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6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7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ctiveX/activeX1.xml" ContentType="application/vnd.ms-office.activeX+xml"/>
  <Override PartName="/ppt/tags/tag236.xml" ContentType="application/vnd.openxmlformats-officedocument.presentationml.tags+xml"/>
  <Override PartName="/ppt/notesSlides/notesSlide9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10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11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12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notesSlides/notesSlide13.xml" ContentType="application/vnd.openxmlformats-officedocument.presentationml.notesSlid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14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15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16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17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18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19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20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22.xml" ContentType="application/vnd.openxmlformats-officedocument.presentationml.notesSlide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notesSlides/notesSlide23.xml" ContentType="application/vnd.openxmlformats-officedocument.presentationml.notesSlide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notesSlides/notesSlide26.xml" ContentType="application/vnd.openxmlformats-officedocument.presentationml.notesSlide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notesSlides/notesSlide28.xml" ContentType="application/vnd.openxmlformats-officedocument.presentationml.notesSlide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notesSlides/notesSlide29.xml" ContentType="application/vnd.openxmlformats-officedocument.presentationml.notesSlide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30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notesSlides/notesSlide31.xml" ContentType="application/vnd.openxmlformats-officedocument.presentationml.notesSlide+xml"/>
  <Override PartName="/ppt/tags/tag348.xml" ContentType="application/vnd.openxmlformats-officedocument.presentationml.tags+xml"/>
  <Override PartName="/ppt/notesSlides/notesSlide32.xml" ContentType="application/vnd.openxmlformats-officedocument.presentationml.notesSlide+xml"/>
  <Override PartName="/ppt/tags/tag349.xml" ContentType="application/vnd.openxmlformats-officedocument.presentationml.tags+xml"/>
  <Override PartName="/ppt/notesSlides/notesSlide33.xml" ContentType="application/vnd.openxmlformats-officedocument.presentationml.notesSlide+xml"/>
  <Override PartName="/ppt/tags/tag350.xml" ContentType="application/vnd.openxmlformats-officedocument.presentationml.tags+xml"/>
  <Override PartName="/ppt/notesSlides/notesSlide34.xml" ContentType="application/vnd.openxmlformats-officedocument.presentationml.notesSlide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notesSlides/notesSlide35.xml" ContentType="application/vnd.openxmlformats-officedocument.presentationml.notesSlide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36.xml" ContentType="application/vnd.openxmlformats-officedocument.presentationml.notesSlide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notesSlides/notesSlide37.xml" ContentType="application/vnd.openxmlformats-officedocument.presentationml.notesSlide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notesSlides/notesSlide38.xml" ContentType="application/vnd.openxmlformats-officedocument.presentationml.notesSlide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77" r:id="rId2"/>
    <p:sldId id="290" r:id="rId3"/>
    <p:sldId id="289" r:id="rId4"/>
    <p:sldId id="256" r:id="rId5"/>
    <p:sldId id="264" r:id="rId6"/>
    <p:sldId id="266" r:id="rId7"/>
    <p:sldId id="265" r:id="rId8"/>
    <p:sldId id="268" r:id="rId9"/>
    <p:sldId id="270" r:id="rId10"/>
    <p:sldId id="262" r:id="rId11"/>
    <p:sldId id="263" r:id="rId12"/>
    <p:sldId id="278" r:id="rId13"/>
    <p:sldId id="298" r:id="rId14"/>
    <p:sldId id="288" r:id="rId15"/>
    <p:sldId id="271" r:id="rId16"/>
    <p:sldId id="272" r:id="rId17"/>
    <p:sldId id="259" r:id="rId18"/>
    <p:sldId id="275" r:id="rId19"/>
    <p:sldId id="273" r:id="rId20"/>
    <p:sldId id="299" r:id="rId21"/>
    <p:sldId id="257" r:id="rId22"/>
    <p:sldId id="260" r:id="rId23"/>
    <p:sldId id="283" r:id="rId24"/>
    <p:sldId id="258" r:id="rId25"/>
    <p:sldId id="285" r:id="rId26"/>
    <p:sldId id="286" r:id="rId27"/>
    <p:sldId id="287" r:id="rId28"/>
    <p:sldId id="300" r:id="rId29"/>
    <p:sldId id="280" r:id="rId30"/>
    <p:sldId id="279" r:id="rId31"/>
    <p:sldId id="291" r:id="rId32"/>
    <p:sldId id="292" r:id="rId33"/>
    <p:sldId id="295" r:id="rId34"/>
    <p:sldId id="296" r:id="rId35"/>
    <p:sldId id="294" r:id="rId36"/>
    <p:sldId id="293" r:id="rId37"/>
    <p:sldId id="297" r:id="rId38"/>
    <p:sldId id="269" r:id="rId39"/>
    <p:sldId id="281" r:id="rId40"/>
  </p:sldIdLst>
  <p:sldSz cx="9144000" cy="6858000" type="screen4x3"/>
  <p:notesSz cx="7099300" cy="10234613"/>
  <p:custDataLst>
    <p:tags r:id="rId43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3" autoAdjust="0"/>
    <p:restoredTop sz="89413" autoAdjust="0"/>
  </p:normalViewPr>
  <p:slideViewPr>
    <p:cSldViewPr snapToGrid="0" showGuides="1">
      <p:cViewPr varScale="1">
        <p:scale>
          <a:sx n="100" d="100"/>
          <a:sy n="100" d="100"/>
        </p:scale>
        <p:origin x="8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Šíška pásma (v Kbit/s)</c:v>
                </c:pt>
              </c:strCache>
            </c:strRef>
          </c:tx>
          <c:spPr>
            <a:ln w="3810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 w="38100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480x270</c:v>
                </c:pt>
                <c:pt idx="1">
                  <c:v>640x360</c:v>
                </c:pt>
                <c:pt idx="2">
                  <c:v>854x480</c:v>
                </c:pt>
                <c:pt idx="3">
                  <c:v>1024x576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350</c:v>
                </c:pt>
                <c:pt idx="1">
                  <c:v>700</c:v>
                </c:pt>
                <c:pt idx="2">
                  <c:v>1000</c:v>
                </c:pt>
                <c:pt idx="3">
                  <c:v>1500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80404032"/>
        <c:axId val="280404424"/>
      </c:lineChart>
      <c:catAx>
        <c:axId val="280404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2400" dirty="0" smtClean="0"/>
                  <a:t>Rozlišení</a:t>
                </a:r>
                <a:endParaRPr lang="cs-CZ" sz="2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0404424"/>
        <c:crosses val="autoZero"/>
        <c:auto val="1"/>
        <c:lblAlgn val="ctr"/>
        <c:lblOffset val="100"/>
        <c:noMultiLvlLbl val="0"/>
      </c:catAx>
      <c:valAx>
        <c:axId val="28040442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2000" dirty="0" smtClean="0"/>
                  <a:t>Šířka pásma (</a:t>
                </a:r>
                <a:r>
                  <a:rPr lang="cs-CZ" sz="2000" dirty="0" err="1" smtClean="0"/>
                  <a:t>kbit</a:t>
                </a:r>
                <a:r>
                  <a:rPr lang="cs-CZ" sz="2000" dirty="0" smtClean="0"/>
                  <a:t>/s)</a:t>
                </a:r>
                <a:endParaRPr lang="cs-CZ" sz="20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crossAx val="280404032"/>
        <c:crosses val="autoZero"/>
        <c:crossBetween val="between"/>
      </c:valAx>
      <c:spPr>
        <a:solidFill>
          <a:schemeClr val="bg1">
            <a:lumMod val="95000"/>
          </a:schemeClr>
        </a:solidFill>
        <a:ln w="12700"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76.WMF"/><Relationship Id="rId1" Type="http://schemas.openxmlformats.org/officeDocument/2006/relationships/image" Target="../media/image28.WM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76.WMF"/><Relationship Id="rId1" Type="http://schemas.openxmlformats.org/officeDocument/2006/relationships/image" Target="../media/image28.WM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76.WMF"/><Relationship Id="rId1" Type="http://schemas.openxmlformats.org/officeDocument/2006/relationships/image" Target="../media/image28.WM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76.WMF"/><Relationship Id="rId1" Type="http://schemas.openxmlformats.org/officeDocument/2006/relationships/image" Target="../media/image28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F8BB52-DAA0-4202-8A29-158AC62B6187}" type="doc">
      <dgm:prSet loTypeId="urn:microsoft.com/office/officeart/2005/8/layout/radial3" loCatId="cycle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cs-CZ"/>
        </a:p>
      </dgm:t>
    </dgm:pt>
    <dgm:pt modelId="{49561191-B9BD-4AAC-823A-9EA5208B6D24}">
      <dgm:prSet phldrT="[Text]"/>
      <dgm:spPr/>
      <dgm:t>
        <a:bodyPr/>
        <a:lstStyle/>
        <a:p>
          <a:r>
            <a:rPr lang="cs-CZ" dirty="0" err="1" smtClean="0"/>
            <a:t>Webinářové</a:t>
          </a:r>
          <a:r>
            <a:rPr lang="cs-CZ" dirty="0" smtClean="0"/>
            <a:t> prostředí</a:t>
          </a:r>
          <a:endParaRPr lang="cs-CZ" dirty="0"/>
        </a:p>
      </dgm:t>
    </dgm:pt>
    <dgm:pt modelId="{21391D1E-2359-4D13-B737-411C97E6E174}" type="parTrans" cxnId="{EB36CDDC-8C82-4820-8DA0-6DD534C4F58D}">
      <dgm:prSet/>
      <dgm:spPr/>
      <dgm:t>
        <a:bodyPr/>
        <a:lstStyle/>
        <a:p>
          <a:endParaRPr lang="cs-CZ"/>
        </a:p>
      </dgm:t>
    </dgm:pt>
    <dgm:pt modelId="{B3D9AF73-98C2-4E9B-AA6C-62396FCA35C7}" type="sibTrans" cxnId="{EB36CDDC-8C82-4820-8DA0-6DD534C4F58D}">
      <dgm:prSet/>
      <dgm:spPr/>
      <dgm:t>
        <a:bodyPr/>
        <a:lstStyle/>
        <a:p>
          <a:endParaRPr lang="cs-CZ"/>
        </a:p>
      </dgm:t>
    </dgm:pt>
    <dgm:pt modelId="{65AF8E04-04EF-4231-9B8C-F4E0C6D15879}">
      <dgm:prSet phldrT="[Text]"/>
      <dgm:spPr/>
      <dgm:t>
        <a:bodyPr/>
        <a:lstStyle/>
        <a:p>
          <a:r>
            <a:rPr lang="cs-CZ" dirty="0" smtClean="0"/>
            <a:t>Mikrofon+ zvuk</a:t>
          </a:r>
          <a:endParaRPr lang="cs-CZ" dirty="0"/>
        </a:p>
      </dgm:t>
    </dgm:pt>
    <dgm:pt modelId="{97A1DDF5-D6CC-44B3-896B-28C2CFFBDD60}" type="parTrans" cxnId="{4032258C-74B4-415D-A7B8-B6F915C723C4}">
      <dgm:prSet/>
      <dgm:spPr/>
      <dgm:t>
        <a:bodyPr/>
        <a:lstStyle/>
        <a:p>
          <a:endParaRPr lang="cs-CZ"/>
        </a:p>
      </dgm:t>
    </dgm:pt>
    <dgm:pt modelId="{F927FD0E-B5C9-4319-A931-6E5D9D12742B}" type="sibTrans" cxnId="{4032258C-74B4-415D-A7B8-B6F915C723C4}">
      <dgm:prSet/>
      <dgm:spPr/>
      <dgm:t>
        <a:bodyPr/>
        <a:lstStyle/>
        <a:p>
          <a:endParaRPr lang="cs-CZ"/>
        </a:p>
      </dgm:t>
    </dgm:pt>
    <dgm:pt modelId="{1516A3CA-546D-472E-BCC6-44C750D11670}">
      <dgm:prSet phldrT="[Text]"/>
      <dgm:spPr/>
      <dgm:t>
        <a:bodyPr/>
        <a:lstStyle/>
        <a:p>
          <a:r>
            <a:rPr lang="cs-CZ" dirty="0" smtClean="0"/>
            <a:t>Video</a:t>
          </a:r>
          <a:endParaRPr lang="cs-CZ" dirty="0"/>
        </a:p>
      </dgm:t>
    </dgm:pt>
    <dgm:pt modelId="{84314F9A-B28F-466A-8A17-0C79C018592B}" type="parTrans" cxnId="{1E2E68AE-136C-4DD4-AAE7-C9B468C7A852}">
      <dgm:prSet/>
      <dgm:spPr/>
      <dgm:t>
        <a:bodyPr/>
        <a:lstStyle/>
        <a:p>
          <a:endParaRPr lang="cs-CZ"/>
        </a:p>
      </dgm:t>
    </dgm:pt>
    <dgm:pt modelId="{4542D8FA-8CA3-401E-9148-F9D7EC264D1B}" type="sibTrans" cxnId="{1E2E68AE-136C-4DD4-AAE7-C9B468C7A852}">
      <dgm:prSet/>
      <dgm:spPr/>
      <dgm:t>
        <a:bodyPr/>
        <a:lstStyle/>
        <a:p>
          <a:endParaRPr lang="cs-CZ"/>
        </a:p>
      </dgm:t>
    </dgm:pt>
    <dgm:pt modelId="{5D3F98CD-8670-45B2-9B31-AF5994EEA8E6}">
      <dgm:prSet phldrT="[Text]" custT="1"/>
      <dgm:spPr/>
      <dgm:t>
        <a:bodyPr/>
        <a:lstStyle/>
        <a:p>
          <a:r>
            <a:rPr lang="cs-CZ" sz="1500" dirty="0" smtClean="0"/>
            <a:t>„Stroj“</a:t>
          </a:r>
        </a:p>
        <a:p>
          <a:r>
            <a:rPr lang="cs-CZ" sz="1100" dirty="0" smtClean="0"/>
            <a:t>(PC, tablet …)</a:t>
          </a:r>
          <a:endParaRPr lang="cs-CZ" sz="1100" dirty="0"/>
        </a:p>
      </dgm:t>
    </dgm:pt>
    <dgm:pt modelId="{78279924-2DD4-4BAC-9C8C-3DFEB0953CC0}" type="parTrans" cxnId="{5598410B-1063-4347-964F-CA0E890F9E79}">
      <dgm:prSet/>
      <dgm:spPr/>
      <dgm:t>
        <a:bodyPr/>
        <a:lstStyle/>
        <a:p>
          <a:endParaRPr lang="cs-CZ"/>
        </a:p>
      </dgm:t>
    </dgm:pt>
    <dgm:pt modelId="{230E48DF-C2B7-4640-B3C5-C36F35990DC5}" type="sibTrans" cxnId="{5598410B-1063-4347-964F-CA0E890F9E79}">
      <dgm:prSet/>
      <dgm:spPr/>
      <dgm:t>
        <a:bodyPr/>
        <a:lstStyle/>
        <a:p>
          <a:endParaRPr lang="cs-CZ"/>
        </a:p>
      </dgm:t>
    </dgm:pt>
    <dgm:pt modelId="{014F5E06-0805-497F-8EB5-9B67FEF99853}">
      <dgm:prSet phldrT="[Text]"/>
      <dgm:spPr/>
      <dgm:t>
        <a:bodyPr/>
        <a:lstStyle/>
        <a:p>
          <a:r>
            <a:rPr lang="cs-CZ" dirty="0" smtClean="0"/>
            <a:t>Obrazovka</a:t>
          </a:r>
          <a:endParaRPr lang="cs-CZ" dirty="0"/>
        </a:p>
      </dgm:t>
    </dgm:pt>
    <dgm:pt modelId="{075FB4F8-87C8-4226-8E15-75A522DEE285}" type="parTrans" cxnId="{20A7F5B7-5BF2-445A-914E-7D6352BE8A3B}">
      <dgm:prSet/>
      <dgm:spPr/>
      <dgm:t>
        <a:bodyPr/>
        <a:lstStyle/>
        <a:p>
          <a:endParaRPr lang="cs-CZ"/>
        </a:p>
      </dgm:t>
    </dgm:pt>
    <dgm:pt modelId="{39FAD40E-82EF-4146-B6C2-1E990E0DE383}" type="sibTrans" cxnId="{20A7F5B7-5BF2-445A-914E-7D6352BE8A3B}">
      <dgm:prSet/>
      <dgm:spPr/>
      <dgm:t>
        <a:bodyPr/>
        <a:lstStyle/>
        <a:p>
          <a:endParaRPr lang="cs-CZ"/>
        </a:p>
      </dgm:t>
    </dgm:pt>
    <dgm:pt modelId="{ABE83800-AFB5-4A26-8382-B880CB722117}" type="pres">
      <dgm:prSet presAssocID="{C3F8BB52-DAA0-4202-8A29-158AC62B618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609C615-DF75-45CA-933F-6E8D04CE5DC8}" type="pres">
      <dgm:prSet presAssocID="{C3F8BB52-DAA0-4202-8A29-158AC62B6187}" presName="radial" presStyleCnt="0">
        <dgm:presLayoutVars>
          <dgm:animLvl val="ctr"/>
        </dgm:presLayoutVars>
      </dgm:prSet>
      <dgm:spPr/>
    </dgm:pt>
    <dgm:pt modelId="{EACC1E77-D7C8-49E3-BF9F-1CBE106631AA}" type="pres">
      <dgm:prSet presAssocID="{49561191-B9BD-4AAC-823A-9EA5208B6D24}" presName="centerShape" presStyleLbl="vennNode1" presStyleIdx="0" presStyleCnt="5"/>
      <dgm:spPr/>
      <dgm:t>
        <a:bodyPr/>
        <a:lstStyle/>
        <a:p>
          <a:endParaRPr lang="cs-CZ"/>
        </a:p>
      </dgm:t>
    </dgm:pt>
    <dgm:pt modelId="{C93507C1-122D-492D-8859-63BEB74DAAA1}" type="pres">
      <dgm:prSet presAssocID="{65AF8E04-04EF-4231-9B8C-F4E0C6D15879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9FBAA1-513F-487A-944F-FFB53417B6BA}" type="pres">
      <dgm:prSet presAssocID="{1516A3CA-546D-472E-BCC6-44C750D11670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586630-F203-4FE6-AF34-8401F43ED060}" type="pres">
      <dgm:prSet presAssocID="{5D3F98CD-8670-45B2-9B31-AF5994EEA8E6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133AE1-1183-40CA-95AA-46953CAE1E11}" type="pres">
      <dgm:prSet presAssocID="{014F5E06-0805-497F-8EB5-9B67FEF99853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3DFDDA3-7D85-45FD-9B82-399BDC2DBA90}" type="presOf" srcId="{49561191-B9BD-4AAC-823A-9EA5208B6D24}" destId="{EACC1E77-D7C8-49E3-BF9F-1CBE106631AA}" srcOrd="0" destOrd="0" presId="urn:microsoft.com/office/officeart/2005/8/layout/radial3"/>
    <dgm:cxn modelId="{20A7F5B7-5BF2-445A-914E-7D6352BE8A3B}" srcId="{49561191-B9BD-4AAC-823A-9EA5208B6D24}" destId="{014F5E06-0805-497F-8EB5-9B67FEF99853}" srcOrd="3" destOrd="0" parTransId="{075FB4F8-87C8-4226-8E15-75A522DEE285}" sibTransId="{39FAD40E-82EF-4146-B6C2-1E990E0DE383}"/>
    <dgm:cxn modelId="{CEBFFAF7-7294-4DCC-84CE-E162C9569E27}" type="presOf" srcId="{C3F8BB52-DAA0-4202-8A29-158AC62B6187}" destId="{ABE83800-AFB5-4A26-8382-B880CB722117}" srcOrd="0" destOrd="0" presId="urn:microsoft.com/office/officeart/2005/8/layout/radial3"/>
    <dgm:cxn modelId="{D43DA0EE-3A66-44CE-991C-2545791097EC}" type="presOf" srcId="{1516A3CA-546D-472E-BCC6-44C750D11670}" destId="{BB9FBAA1-513F-487A-944F-FFB53417B6BA}" srcOrd="0" destOrd="0" presId="urn:microsoft.com/office/officeart/2005/8/layout/radial3"/>
    <dgm:cxn modelId="{1E2E68AE-136C-4DD4-AAE7-C9B468C7A852}" srcId="{49561191-B9BD-4AAC-823A-9EA5208B6D24}" destId="{1516A3CA-546D-472E-BCC6-44C750D11670}" srcOrd="1" destOrd="0" parTransId="{84314F9A-B28F-466A-8A17-0C79C018592B}" sibTransId="{4542D8FA-8CA3-401E-9148-F9D7EC264D1B}"/>
    <dgm:cxn modelId="{AF242BD4-EC88-48BA-B7A4-5DA32BA806DB}" type="presOf" srcId="{014F5E06-0805-497F-8EB5-9B67FEF99853}" destId="{72133AE1-1183-40CA-95AA-46953CAE1E11}" srcOrd="0" destOrd="0" presId="urn:microsoft.com/office/officeart/2005/8/layout/radial3"/>
    <dgm:cxn modelId="{4032258C-74B4-415D-A7B8-B6F915C723C4}" srcId="{49561191-B9BD-4AAC-823A-9EA5208B6D24}" destId="{65AF8E04-04EF-4231-9B8C-F4E0C6D15879}" srcOrd="0" destOrd="0" parTransId="{97A1DDF5-D6CC-44B3-896B-28C2CFFBDD60}" sibTransId="{F927FD0E-B5C9-4319-A931-6E5D9D12742B}"/>
    <dgm:cxn modelId="{5598410B-1063-4347-964F-CA0E890F9E79}" srcId="{49561191-B9BD-4AAC-823A-9EA5208B6D24}" destId="{5D3F98CD-8670-45B2-9B31-AF5994EEA8E6}" srcOrd="2" destOrd="0" parTransId="{78279924-2DD4-4BAC-9C8C-3DFEB0953CC0}" sibTransId="{230E48DF-C2B7-4640-B3C5-C36F35990DC5}"/>
    <dgm:cxn modelId="{8ED9F454-9320-4DBA-BD8A-11B14D5BDE35}" type="presOf" srcId="{5D3F98CD-8670-45B2-9B31-AF5994EEA8E6}" destId="{B0586630-F203-4FE6-AF34-8401F43ED060}" srcOrd="0" destOrd="0" presId="urn:microsoft.com/office/officeart/2005/8/layout/radial3"/>
    <dgm:cxn modelId="{EB36CDDC-8C82-4820-8DA0-6DD534C4F58D}" srcId="{C3F8BB52-DAA0-4202-8A29-158AC62B6187}" destId="{49561191-B9BD-4AAC-823A-9EA5208B6D24}" srcOrd="0" destOrd="0" parTransId="{21391D1E-2359-4D13-B737-411C97E6E174}" sibTransId="{B3D9AF73-98C2-4E9B-AA6C-62396FCA35C7}"/>
    <dgm:cxn modelId="{80690AC7-7190-40A4-8A2A-B22CE48821DD}" type="presOf" srcId="{65AF8E04-04EF-4231-9B8C-F4E0C6D15879}" destId="{C93507C1-122D-492D-8859-63BEB74DAAA1}" srcOrd="0" destOrd="0" presId="urn:microsoft.com/office/officeart/2005/8/layout/radial3"/>
    <dgm:cxn modelId="{E9388BAD-95FA-4B68-8F67-1985B88B9778}" type="presParOf" srcId="{ABE83800-AFB5-4A26-8382-B880CB722117}" destId="{9609C615-DF75-45CA-933F-6E8D04CE5DC8}" srcOrd="0" destOrd="0" presId="urn:microsoft.com/office/officeart/2005/8/layout/radial3"/>
    <dgm:cxn modelId="{837182A2-2E27-4634-8E81-69D9C57F061A}" type="presParOf" srcId="{9609C615-DF75-45CA-933F-6E8D04CE5DC8}" destId="{EACC1E77-D7C8-49E3-BF9F-1CBE106631AA}" srcOrd="0" destOrd="0" presId="urn:microsoft.com/office/officeart/2005/8/layout/radial3"/>
    <dgm:cxn modelId="{580E27D3-3AAF-4657-A159-B1AAC3CFD41A}" type="presParOf" srcId="{9609C615-DF75-45CA-933F-6E8D04CE5DC8}" destId="{C93507C1-122D-492D-8859-63BEB74DAAA1}" srcOrd="1" destOrd="0" presId="urn:microsoft.com/office/officeart/2005/8/layout/radial3"/>
    <dgm:cxn modelId="{B45CF32F-025E-4405-B6AC-236E7DBFA031}" type="presParOf" srcId="{9609C615-DF75-45CA-933F-6E8D04CE5DC8}" destId="{BB9FBAA1-513F-487A-944F-FFB53417B6BA}" srcOrd="2" destOrd="0" presId="urn:microsoft.com/office/officeart/2005/8/layout/radial3"/>
    <dgm:cxn modelId="{7D1C2716-BCB6-4274-8F10-BB51AFC26E18}" type="presParOf" srcId="{9609C615-DF75-45CA-933F-6E8D04CE5DC8}" destId="{B0586630-F203-4FE6-AF34-8401F43ED060}" srcOrd="3" destOrd="0" presId="urn:microsoft.com/office/officeart/2005/8/layout/radial3"/>
    <dgm:cxn modelId="{05BBB310-2A01-4C94-AB80-0937692C54DB}" type="presParOf" srcId="{9609C615-DF75-45CA-933F-6E8D04CE5DC8}" destId="{72133AE1-1183-40CA-95AA-46953CAE1E11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846353-9FED-4352-AA86-28A5A9AF33F4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D61F4EAF-36B3-419B-AAEA-D4DE2D41FB68}">
      <dgm:prSet phldrT="[Text]"/>
      <dgm:spPr/>
      <dgm:t>
        <a:bodyPr/>
        <a:lstStyle/>
        <a:p>
          <a:r>
            <a:rPr lang="cs-CZ" dirty="0" smtClean="0"/>
            <a:t>1. audio</a:t>
          </a:r>
          <a:endParaRPr lang="cs-CZ" dirty="0"/>
        </a:p>
      </dgm:t>
    </dgm:pt>
    <dgm:pt modelId="{9169ADE7-3020-4857-81DE-6F071A2D667F}" type="parTrans" cxnId="{562FC64E-64B8-453C-974B-9A9627E2E72D}">
      <dgm:prSet/>
      <dgm:spPr/>
      <dgm:t>
        <a:bodyPr/>
        <a:lstStyle/>
        <a:p>
          <a:endParaRPr lang="cs-CZ"/>
        </a:p>
      </dgm:t>
    </dgm:pt>
    <dgm:pt modelId="{DDB553D8-83EC-469F-9450-B59451064124}" type="sibTrans" cxnId="{562FC64E-64B8-453C-974B-9A9627E2E72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cs-CZ"/>
        </a:p>
      </dgm:t>
    </dgm:pt>
    <dgm:pt modelId="{E48BCBCB-1368-496A-ACE7-7ED8537AD905}">
      <dgm:prSet phldrT="[Text]"/>
      <dgm:spPr/>
      <dgm:t>
        <a:bodyPr/>
        <a:lstStyle/>
        <a:p>
          <a:r>
            <a:rPr lang="cs-CZ" dirty="0" smtClean="0"/>
            <a:t>2. prezentace</a:t>
          </a:r>
          <a:endParaRPr lang="cs-CZ" dirty="0"/>
        </a:p>
      </dgm:t>
    </dgm:pt>
    <dgm:pt modelId="{1D6DB861-B93B-425C-9CEE-3F19CEC86907}" type="parTrans" cxnId="{E5C97F3B-081E-4BC7-9F28-3C15F4E126B3}">
      <dgm:prSet/>
      <dgm:spPr/>
      <dgm:t>
        <a:bodyPr/>
        <a:lstStyle/>
        <a:p>
          <a:endParaRPr lang="cs-CZ"/>
        </a:p>
      </dgm:t>
    </dgm:pt>
    <dgm:pt modelId="{53542BBC-3E18-4C0D-B6F0-78B183D919FD}" type="sibTrans" cxnId="{E5C97F3B-081E-4BC7-9F28-3C15F4E126B3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cs-CZ"/>
        </a:p>
      </dgm:t>
    </dgm:pt>
    <dgm:pt modelId="{E1756185-753B-4E67-927C-718EF0FEE0C3}">
      <dgm:prSet phldrT="[Text]"/>
      <dgm:spPr/>
      <dgm:t>
        <a:bodyPr/>
        <a:lstStyle/>
        <a:p>
          <a:r>
            <a:rPr lang="cs-CZ" dirty="0" smtClean="0"/>
            <a:t>3. video</a:t>
          </a:r>
          <a:endParaRPr lang="cs-CZ" dirty="0"/>
        </a:p>
      </dgm:t>
    </dgm:pt>
    <dgm:pt modelId="{B5421B00-F128-4197-922A-FB8CBF0EF0DD}" type="parTrans" cxnId="{030B6CEC-293E-44AB-B47B-5A7716FB87CE}">
      <dgm:prSet/>
      <dgm:spPr/>
      <dgm:t>
        <a:bodyPr/>
        <a:lstStyle/>
        <a:p>
          <a:endParaRPr lang="cs-CZ"/>
        </a:p>
      </dgm:t>
    </dgm:pt>
    <dgm:pt modelId="{1AC63997-3F80-46A0-9461-A6573DF6DC0F}" type="sibTrans" cxnId="{030B6CEC-293E-44AB-B47B-5A7716FB87CE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cs-CZ"/>
        </a:p>
      </dgm:t>
    </dgm:pt>
    <dgm:pt modelId="{367958BE-5D2D-4C06-9DA3-B5A8BBAF757B}" type="pres">
      <dgm:prSet presAssocID="{4F846353-9FED-4352-AA86-28A5A9AF33F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86B5E533-8FBF-49A0-BF79-B37E35996519}" type="pres">
      <dgm:prSet presAssocID="{4F846353-9FED-4352-AA86-28A5A9AF33F4}" presName="dot1" presStyleLbl="alignNode1" presStyleIdx="0" presStyleCnt="12"/>
      <dgm:spPr/>
      <dgm:t>
        <a:bodyPr/>
        <a:lstStyle/>
        <a:p>
          <a:endParaRPr lang="cs-CZ"/>
        </a:p>
      </dgm:t>
    </dgm:pt>
    <dgm:pt modelId="{606FB1B1-5F48-4FCB-8414-E930D82F2394}" type="pres">
      <dgm:prSet presAssocID="{4F846353-9FED-4352-AA86-28A5A9AF33F4}" presName="dot2" presStyleLbl="alignNode1" presStyleIdx="1" presStyleCnt="12"/>
      <dgm:spPr/>
      <dgm:t>
        <a:bodyPr/>
        <a:lstStyle/>
        <a:p>
          <a:endParaRPr lang="cs-CZ"/>
        </a:p>
      </dgm:t>
    </dgm:pt>
    <dgm:pt modelId="{1AA16176-2BA2-4106-9994-E2C3DD556E35}" type="pres">
      <dgm:prSet presAssocID="{4F846353-9FED-4352-AA86-28A5A9AF33F4}" presName="dot3" presStyleLbl="alignNode1" presStyleIdx="2" presStyleCnt="12"/>
      <dgm:spPr/>
      <dgm:t>
        <a:bodyPr/>
        <a:lstStyle/>
        <a:p>
          <a:endParaRPr lang="cs-CZ"/>
        </a:p>
      </dgm:t>
    </dgm:pt>
    <dgm:pt modelId="{18AEDB89-524B-4D2B-961A-3EE108321C52}" type="pres">
      <dgm:prSet presAssocID="{4F846353-9FED-4352-AA86-28A5A9AF33F4}" presName="dot4" presStyleLbl="alignNode1" presStyleIdx="3" presStyleCnt="12"/>
      <dgm:spPr/>
      <dgm:t>
        <a:bodyPr/>
        <a:lstStyle/>
        <a:p>
          <a:endParaRPr lang="cs-CZ"/>
        </a:p>
      </dgm:t>
    </dgm:pt>
    <dgm:pt modelId="{9108AB62-4580-4885-B599-7ED12648FA3F}" type="pres">
      <dgm:prSet presAssocID="{4F846353-9FED-4352-AA86-28A5A9AF33F4}" presName="dot5" presStyleLbl="alignNode1" presStyleIdx="4" presStyleCnt="12"/>
      <dgm:spPr/>
      <dgm:t>
        <a:bodyPr/>
        <a:lstStyle/>
        <a:p>
          <a:endParaRPr lang="cs-CZ"/>
        </a:p>
      </dgm:t>
    </dgm:pt>
    <dgm:pt modelId="{E47858FD-0E29-4B4E-A961-AEF1D2A28C3C}" type="pres">
      <dgm:prSet presAssocID="{4F846353-9FED-4352-AA86-28A5A9AF33F4}" presName="dotArrow1" presStyleLbl="alignNode1" presStyleIdx="5" presStyleCnt="12"/>
      <dgm:spPr/>
      <dgm:t>
        <a:bodyPr/>
        <a:lstStyle/>
        <a:p>
          <a:endParaRPr lang="cs-CZ"/>
        </a:p>
      </dgm:t>
    </dgm:pt>
    <dgm:pt modelId="{8454B6E7-B26C-48DB-B348-8236981BB85F}" type="pres">
      <dgm:prSet presAssocID="{4F846353-9FED-4352-AA86-28A5A9AF33F4}" presName="dotArrow2" presStyleLbl="alignNode1" presStyleIdx="6" presStyleCnt="12"/>
      <dgm:spPr/>
      <dgm:t>
        <a:bodyPr/>
        <a:lstStyle/>
        <a:p>
          <a:endParaRPr lang="cs-CZ"/>
        </a:p>
      </dgm:t>
    </dgm:pt>
    <dgm:pt modelId="{A7D2D34B-3A4E-42BB-BA71-DF26CF1100EA}" type="pres">
      <dgm:prSet presAssocID="{4F846353-9FED-4352-AA86-28A5A9AF33F4}" presName="dotArrow3" presStyleLbl="alignNode1" presStyleIdx="7" presStyleCnt="12"/>
      <dgm:spPr/>
      <dgm:t>
        <a:bodyPr/>
        <a:lstStyle/>
        <a:p>
          <a:endParaRPr lang="cs-CZ"/>
        </a:p>
      </dgm:t>
    </dgm:pt>
    <dgm:pt modelId="{0958D062-9A44-4789-9EA6-A0B8E11799A0}" type="pres">
      <dgm:prSet presAssocID="{4F846353-9FED-4352-AA86-28A5A9AF33F4}" presName="dotArrow4" presStyleLbl="alignNode1" presStyleIdx="8" presStyleCnt="12"/>
      <dgm:spPr/>
      <dgm:t>
        <a:bodyPr/>
        <a:lstStyle/>
        <a:p>
          <a:endParaRPr lang="cs-CZ"/>
        </a:p>
      </dgm:t>
    </dgm:pt>
    <dgm:pt modelId="{CC2C393C-01BE-4880-8C22-90C7E70ACE74}" type="pres">
      <dgm:prSet presAssocID="{4F846353-9FED-4352-AA86-28A5A9AF33F4}" presName="dotArrow5" presStyleLbl="alignNode1" presStyleIdx="9" presStyleCnt="12"/>
      <dgm:spPr/>
      <dgm:t>
        <a:bodyPr/>
        <a:lstStyle/>
        <a:p>
          <a:endParaRPr lang="cs-CZ"/>
        </a:p>
      </dgm:t>
    </dgm:pt>
    <dgm:pt modelId="{C51FE9AE-E5B3-4632-9FD9-DC7BB47B9ED6}" type="pres">
      <dgm:prSet presAssocID="{4F846353-9FED-4352-AA86-28A5A9AF33F4}" presName="dotArrow6" presStyleLbl="alignNode1" presStyleIdx="10" presStyleCnt="12"/>
      <dgm:spPr/>
      <dgm:t>
        <a:bodyPr/>
        <a:lstStyle/>
        <a:p>
          <a:endParaRPr lang="cs-CZ"/>
        </a:p>
      </dgm:t>
    </dgm:pt>
    <dgm:pt modelId="{B5183496-9024-4E45-9167-3E3D59F5C896}" type="pres">
      <dgm:prSet presAssocID="{4F846353-9FED-4352-AA86-28A5A9AF33F4}" presName="dotArrow7" presStyleLbl="alignNode1" presStyleIdx="11" presStyleCnt="12"/>
      <dgm:spPr/>
      <dgm:t>
        <a:bodyPr/>
        <a:lstStyle/>
        <a:p>
          <a:endParaRPr lang="cs-CZ"/>
        </a:p>
      </dgm:t>
    </dgm:pt>
    <dgm:pt modelId="{054C463D-5E84-42EB-964F-12B90E228BA3}" type="pres">
      <dgm:prSet presAssocID="{D61F4EAF-36B3-419B-AAEA-D4DE2D41FB68}" presName="parTx1" presStyleLbl="node1" presStyleIdx="0" presStyleCnt="3"/>
      <dgm:spPr/>
      <dgm:t>
        <a:bodyPr/>
        <a:lstStyle/>
        <a:p>
          <a:endParaRPr lang="cs-CZ"/>
        </a:p>
      </dgm:t>
    </dgm:pt>
    <dgm:pt modelId="{3FFBFBD6-DB88-4379-8836-F5684AB62891}" type="pres">
      <dgm:prSet presAssocID="{DDB553D8-83EC-469F-9450-B59451064124}" presName="picture1" presStyleCnt="0"/>
      <dgm:spPr/>
    </dgm:pt>
    <dgm:pt modelId="{FE310562-D0DA-474B-AA16-A5F561FE7A4A}" type="pres">
      <dgm:prSet presAssocID="{DDB553D8-83EC-469F-9450-B59451064124}" presName="imageRepeatNode" presStyleLbl="fgImgPlace1" presStyleIdx="0" presStyleCnt="3"/>
      <dgm:spPr/>
      <dgm:t>
        <a:bodyPr/>
        <a:lstStyle/>
        <a:p>
          <a:endParaRPr lang="cs-CZ"/>
        </a:p>
      </dgm:t>
    </dgm:pt>
    <dgm:pt modelId="{282AB1F9-43BD-4A3C-843C-A84E9FF1E57E}" type="pres">
      <dgm:prSet presAssocID="{E48BCBCB-1368-496A-ACE7-7ED8537AD905}" presName="parTx2" presStyleLbl="node1" presStyleIdx="1" presStyleCnt="3"/>
      <dgm:spPr/>
      <dgm:t>
        <a:bodyPr/>
        <a:lstStyle/>
        <a:p>
          <a:endParaRPr lang="cs-CZ"/>
        </a:p>
      </dgm:t>
    </dgm:pt>
    <dgm:pt modelId="{9FBEF1D3-8670-462B-AB2C-9884366239C2}" type="pres">
      <dgm:prSet presAssocID="{53542BBC-3E18-4C0D-B6F0-78B183D919FD}" presName="picture2" presStyleCnt="0"/>
      <dgm:spPr/>
    </dgm:pt>
    <dgm:pt modelId="{41C9050E-B667-4FD0-AFE5-11FFAD1EB040}" type="pres">
      <dgm:prSet presAssocID="{53542BBC-3E18-4C0D-B6F0-78B183D919FD}" presName="imageRepeatNode" presStyleLbl="fgImgPlace1" presStyleIdx="1" presStyleCnt="3"/>
      <dgm:spPr/>
      <dgm:t>
        <a:bodyPr/>
        <a:lstStyle/>
        <a:p>
          <a:endParaRPr lang="cs-CZ"/>
        </a:p>
      </dgm:t>
    </dgm:pt>
    <dgm:pt modelId="{8B584CAC-ABC9-4D86-9B98-1993B43E54A0}" type="pres">
      <dgm:prSet presAssocID="{E1756185-753B-4E67-927C-718EF0FEE0C3}" presName="parTx3" presStyleLbl="node1" presStyleIdx="2" presStyleCnt="3"/>
      <dgm:spPr/>
      <dgm:t>
        <a:bodyPr/>
        <a:lstStyle/>
        <a:p>
          <a:endParaRPr lang="cs-CZ"/>
        </a:p>
      </dgm:t>
    </dgm:pt>
    <dgm:pt modelId="{50CF301E-384B-4E81-AD51-5F4654CF1A9B}" type="pres">
      <dgm:prSet presAssocID="{1AC63997-3F80-46A0-9461-A6573DF6DC0F}" presName="picture3" presStyleCnt="0"/>
      <dgm:spPr/>
    </dgm:pt>
    <dgm:pt modelId="{47CE7A88-BA82-488F-9F6B-77C7CEAC0DFC}" type="pres">
      <dgm:prSet presAssocID="{1AC63997-3F80-46A0-9461-A6573DF6DC0F}" presName="imageRepeatNode" presStyleLbl="fgImgPlace1" presStyleIdx="2" presStyleCnt="3"/>
      <dgm:spPr/>
      <dgm:t>
        <a:bodyPr/>
        <a:lstStyle/>
        <a:p>
          <a:endParaRPr lang="cs-CZ"/>
        </a:p>
      </dgm:t>
    </dgm:pt>
  </dgm:ptLst>
  <dgm:cxnLst>
    <dgm:cxn modelId="{C725DDFE-5953-4955-8E95-19761BA8D4A9}" type="presOf" srcId="{1AC63997-3F80-46A0-9461-A6573DF6DC0F}" destId="{47CE7A88-BA82-488F-9F6B-77C7CEAC0DFC}" srcOrd="0" destOrd="0" presId="urn:microsoft.com/office/officeart/2008/layout/AscendingPictureAccentProcess"/>
    <dgm:cxn modelId="{FD7CDC57-356C-448D-9767-38C951E87AA6}" type="presOf" srcId="{E1756185-753B-4E67-927C-718EF0FEE0C3}" destId="{8B584CAC-ABC9-4D86-9B98-1993B43E54A0}" srcOrd="0" destOrd="0" presId="urn:microsoft.com/office/officeart/2008/layout/AscendingPictureAccentProcess"/>
    <dgm:cxn modelId="{93E7BB7A-6487-4291-B820-5DEF6A1D5828}" type="presOf" srcId="{E48BCBCB-1368-496A-ACE7-7ED8537AD905}" destId="{282AB1F9-43BD-4A3C-843C-A84E9FF1E57E}" srcOrd="0" destOrd="0" presId="urn:microsoft.com/office/officeart/2008/layout/AscendingPictureAccentProcess"/>
    <dgm:cxn modelId="{E5C97F3B-081E-4BC7-9F28-3C15F4E126B3}" srcId="{4F846353-9FED-4352-AA86-28A5A9AF33F4}" destId="{E48BCBCB-1368-496A-ACE7-7ED8537AD905}" srcOrd="1" destOrd="0" parTransId="{1D6DB861-B93B-425C-9CEE-3F19CEC86907}" sibTransId="{53542BBC-3E18-4C0D-B6F0-78B183D919FD}"/>
    <dgm:cxn modelId="{3AC50FF6-61E9-41C8-9619-57166A54BED2}" type="presOf" srcId="{D61F4EAF-36B3-419B-AAEA-D4DE2D41FB68}" destId="{054C463D-5E84-42EB-964F-12B90E228BA3}" srcOrd="0" destOrd="0" presId="urn:microsoft.com/office/officeart/2008/layout/AscendingPictureAccentProcess"/>
    <dgm:cxn modelId="{74E089CB-1699-473F-AAE1-6708BF30C22B}" type="presOf" srcId="{4F846353-9FED-4352-AA86-28A5A9AF33F4}" destId="{367958BE-5D2D-4C06-9DA3-B5A8BBAF757B}" srcOrd="0" destOrd="0" presId="urn:microsoft.com/office/officeart/2008/layout/AscendingPictureAccentProcess"/>
    <dgm:cxn modelId="{FCCA5C59-89B1-49AE-81F5-9AC5914854BF}" type="presOf" srcId="{DDB553D8-83EC-469F-9450-B59451064124}" destId="{FE310562-D0DA-474B-AA16-A5F561FE7A4A}" srcOrd="0" destOrd="0" presId="urn:microsoft.com/office/officeart/2008/layout/AscendingPictureAccentProcess"/>
    <dgm:cxn modelId="{D8D15DD1-2B0B-4713-8284-860ADFA511EC}" type="presOf" srcId="{53542BBC-3E18-4C0D-B6F0-78B183D919FD}" destId="{41C9050E-B667-4FD0-AFE5-11FFAD1EB040}" srcOrd="0" destOrd="0" presId="urn:microsoft.com/office/officeart/2008/layout/AscendingPictureAccentProcess"/>
    <dgm:cxn modelId="{030B6CEC-293E-44AB-B47B-5A7716FB87CE}" srcId="{4F846353-9FED-4352-AA86-28A5A9AF33F4}" destId="{E1756185-753B-4E67-927C-718EF0FEE0C3}" srcOrd="2" destOrd="0" parTransId="{B5421B00-F128-4197-922A-FB8CBF0EF0DD}" sibTransId="{1AC63997-3F80-46A0-9461-A6573DF6DC0F}"/>
    <dgm:cxn modelId="{562FC64E-64B8-453C-974B-9A9627E2E72D}" srcId="{4F846353-9FED-4352-AA86-28A5A9AF33F4}" destId="{D61F4EAF-36B3-419B-AAEA-D4DE2D41FB68}" srcOrd="0" destOrd="0" parTransId="{9169ADE7-3020-4857-81DE-6F071A2D667F}" sibTransId="{DDB553D8-83EC-469F-9450-B59451064124}"/>
    <dgm:cxn modelId="{946EE31A-BCEE-411E-AE12-FA2AE16F9D39}" type="presParOf" srcId="{367958BE-5D2D-4C06-9DA3-B5A8BBAF757B}" destId="{86B5E533-8FBF-49A0-BF79-B37E35996519}" srcOrd="0" destOrd="0" presId="urn:microsoft.com/office/officeart/2008/layout/AscendingPictureAccentProcess"/>
    <dgm:cxn modelId="{D9DEE177-E3FE-4BFE-9630-786AD5748577}" type="presParOf" srcId="{367958BE-5D2D-4C06-9DA3-B5A8BBAF757B}" destId="{606FB1B1-5F48-4FCB-8414-E930D82F2394}" srcOrd="1" destOrd="0" presId="urn:microsoft.com/office/officeart/2008/layout/AscendingPictureAccentProcess"/>
    <dgm:cxn modelId="{F196E12C-F695-45BD-B777-C41CB8477273}" type="presParOf" srcId="{367958BE-5D2D-4C06-9DA3-B5A8BBAF757B}" destId="{1AA16176-2BA2-4106-9994-E2C3DD556E35}" srcOrd="2" destOrd="0" presId="urn:microsoft.com/office/officeart/2008/layout/AscendingPictureAccentProcess"/>
    <dgm:cxn modelId="{068515B4-B6A6-4656-A427-6D886978C15E}" type="presParOf" srcId="{367958BE-5D2D-4C06-9DA3-B5A8BBAF757B}" destId="{18AEDB89-524B-4D2B-961A-3EE108321C52}" srcOrd="3" destOrd="0" presId="urn:microsoft.com/office/officeart/2008/layout/AscendingPictureAccentProcess"/>
    <dgm:cxn modelId="{AFF2C1DC-6814-456B-81FB-B3871FFAAC2F}" type="presParOf" srcId="{367958BE-5D2D-4C06-9DA3-B5A8BBAF757B}" destId="{9108AB62-4580-4885-B599-7ED12648FA3F}" srcOrd="4" destOrd="0" presId="urn:microsoft.com/office/officeart/2008/layout/AscendingPictureAccentProcess"/>
    <dgm:cxn modelId="{62CA3C05-26CC-495C-87CB-7BE63ECEA836}" type="presParOf" srcId="{367958BE-5D2D-4C06-9DA3-B5A8BBAF757B}" destId="{E47858FD-0E29-4B4E-A961-AEF1D2A28C3C}" srcOrd="5" destOrd="0" presId="urn:microsoft.com/office/officeart/2008/layout/AscendingPictureAccentProcess"/>
    <dgm:cxn modelId="{2C0873B6-75D6-467F-ADA5-D09BB51D69B6}" type="presParOf" srcId="{367958BE-5D2D-4C06-9DA3-B5A8BBAF757B}" destId="{8454B6E7-B26C-48DB-B348-8236981BB85F}" srcOrd="6" destOrd="0" presId="urn:microsoft.com/office/officeart/2008/layout/AscendingPictureAccentProcess"/>
    <dgm:cxn modelId="{DD5ED694-336D-461E-B6CF-5899E559B865}" type="presParOf" srcId="{367958BE-5D2D-4C06-9DA3-B5A8BBAF757B}" destId="{A7D2D34B-3A4E-42BB-BA71-DF26CF1100EA}" srcOrd="7" destOrd="0" presId="urn:microsoft.com/office/officeart/2008/layout/AscendingPictureAccentProcess"/>
    <dgm:cxn modelId="{C5713A35-F281-45F8-B84D-EA1DF721973A}" type="presParOf" srcId="{367958BE-5D2D-4C06-9DA3-B5A8BBAF757B}" destId="{0958D062-9A44-4789-9EA6-A0B8E11799A0}" srcOrd="8" destOrd="0" presId="urn:microsoft.com/office/officeart/2008/layout/AscendingPictureAccentProcess"/>
    <dgm:cxn modelId="{CCB6A54D-52B2-49F6-9D9C-4EC009DAEDE3}" type="presParOf" srcId="{367958BE-5D2D-4C06-9DA3-B5A8BBAF757B}" destId="{CC2C393C-01BE-4880-8C22-90C7E70ACE74}" srcOrd="9" destOrd="0" presId="urn:microsoft.com/office/officeart/2008/layout/AscendingPictureAccentProcess"/>
    <dgm:cxn modelId="{0BC16C5E-E32E-4EEE-9F99-5F2817B7C74B}" type="presParOf" srcId="{367958BE-5D2D-4C06-9DA3-B5A8BBAF757B}" destId="{C51FE9AE-E5B3-4632-9FD9-DC7BB47B9ED6}" srcOrd="10" destOrd="0" presId="urn:microsoft.com/office/officeart/2008/layout/AscendingPictureAccentProcess"/>
    <dgm:cxn modelId="{5024FE5A-F101-42ED-BF06-C2A026901CC7}" type="presParOf" srcId="{367958BE-5D2D-4C06-9DA3-B5A8BBAF757B}" destId="{B5183496-9024-4E45-9167-3E3D59F5C896}" srcOrd="11" destOrd="0" presId="urn:microsoft.com/office/officeart/2008/layout/AscendingPictureAccentProcess"/>
    <dgm:cxn modelId="{67B9CCBF-0DB4-4B65-9AD9-B51F94346822}" type="presParOf" srcId="{367958BE-5D2D-4C06-9DA3-B5A8BBAF757B}" destId="{054C463D-5E84-42EB-964F-12B90E228BA3}" srcOrd="12" destOrd="0" presId="urn:microsoft.com/office/officeart/2008/layout/AscendingPictureAccentProcess"/>
    <dgm:cxn modelId="{5EA1D42B-FE1A-4F07-96C6-519C8A7F9B76}" type="presParOf" srcId="{367958BE-5D2D-4C06-9DA3-B5A8BBAF757B}" destId="{3FFBFBD6-DB88-4379-8836-F5684AB62891}" srcOrd="13" destOrd="0" presId="urn:microsoft.com/office/officeart/2008/layout/AscendingPictureAccentProcess"/>
    <dgm:cxn modelId="{4C1D2A29-4AD9-4783-A510-DC76EC7D1B04}" type="presParOf" srcId="{3FFBFBD6-DB88-4379-8836-F5684AB62891}" destId="{FE310562-D0DA-474B-AA16-A5F561FE7A4A}" srcOrd="0" destOrd="0" presId="urn:microsoft.com/office/officeart/2008/layout/AscendingPictureAccentProcess"/>
    <dgm:cxn modelId="{9ABD686B-DD58-4368-B6F2-FAB03F0A38F4}" type="presParOf" srcId="{367958BE-5D2D-4C06-9DA3-B5A8BBAF757B}" destId="{282AB1F9-43BD-4A3C-843C-A84E9FF1E57E}" srcOrd="14" destOrd="0" presId="urn:microsoft.com/office/officeart/2008/layout/AscendingPictureAccentProcess"/>
    <dgm:cxn modelId="{BE039F46-13B4-4A58-AE62-B834DB9EABD6}" type="presParOf" srcId="{367958BE-5D2D-4C06-9DA3-B5A8BBAF757B}" destId="{9FBEF1D3-8670-462B-AB2C-9884366239C2}" srcOrd="15" destOrd="0" presId="urn:microsoft.com/office/officeart/2008/layout/AscendingPictureAccentProcess"/>
    <dgm:cxn modelId="{40C2CAC0-5421-4A75-B580-C017E6238C22}" type="presParOf" srcId="{9FBEF1D3-8670-462B-AB2C-9884366239C2}" destId="{41C9050E-B667-4FD0-AFE5-11FFAD1EB040}" srcOrd="0" destOrd="0" presId="urn:microsoft.com/office/officeart/2008/layout/AscendingPictureAccentProcess"/>
    <dgm:cxn modelId="{FAE471C1-AE92-4976-8016-FD73462DA953}" type="presParOf" srcId="{367958BE-5D2D-4C06-9DA3-B5A8BBAF757B}" destId="{8B584CAC-ABC9-4D86-9B98-1993B43E54A0}" srcOrd="16" destOrd="0" presId="urn:microsoft.com/office/officeart/2008/layout/AscendingPictureAccentProcess"/>
    <dgm:cxn modelId="{5B284464-6BB3-45D5-87C0-30CBB6C9C613}" type="presParOf" srcId="{367958BE-5D2D-4C06-9DA3-B5A8BBAF757B}" destId="{50CF301E-384B-4E81-AD51-5F4654CF1A9B}" srcOrd="17" destOrd="0" presId="urn:microsoft.com/office/officeart/2008/layout/AscendingPictureAccentProcess"/>
    <dgm:cxn modelId="{9FB9566C-08FC-4517-94DB-9F7EA51CB42D}" type="presParOf" srcId="{50CF301E-384B-4E81-AD51-5F4654CF1A9B}" destId="{47CE7A88-BA82-488F-9F6B-77C7CEAC0DFC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846353-9FED-4352-AA86-28A5A9AF33F4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D61F4EAF-36B3-419B-AAEA-D4DE2D41FB68}">
      <dgm:prSet phldrT="[Text]"/>
      <dgm:spPr/>
      <dgm:t>
        <a:bodyPr/>
        <a:lstStyle/>
        <a:p>
          <a:r>
            <a:rPr lang="cs-CZ" dirty="0" smtClean="0"/>
            <a:t>3. audio</a:t>
          </a:r>
          <a:endParaRPr lang="cs-CZ" dirty="0"/>
        </a:p>
      </dgm:t>
    </dgm:pt>
    <dgm:pt modelId="{9169ADE7-3020-4857-81DE-6F071A2D667F}" type="parTrans" cxnId="{562FC64E-64B8-453C-974B-9A9627E2E72D}">
      <dgm:prSet/>
      <dgm:spPr/>
      <dgm:t>
        <a:bodyPr/>
        <a:lstStyle/>
        <a:p>
          <a:endParaRPr lang="cs-CZ"/>
        </a:p>
      </dgm:t>
    </dgm:pt>
    <dgm:pt modelId="{DDB553D8-83EC-469F-9450-B59451064124}" type="sibTrans" cxnId="{562FC64E-64B8-453C-974B-9A9627E2E72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cs-CZ"/>
        </a:p>
      </dgm:t>
    </dgm:pt>
    <dgm:pt modelId="{E48BCBCB-1368-496A-ACE7-7ED8537AD905}">
      <dgm:prSet phldrT="[Text]"/>
      <dgm:spPr/>
      <dgm:t>
        <a:bodyPr/>
        <a:lstStyle/>
        <a:p>
          <a:r>
            <a:rPr lang="cs-CZ" dirty="0" smtClean="0"/>
            <a:t>2. prezentace</a:t>
          </a:r>
          <a:endParaRPr lang="cs-CZ" dirty="0"/>
        </a:p>
      </dgm:t>
    </dgm:pt>
    <dgm:pt modelId="{1D6DB861-B93B-425C-9CEE-3F19CEC86907}" type="parTrans" cxnId="{E5C97F3B-081E-4BC7-9F28-3C15F4E126B3}">
      <dgm:prSet/>
      <dgm:spPr/>
      <dgm:t>
        <a:bodyPr/>
        <a:lstStyle/>
        <a:p>
          <a:endParaRPr lang="cs-CZ"/>
        </a:p>
      </dgm:t>
    </dgm:pt>
    <dgm:pt modelId="{53542BBC-3E18-4C0D-B6F0-78B183D919FD}" type="sibTrans" cxnId="{E5C97F3B-081E-4BC7-9F28-3C15F4E126B3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cs-CZ"/>
        </a:p>
      </dgm:t>
    </dgm:pt>
    <dgm:pt modelId="{E1756185-753B-4E67-927C-718EF0FEE0C3}">
      <dgm:prSet phldrT="[Text]"/>
      <dgm:spPr/>
      <dgm:t>
        <a:bodyPr/>
        <a:lstStyle/>
        <a:p>
          <a:r>
            <a:rPr lang="cs-CZ" dirty="0" smtClean="0"/>
            <a:t>1. video</a:t>
          </a:r>
          <a:endParaRPr lang="cs-CZ" dirty="0"/>
        </a:p>
      </dgm:t>
    </dgm:pt>
    <dgm:pt modelId="{B5421B00-F128-4197-922A-FB8CBF0EF0DD}" type="parTrans" cxnId="{030B6CEC-293E-44AB-B47B-5A7716FB87CE}">
      <dgm:prSet/>
      <dgm:spPr/>
      <dgm:t>
        <a:bodyPr/>
        <a:lstStyle/>
        <a:p>
          <a:endParaRPr lang="cs-CZ"/>
        </a:p>
      </dgm:t>
    </dgm:pt>
    <dgm:pt modelId="{1AC63997-3F80-46A0-9461-A6573DF6DC0F}" type="sibTrans" cxnId="{030B6CEC-293E-44AB-B47B-5A7716FB87CE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cs-CZ"/>
        </a:p>
      </dgm:t>
    </dgm:pt>
    <dgm:pt modelId="{367958BE-5D2D-4C06-9DA3-B5A8BBAF757B}" type="pres">
      <dgm:prSet presAssocID="{4F846353-9FED-4352-AA86-28A5A9AF33F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86B5E533-8FBF-49A0-BF79-B37E35996519}" type="pres">
      <dgm:prSet presAssocID="{4F846353-9FED-4352-AA86-28A5A9AF33F4}" presName="dot1" presStyleLbl="alignNode1" presStyleIdx="0" presStyleCnt="12"/>
      <dgm:spPr/>
    </dgm:pt>
    <dgm:pt modelId="{606FB1B1-5F48-4FCB-8414-E930D82F2394}" type="pres">
      <dgm:prSet presAssocID="{4F846353-9FED-4352-AA86-28A5A9AF33F4}" presName="dot2" presStyleLbl="alignNode1" presStyleIdx="1" presStyleCnt="12"/>
      <dgm:spPr/>
    </dgm:pt>
    <dgm:pt modelId="{1AA16176-2BA2-4106-9994-E2C3DD556E35}" type="pres">
      <dgm:prSet presAssocID="{4F846353-9FED-4352-AA86-28A5A9AF33F4}" presName="dot3" presStyleLbl="alignNode1" presStyleIdx="2" presStyleCnt="12"/>
      <dgm:spPr/>
    </dgm:pt>
    <dgm:pt modelId="{18AEDB89-524B-4D2B-961A-3EE108321C52}" type="pres">
      <dgm:prSet presAssocID="{4F846353-9FED-4352-AA86-28A5A9AF33F4}" presName="dot4" presStyleLbl="alignNode1" presStyleIdx="3" presStyleCnt="12"/>
      <dgm:spPr/>
    </dgm:pt>
    <dgm:pt modelId="{9108AB62-4580-4885-B599-7ED12648FA3F}" type="pres">
      <dgm:prSet presAssocID="{4F846353-9FED-4352-AA86-28A5A9AF33F4}" presName="dot5" presStyleLbl="alignNode1" presStyleIdx="4" presStyleCnt="12"/>
      <dgm:spPr/>
    </dgm:pt>
    <dgm:pt modelId="{E47858FD-0E29-4B4E-A961-AEF1D2A28C3C}" type="pres">
      <dgm:prSet presAssocID="{4F846353-9FED-4352-AA86-28A5A9AF33F4}" presName="dotArrow1" presStyleLbl="alignNode1" presStyleIdx="5" presStyleCnt="12"/>
      <dgm:spPr/>
    </dgm:pt>
    <dgm:pt modelId="{8454B6E7-B26C-48DB-B348-8236981BB85F}" type="pres">
      <dgm:prSet presAssocID="{4F846353-9FED-4352-AA86-28A5A9AF33F4}" presName="dotArrow2" presStyleLbl="alignNode1" presStyleIdx="6" presStyleCnt="12"/>
      <dgm:spPr/>
    </dgm:pt>
    <dgm:pt modelId="{A7D2D34B-3A4E-42BB-BA71-DF26CF1100EA}" type="pres">
      <dgm:prSet presAssocID="{4F846353-9FED-4352-AA86-28A5A9AF33F4}" presName="dotArrow3" presStyleLbl="alignNode1" presStyleIdx="7" presStyleCnt="12"/>
      <dgm:spPr/>
    </dgm:pt>
    <dgm:pt modelId="{0958D062-9A44-4789-9EA6-A0B8E11799A0}" type="pres">
      <dgm:prSet presAssocID="{4F846353-9FED-4352-AA86-28A5A9AF33F4}" presName="dotArrow4" presStyleLbl="alignNode1" presStyleIdx="8" presStyleCnt="12"/>
      <dgm:spPr/>
    </dgm:pt>
    <dgm:pt modelId="{CC2C393C-01BE-4880-8C22-90C7E70ACE74}" type="pres">
      <dgm:prSet presAssocID="{4F846353-9FED-4352-AA86-28A5A9AF33F4}" presName="dotArrow5" presStyleLbl="alignNode1" presStyleIdx="9" presStyleCnt="12"/>
      <dgm:spPr/>
    </dgm:pt>
    <dgm:pt modelId="{C51FE9AE-E5B3-4632-9FD9-DC7BB47B9ED6}" type="pres">
      <dgm:prSet presAssocID="{4F846353-9FED-4352-AA86-28A5A9AF33F4}" presName="dotArrow6" presStyleLbl="alignNode1" presStyleIdx="10" presStyleCnt="12"/>
      <dgm:spPr/>
    </dgm:pt>
    <dgm:pt modelId="{B5183496-9024-4E45-9167-3E3D59F5C896}" type="pres">
      <dgm:prSet presAssocID="{4F846353-9FED-4352-AA86-28A5A9AF33F4}" presName="dotArrow7" presStyleLbl="alignNode1" presStyleIdx="11" presStyleCnt="12"/>
      <dgm:spPr/>
    </dgm:pt>
    <dgm:pt modelId="{054C463D-5E84-42EB-964F-12B90E228BA3}" type="pres">
      <dgm:prSet presAssocID="{D61F4EAF-36B3-419B-AAEA-D4DE2D41FB68}" presName="parTx1" presStyleLbl="node1" presStyleIdx="0" presStyleCnt="3"/>
      <dgm:spPr/>
      <dgm:t>
        <a:bodyPr/>
        <a:lstStyle/>
        <a:p>
          <a:endParaRPr lang="cs-CZ"/>
        </a:p>
      </dgm:t>
    </dgm:pt>
    <dgm:pt modelId="{3FFBFBD6-DB88-4379-8836-F5684AB62891}" type="pres">
      <dgm:prSet presAssocID="{DDB553D8-83EC-469F-9450-B59451064124}" presName="picture1" presStyleCnt="0"/>
      <dgm:spPr/>
    </dgm:pt>
    <dgm:pt modelId="{FE310562-D0DA-474B-AA16-A5F561FE7A4A}" type="pres">
      <dgm:prSet presAssocID="{DDB553D8-83EC-469F-9450-B59451064124}" presName="imageRepeatNode" presStyleLbl="fgImgPlace1" presStyleIdx="0" presStyleCnt="3"/>
      <dgm:spPr/>
      <dgm:t>
        <a:bodyPr/>
        <a:lstStyle/>
        <a:p>
          <a:endParaRPr lang="cs-CZ"/>
        </a:p>
      </dgm:t>
    </dgm:pt>
    <dgm:pt modelId="{282AB1F9-43BD-4A3C-843C-A84E9FF1E57E}" type="pres">
      <dgm:prSet presAssocID="{E48BCBCB-1368-496A-ACE7-7ED8537AD905}" presName="parTx2" presStyleLbl="node1" presStyleIdx="1" presStyleCnt="3"/>
      <dgm:spPr/>
      <dgm:t>
        <a:bodyPr/>
        <a:lstStyle/>
        <a:p>
          <a:endParaRPr lang="cs-CZ"/>
        </a:p>
      </dgm:t>
    </dgm:pt>
    <dgm:pt modelId="{9FBEF1D3-8670-462B-AB2C-9884366239C2}" type="pres">
      <dgm:prSet presAssocID="{53542BBC-3E18-4C0D-B6F0-78B183D919FD}" presName="picture2" presStyleCnt="0"/>
      <dgm:spPr/>
    </dgm:pt>
    <dgm:pt modelId="{41C9050E-B667-4FD0-AFE5-11FFAD1EB040}" type="pres">
      <dgm:prSet presAssocID="{53542BBC-3E18-4C0D-B6F0-78B183D919FD}" presName="imageRepeatNode" presStyleLbl="fgImgPlace1" presStyleIdx="1" presStyleCnt="3"/>
      <dgm:spPr/>
      <dgm:t>
        <a:bodyPr/>
        <a:lstStyle/>
        <a:p>
          <a:endParaRPr lang="cs-CZ"/>
        </a:p>
      </dgm:t>
    </dgm:pt>
    <dgm:pt modelId="{8B584CAC-ABC9-4D86-9B98-1993B43E54A0}" type="pres">
      <dgm:prSet presAssocID="{E1756185-753B-4E67-927C-718EF0FEE0C3}" presName="parTx3" presStyleLbl="node1" presStyleIdx="2" presStyleCnt="3"/>
      <dgm:spPr/>
      <dgm:t>
        <a:bodyPr/>
        <a:lstStyle/>
        <a:p>
          <a:endParaRPr lang="cs-CZ"/>
        </a:p>
      </dgm:t>
    </dgm:pt>
    <dgm:pt modelId="{50CF301E-384B-4E81-AD51-5F4654CF1A9B}" type="pres">
      <dgm:prSet presAssocID="{1AC63997-3F80-46A0-9461-A6573DF6DC0F}" presName="picture3" presStyleCnt="0"/>
      <dgm:spPr/>
    </dgm:pt>
    <dgm:pt modelId="{47CE7A88-BA82-488F-9F6B-77C7CEAC0DFC}" type="pres">
      <dgm:prSet presAssocID="{1AC63997-3F80-46A0-9461-A6573DF6DC0F}" presName="imageRepeatNode" presStyleLbl="fgImgPlace1" presStyleIdx="2" presStyleCnt="3"/>
      <dgm:spPr/>
      <dgm:t>
        <a:bodyPr/>
        <a:lstStyle/>
        <a:p>
          <a:endParaRPr lang="cs-CZ"/>
        </a:p>
      </dgm:t>
    </dgm:pt>
  </dgm:ptLst>
  <dgm:cxnLst>
    <dgm:cxn modelId="{9AE32C01-8878-4756-9C9A-53038AFE36F0}" type="presOf" srcId="{1AC63997-3F80-46A0-9461-A6573DF6DC0F}" destId="{47CE7A88-BA82-488F-9F6B-77C7CEAC0DFC}" srcOrd="0" destOrd="0" presId="urn:microsoft.com/office/officeart/2008/layout/AscendingPictureAccentProcess"/>
    <dgm:cxn modelId="{E5C97F3B-081E-4BC7-9F28-3C15F4E126B3}" srcId="{4F846353-9FED-4352-AA86-28A5A9AF33F4}" destId="{E48BCBCB-1368-496A-ACE7-7ED8537AD905}" srcOrd="1" destOrd="0" parTransId="{1D6DB861-B93B-425C-9CEE-3F19CEC86907}" sibTransId="{53542BBC-3E18-4C0D-B6F0-78B183D919FD}"/>
    <dgm:cxn modelId="{C6568824-D45B-4C76-AA4E-2F3F099639FD}" type="presOf" srcId="{DDB553D8-83EC-469F-9450-B59451064124}" destId="{FE310562-D0DA-474B-AA16-A5F561FE7A4A}" srcOrd="0" destOrd="0" presId="urn:microsoft.com/office/officeart/2008/layout/AscendingPictureAccentProcess"/>
    <dgm:cxn modelId="{89E52545-FAEA-4AC4-8059-9AFB92037CDA}" type="presOf" srcId="{E1756185-753B-4E67-927C-718EF0FEE0C3}" destId="{8B584CAC-ABC9-4D86-9B98-1993B43E54A0}" srcOrd="0" destOrd="0" presId="urn:microsoft.com/office/officeart/2008/layout/AscendingPictureAccentProcess"/>
    <dgm:cxn modelId="{2B3F3814-6581-46D6-9E0D-54A7728550D4}" type="presOf" srcId="{53542BBC-3E18-4C0D-B6F0-78B183D919FD}" destId="{41C9050E-B667-4FD0-AFE5-11FFAD1EB040}" srcOrd="0" destOrd="0" presId="urn:microsoft.com/office/officeart/2008/layout/AscendingPictureAccentProcess"/>
    <dgm:cxn modelId="{232EB918-32E8-408D-8177-9E806663F169}" type="presOf" srcId="{4F846353-9FED-4352-AA86-28A5A9AF33F4}" destId="{367958BE-5D2D-4C06-9DA3-B5A8BBAF757B}" srcOrd="0" destOrd="0" presId="urn:microsoft.com/office/officeart/2008/layout/AscendingPictureAccentProcess"/>
    <dgm:cxn modelId="{4016D4ED-AA7F-4949-9738-A7070D67FE18}" type="presOf" srcId="{D61F4EAF-36B3-419B-AAEA-D4DE2D41FB68}" destId="{054C463D-5E84-42EB-964F-12B90E228BA3}" srcOrd="0" destOrd="0" presId="urn:microsoft.com/office/officeart/2008/layout/AscendingPictureAccentProcess"/>
    <dgm:cxn modelId="{CA8E6C8C-59BA-4412-878F-CD9BC18627C2}" type="presOf" srcId="{E48BCBCB-1368-496A-ACE7-7ED8537AD905}" destId="{282AB1F9-43BD-4A3C-843C-A84E9FF1E57E}" srcOrd="0" destOrd="0" presId="urn:microsoft.com/office/officeart/2008/layout/AscendingPictureAccentProcess"/>
    <dgm:cxn modelId="{030B6CEC-293E-44AB-B47B-5A7716FB87CE}" srcId="{4F846353-9FED-4352-AA86-28A5A9AF33F4}" destId="{E1756185-753B-4E67-927C-718EF0FEE0C3}" srcOrd="2" destOrd="0" parTransId="{B5421B00-F128-4197-922A-FB8CBF0EF0DD}" sibTransId="{1AC63997-3F80-46A0-9461-A6573DF6DC0F}"/>
    <dgm:cxn modelId="{562FC64E-64B8-453C-974B-9A9627E2E72D}" srcId="{4F846353-9FED-4352-AA86-28A5A9AF33F4}" destId="{D61F4EAF-36B3-419B-AAEA-D4DE2D41FB68}" srcOrd="0" destOrd="0" parTransId="{9169ADE7-3020-4857-81DE-6F071A2D667F}" sibTransId="{DDB553D8-83EC-469F-9450-B59451064124}"/>
    <dgm:cxn modelId="{C795F188-6C3F-48CF-8177-812283FA6980}" type="presParOf" srcId="{367958BE-5D2D-4C06-9DA3-B5A8BBAF757B}" destId="{86B5E533-8FBF-49A0-BF79-B37E35996519}" srcOrd="0" destOrd="0" presId="urn:microsoft.com/office/officeart/2008/layout/AscendingPictureAccentProcess"/>
    <dgm:cxn modelId="{15C0E393-4314-46E7-8767-69B0CA516BD0}" type="presParOf" srcId="{367958BE-5D2D-4C06-9DA3-B5A8BBAF757B}" destId="{606FB1B1-5F48-4FCB-8414-E930D82F2394}" srcOrd="1" destOrd="0" presId="urn:microsoft.com/office/officeart/2008/layout/AscendingPictureAccentProcess"/>
    <dgm:cxn modelId="{B5076397-BC50-4129-BFE2-0A6629DA55EE}" type="presParOf" srcId="{367958BE-5D2D-4C06-9DA3-B5A8BBAF757B}" destId="{1AA16176-2BA2-4106-9994-E2C3DD556E35}" srcOrd="2" destOrd="0" presId="urn:microsoft.com/office/officeart/2008/layout/AscendingPictureAccentProcess"/>
    <dgm:cxn modelId="{B11EEC6C-8BA6-49C9-8BE2-9AE32639BE6F}" type="presParOf" srcId="{367958BE-5D2D-4C06-9DA3-B5A8BBAF757B}" destId="{18AEDB89-524B-4D2B-961A-3EE108321C52}" srcOrd="3" destOrd="0" presId="urn:microsoft.com/office/officeart/2008/layout/AscendingPictureAccentProcess"/>
    <dgm:cxn modelId="{1D07981B-14D7-4F51-BF2F-79A92D64F573}" type="presParOf" srcId="{367958BE-5D2D-4C06-9DA3-B5A8BBAF757B}" destId="{9108AB62-4580-4885-B599-7ED12648FA3F}" srcOrd="4" destOrd="0" presId="urn:microsoft.com/office/officeart/2008/layout/AscendingPictureAccentProcess"/>
    <dgm:cxn modelId="{E6899960-4EA2-48D0-A68B-99EE7E5A984F}" type="presParOf" srcId="{367958BE-5D2D-4C06-9DA3-B5A8BBAF757B}" destId="{E47858FD-0E29-4B4E-A961-AEF1D2A28C3C}" srcOrd="5" destOrd="0" presId="urn:microsoft.com/office/officeart/2008/layout/AscendingPictureAccentProcess"/>
    <dgm:cxn modelId="{EBE9570D-2CB5-4DF2-BB1C-1D3AA39A9B86}" type="presParOf" srcId="{367958BE-5D2D-4C06-9DA3-B5A8BBAF757B}" destId="{8454B6E7-B26C-48DB-B348-8236981BB85F}" srcOrd="6" destOrd="0" presId="urn:microsoft.com/office/officeart/2008/layout/AscendingPictureAccentProcess"/>
    <dgm:cxn modelId="{A9E33E9E-566D-402D-A719-67EA9624FFF5}" type="presParOf" srcId="{367958BE-5D2D-4C06-9DA3-B5A8BBAF757B}" destId="{A7D2D34B-3A4E-42BB-BA71-DF26CF1100EA}" srcOrd="7" destOrd="0" presId="urn:microsoft.com/office/officeart/2008/layout/AscendingPictureAccentProcess"/>
    <dgm:cxn modelId="{FC88EB68-7EBF-40BD-B159-9DC63623550D}" type="presParOf" srcId="{367958BE-5D2D-4C06-9DA3-B5A8BBAF757B}" destId="{0958D062-9A44-4789-9EA6-A0B8E11799A0}" srcOrd="8" destOrd="0" presId="urn:microsoft.com/office/officeart/2008/layout/AscendingPictureAccentProcess"/>
    <dgm:cxn modelId="{2843270F-D78B-44F5-B11E-B531B859D83E}" type="presParOf" srcId="{367958BE-5D2D-4C06-9DA3-B5A8BBAF757B}" destId="{CC2C393C-01BE-4880-8C22-90C7E70ACE74}" srcOrd="9" destOrd="0" presId="urn:microsoft.com/office/officeart/2008/layout/AscendingPictureAccentProcess"/>
    <dgm:cxn modelId="{67FEFC5E-DFE0-4448-BAB9-8CCAA950BD38}" type="presParOf" srcId="{367958BE-5D2D-4C06-9DA3-B5A8BBAF757B}" destId="{C51FE9AE-E5B3-4632-9FD9-DC7BB47B9ED6}" srcOrd="10" destOrd="0" presId="urn:microsoft.com/office/officeart/2008/layout/AscendingPictureAccentProcess"/>
    <dgm:cxn modelId="{BB4234C2-ED19-402C-B37B-4EAB45A0E55E}" type="presParOf" srcId="{367958BE-5D2D-4C06-9DA3-B5A8BBAF757B}" destId="{B5183496-9024-4E45-9167-3E3D59F5C896}" srcOrd="11" destOrd="0" presId="urn:microsoft.com/office/officeart/2008/layout/AscendingPictureAccentProcess"/>
    <dgm:cxn modelId="{3E172017-1862-400C-BD8F-1E4DFA809A8C}" type="presParOf" srcId="{367958BE-5D2D-4C06-9DA3-B5A8BBAF757B}" destId="{054C463D-5E84-42EB-964F-12B90E228BA3}" srcOrd="12" destOrd="0" presId="urn:microsoft.com/office/officeart/2008/layout/AscendingPictureAccentProcess"/>
    <dgm:cxn modelId="{FE619A49-0F21-4063-A87D-038DA92D919A}" type="presParOf" srcId="{367958BE-5D2D-4C06-9DA3-B5A8BBAF757B}" destId="{3FFBFBD6-DB88-4379-8836-F5684AB62891}" srcOrd="13" destOrd="0" presId="urn:microsoft.com/office/officeart/2008/layout/AscendingPictureAccentProcess"/>
    <dgm:cxn modelId="{B5DEAA6C-903B-42E8-9FC3-7370434216A1}" type="presParOf" srcId="{3FFBFBD6-DB88-4379-8836-F5684AB62891}" destId="{FE310562-D0DA-474B-AA16-A5F561FE7A4A}" srcOrd="0" destOrd="0" presId="urn:microsoft.com/office/officeart/2008/layout/AscendingPictureAccentProcess"/>
    <dgm:cxn modelId="{5FDC2C5C-04FC-4F83-922F-2C130F99BE2B}" type="presParOf" srcId="{367958BE-5D2D-4C06-9DA3-B5A8BBAF757B}" destId="{282AB1F9-43BD-4A3C-843C-A84E9FF1E57E}" srcOrd="14" destOrd="0" presId="urn:microsoft.com/office/officeart/2008/layout/AscendingPictureAccentProcess"/>
    <dgm:cxn modelId="{C9332D7E-285B-4149-84F2-3033783FEC0C}" type="presParOf" srcId="{367958BE-5D2D-4C06-9DA3-B5A8BBAF757B}" destId="{9FBEF1D3-8670-462B-AB2C-9884366239C2}" srcOrd="15" destOrd="0" presId="urn:microsoft.com/office/officeart/2008/layout/AscendingPictureAccentProcess"/>
    <dgm:cxn modelId="{8DF94B6A-EAF0-46AB-AC59-AC079649A891}" type="presParOf" srcId="{9FBEF1D3-8670-462B-AB2C-9884366239C2}" destId="{41C9050E-B667-4FD0-AFE5-11FFAD1EB040}" srcOrd="0" destOrd="0" presId="urn:microsoft.com/office/officeart/2008/layout/AscendingPictureAccentProcess"/>
    <dgm:cxn modelId="{9AE31FF8-83F3-4182-95C3-663A751040ED}" type="presParOf" srcId="{367958BE-5D2D-4C06-9DA3-B5A8BBAF757B}" destId="{8B584CAC-ABC9-4D86-9B98-1993B43E54A0}" srcOrd="16" destOrd="0" presId="urn:microsoft.com/office/officeart/2008/layout/AscendingPictureAccentProcess"/>
    <dgm:cxn modelId="{BD7EDE4E-8496-4989-939D-B827BCE9AA56}" type="presParOf" srcId="{367958BE-5D2D-4C06-9DA3-B5A8BBAF757B}" destId="{50CF301E-384B-4E81-AD51-5F4654CF1A9B}" srcOrd="17" destOrd="0" presId="urn:microsoft.com/office/officeart/2008/layout/AscendingPictureAccentProcess"/>
    <dgm:cxn modelId="{964DFE4D-5839-402B-A788-059BCF248102}" type="presParOf" srcId="{50CF301E-384B-4E81-AD51-5F4654CF1A9B}" destId="{47CE7A88-BA82-488F-9F6B-77C7CEAC0DFC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090F96-5E78-42C8-BD6D-68F6AC2789BE}" type="doc">
      <dgm:prSet loTypeId="urn:microsoft.com/office/officeart/2008/layout/CircleAccentTimeline" loCatId="process" qsTypeId="urn:microsoft.com/office/officeart/2005/8/quickstyle/simple1" qsCatId="simple" csTypeId="urn:microsoft.com/office/officeart/2005/8/colors/colorful1" csCatId="colorful" phldr="1"/>
      <dgm:spPr/>
    </dgm:pt>
    <dgm:pt modelId="{5C704EE9-0B95-4FD5-90BA-7FCE7F3819FF}">
      <dgm:prSet phldrT="[Text]"/>
      <dgm:spPr/>
      <dgm:t>
        <a:bodyPr/>
        <a:lstStyle/>
        <a:p>
          <a:r>
            <a:rPr lang="cs-CZ" dirty="0" smtClean="0"/>
            <a:t>pozvánka</a:t>
          </a:r>
          <a:endParaRPr lang="cs-CZ" dirty="0"/>
        </a:p>
      </dgm:t>
    </dgm:pt>
    <dgm:pt modelId="{855DD743-92C2-4A53-8523-4F3C7D3F1DDA}" type="parTrans" cxnId="{6D883B26-C3D1-42A1-8FEB-769A61648EF0}">
      <dgm:prSet/>
      <dgm:spPr/>
      <dgm:t>
        <a:bodyPr/>
        <a:lstStyle/>
        <a:p>
          <a:endParaRPr lang="cs-CZ"/>
        </a:p>
      </dgm:t>
    </dgm:pt>
    <dgm:pt modelId="{6B4B70E6-938A-43AE-B7D0-8B99162C69C1}" type="sibTrans" cxnId="{6D883B26-C3D1-42A1-8FEB-769A61648EF0}">
      <dgm:prSet/>
      <dgm:spPr/>
      <dgm:t>
        <a:bodyPr/>
        <a:lstStyle/>
        <a:p>
          <a:endParaRPr lang="cs-CZ"/>
        </a:p>
      </dgm:t>
    </dgm:pt>
    <dgm:pt modelId="{B3B66AAC-6466-4367-80C0-A421A8E93A8B}">
      <dgm:prSet phldrT="[Text]"/>
      <dgm:spPr/>
      <dgm:t>
        <a:bodyPr/>
        <a:lstStyle/>
        <a:p>
          <a:r>
            <a:rPr lang="cs-CZ" dirty="0" smtClean="0"/>
            <a:t>připomínka</a:t>
          </a:r>
          <a:endParaRPr lang="cs-CZ" dirty="0"/>
        </a:p>
      </dgm:t>
    </dgm:pt>
    <dgm:pt modelId="{EB2CD327-7F90-49BA-9E65-77E25558D281}" type="parTrans" cxnId="{FDB449C5-B0EA-467B-9843-B3C3355385FC}">
      <dgm:prSet/>
      <dgm:spPr/>
      <dgm:t>
        <a:bodyPr/>
        <a:lstStyle/>
        <a:p>
          <a:endParaRPr lang="cs-CZ"/>
        </a:p>
      </dgm:t>
    </dgm:pt>
    <dgm:pt modelId="{F4F4B6EC-3C40-46F0-B113-FCDEFAF808C3}" type="sibTrans" cxnId="{FDB449C5-B0EA-467B-9843-B3C3355385FC}">
      <dgm:prSet/>
      <dgm:spPr/>
      <dgm:t>
        <a:bodyPr/>
        <a:lstStyle/>
        <a:p>
          <a:endParaRPr lang="cs-CZ"/>
        </a:p>
      </dgm:t>
    </dgm:pt>
    <dgm:pt modelId="{D1F7142D-94B0-4805-B0E2-A818FDD7DAEE}">
      <dgm:prSet phldrT="[Text]"/>
      <dgm:spPr/>
      <dgm:t>
        <a:bodyPr/>
        <a:lstStyle/>
        <a:p>
          <a:r>
            <a:rPr lang="cs-CZ" dirty="0" err="1" smtClean="0"/>
            <a:t>webinář</a:t>
          </a:r>
          <a:endParaRPr lang="cs-CZ" dirty="0"/>
        </a:p>
      </dgm:t>
    </dgm:pt>
    <dgm:pt modelId="{5F8192AF-3157-45D4-A219-99636240F1E1}" type="parTrans" cxnId="{15579D24-B8BD-4442-9BAF-5BFCEDBF097C}">
      <dgm:prSet/>
      <dgm:spPr/>
      <dgm:t>
        <a:bodyPr/>
        <a:lstStyle/>
        <a:p>
          <a:endParaRPr lang="cs-CZ"/>
        </a:p>
      </dgm:t>
    </dgm:pt>
    <dgm:pt modelId="{415E003F-112A-4F1F-953F-BB1DA97464F2}" type="sibTrans" cxnId="{15579D24-B8BD-4442-9BAF-5BFCEDBF097C}">
      <dgm:prSet/>
      <dgm:spPr/>
      <dgm:t>
        <a:bodyPr/>
        <a:lstStyle/>
        <a:p>
          <a:endParaRPr lang="cs-CZ"/>
        </a:p>
      </dgm:t>
    </dgm:pt>
    <dgm:pt modelId="{CB93AA2A-E481-400F-BF8E-2B7A516D39AA}">
      <dgm:prSet phldrT="[Text]"/>
      <dgm:spPr/>
      <dgm:t>
        <a:bodyPr/>
        <a:lstStyle/>
        <a:p>
          <a:r>
            <a:rPr lang="cs-CZ" dirty="0" smtClean="0"/>
            <a:t>registrace</a:t>
          </a:r>
          <a:endParaRPr lang="cs-CZ" dirty="0"/>
        </a:p>
      </dgm:t>
    </dgm:pt>
    <dgm:pt modelId="{346AD40E-782D-4397-B14B-EFEB599EBF59}" type="parTrans" cxnId="{92B5FEC0-32C6-4EE2-B7F4-DC8E245F737D}">
      <dgm:prSet/>
      <dgm:spPr/>
      <dgm:t>
        <a:bodyPr/>
        <a:lstStyle/>
        <a:p>
          <a:endParaRPr lang="cs-CZ"/>
        </a:p>
      </dgm:t>
    </dgm:pt>
    <dgm:pt modelId="{FC7E5A35-0719-4585-BFA3-00B27329DD2B}" type="sibTrans" cxnId="{92B5FEC0-32C6-4EE2-B7F4-DC8E245F737D}">
      <dgm:prSet/>
      <dgm:spPr/>
      <dgm:t>
        <a:bodyPr/>
        <a:lstStyle/>
        <a:p>
          <a:endParaRPr lang="cs-CZ"/>
        </a:p>
      </dgm:t>
    </dgm:pt>
    <dgm:pt modelId="{FA0A4085-9193-432E-8A4B-8F253BE58AD2}">
      <dgm:prSet phldrT="[Text]"/>
      <dgm:spPr/>
      <dgm:t>
        <a:bodyPr/>
        <a:lstStyle/>
        <a:p>
          <a:r>
            <a:rPr lang="cs-CZ" dirty="0" smtClean="0"/>
            <a:t>&gt; 5 minut předem</a:t>
          </a:r>
          <a:endParaRPr lang="cs-CZ" dirty="0"/>
        </a:p>
      </dgm:t>
    </dgm:pt>
    <dgm:pt modelId="{F5B67418-253C-4314-A806-4780F5AB170A}" type="parTrans" cxnId="{5C046BD6-8B39-450B-A534-45812BE71FCB}">
      <dgm:prSet/>
      <dgm:spPr/>
      <dgm:t>
        <a:bodyPr/>
        <a:lstStyle/>
        <a:p>
          <a:endParaRPr lang="cs-CZ"/>
        </a:p>
      </dgm:t>
    </dgm:pt>
    <dgm:pt modelId="{EA193EF9-AAC9-49EF-AC27-F901FECBDD20}" type="sibTrans" cxnId="{5C046BD6-8B39-450B-A534-45812BE71FCB}">
      <dgm:prSet/>
      <dgm:spPr/>
      <dgm:t>
        <a:bodyPr/>
        <a:lstStyle/>
        <a:p>
          <a:endParaRPr lang="cs-CZ"/>
        </a:p>
      </dgm:t>
    </dgm:pt>
    <dgm:pt modelId="{7F6CF0AE-AF59-4460-B896-9596DF6A7705}">
      <dgm:prSet phldrT="[Text]"/>
      <dgm:spPr/>
      <dgm:t>
        <a:bodyPr/>
        <a:lstStyle/>
        <a:p>
          <a:r>
            <a:rPr lang="cs-CZ" dirty="0" smtClean="0"/>
            <a:t>„socializace“</a:t>
          </a:r>
          <a:endParaRPr lang="cs-CZ" dirty="0"/>
        </a:p>
      </dgm:t>
    </dgm:pt>
    <dgm:pt modelId="{5D509691-E143-437D-8F5B-30CF8A208E97}" type="parTrans" cxnId="{4F0FEE61-BBBC-4138-889B-1C91E2596C6E}">
      <dgm:prSet/>
      <dgm:spPr/>
      <dgm:t>
        <a:bodyPr/>
        <a:lstStyle/>
        <a:p>
          <a:endParaRPr lang="cs-CZ"/>
        </a:p>
      </dgm:t>
    </dgm:pt>
    <dgm:pt modelId="{32DDC1AB-97A6-4584-BC9F-F411FCBE9F32}" type="sibTrans" cxnId="{4F0FEE61-BBBC-4138-889B-1C91E2596C6E}">
      <dgm:prSet/>
      <dgm:spPr/>
      <dgm:t>
        <a:bodyPr/>
        <a:lstStyle/>
        <a:p>
          <a:endParaRPr lang="cs-CZ"/>
        </a:p>
      </dgm:t>
    </dgm:pt>
    <dgm:pt modelId="{10B93B9C-C2B5-4574-B932-3A316070618B}">
      <dgm:prSet phldrT="[Text]"/>
      <dgm:spPr/>
      <dgm:t>
        <a:bodyPr/>
        <a:lstStyle/>
        <a:p>
          <a:r>
            <a:rPr lang="cs-CZ" dirty="0" smtClean="0"/>
            <a:t>moderátor</a:t>
          </a:r>
          <a:endParaRPr lang="cs-CZ" dirty="0"/>
        </a:p>
      </dgm:t>
    </dgm:pt>
    <dgm:pt modelId="{5B9AFA58-95C7-46D7-9B1E-A269F5E8172B}" type="parTrans" cxnId="{A25312C7-E76B-481A-AD94-7D25D1A5A070}">
      <dgm:prSet/>
      <dgm:spPr/>
      <dgm:t>
        <a:bodyPr/>
        <a:lstStyle/>
        <a:p>
          <a:endParaRPr lang="cs-CZ"/>
        </a:p>
      </dgm:t>
    </dgm:pt>
    <dgm:pt modelId="{7E69F539-A8CB-4534-BCE6-1BA353F637AF}" type="sibTrans" cxnId="{A25312C7-E76B-481A-AD94-7D25D1A5A070}">
      <dgm:prSet/>
      <dgm:spPr/>
      <dgm:t>
        <a:bodyPr/>
        <a:lstStyle/>
        <a:p>
          <a:endParaRPr lang="cs-CZ"/>
        </a:p>
      </dgm:t>
    </dgm:pt>
    <dgm:pt modelId="{3CB33F8E-1751-44BE-97ED-4F33CCC2BAD2}">
      <dgm:prSet phldrT="[Text]"/>
      <dgm:spPr/>
      <dgm:t>
        <a:bodyPr/>
        <a:lstStyle/>
        <a:p>
          <a:r>
            <a:rPr lang="cs-CZ" dirty="0" smtClean="0"/>
            <a:t>„technik“</a:t>
          </a:r>
          <a:endParaRPr lang="cs-CZ" dirty="0"/>
        </a:p>
      </dgm:t>
    </dgm:pt>
    <dgm:pt modelId="{ED9947F5-B7DE-44C9-8AD9-9F512C003BE1}" type="parTrans" cxnId="{56319369-364A-40A0-B328-7AD4699D7922}">
      <dgm:prSet/>
      <dgm:spPr/>
      <dgm:t>
        <a:bodyPr/>
        <a:lstStyle/>
        <a:p>
          <a:endParaRPr lang="cs-CZ"/>
        </a:p>
      </dgm:t>
    </dgm:pt>
    <dgm:pt modelId="{64F7286C-03A7-41CA-B637-FF62032E653B}" type="sibTrans" cxnId="{56319369-364A-40A0-B328-7AD4699D7922}">
      <dgm:prSet/>
      <dgm:spPr/>
      <dgm:t>
        <a:bodyPr/>
        <a:lstStyle/>
        <a:p>
          <a:endParaRPr lang="cs-CZ"/>
        </a:p>
      </dgm:t>
    </dgm:pt>
    <dgm:pt modelId="{A22F1215-99FA-4F61-AB3D-614BAFD56D21}">
      <dgm:prSet phldrT="[Text]"/>
      <dgm:spPr/>
      <dgm:t>
        <a:bodyPr/>
        <a:lstStyle/>
        <a:p>
          <a:r>
            <a:rPr lang="cs-CZ" dirty="0" smtClean="0"/>
            <a:t>zpětná vazba</a:t>
          </a:r>
          <a:endParaRPr lang="cs-CZ" dirty="0"/>
        </a:p>
      </dgm:t>
    </dgm:pt>
    <dgm:pt modelId="{AF426319-3E24-4CC7-912C-AECD83313164}" type="parTrans" cxnId="{0F9A8891-FB3E-4677-A974-0DAC603B4E57}">
      <dgm:prSet/>
      <dgm:spPr/>
      <dgm:t>
        <a:bodyPr/>
        <a:lstStyle/>
        <a:p>
          <a:endParaRPr lang="cs-CZ"/>
        </a:p>
      </dgm:t>
    </dgm:pt>
    <dgm:pt modelId="{3DBF63F9-CF65-409B-97B7-AF0DE2F8BB18}" type="sibTrans" cxnId="{0F9A8891-FB3E-4677-A974-0DAC603B4E57}">
      <dgm:prSet/>
      <dgm:spPr/>
      <dgm:t>
        <a:bodyPr/>
        <a:lstStyle/>
        <a:p>
          <a:endParaRPr lang="cs-CZ"/>
        </a:p>
      </dgm:t>
    </dgm:pt>
    <dgm:pt modelId="{6E247ACC-16BE-4D65-8553-A2BECEA071B1}">
      <dgm:prSet phldrT="[Text]"/>
      <dgm:spPr/>
      <dgm:t>
        <a:bodyPr/>
        <a:lstStyle/>
        <a:p>
          <a:r>
            <a:rPr lang="cs-CZ" dirty="0" smtClean="0"/>
            <a:t>šťoura, nadšenec</a:t>
          </a:r>
          <a:endParaRPr lang="cs-CZ" dirty="0"/>
        </a:p>
      </dgm:t>
    </dgm:pt>
    <dgm:pt modelId="{C5AA452F-56CE-4B46-B5C5-DF571392AA72}" type="parTrans" cxnId="{7491DAC5-717C-457B-B91D-7FCA0B28ABF5}">
      <dgm:prSet/>
      <dgm:spPr/>
      <dgm:t>
        <a:bodyPr/>
        <a:lstStyle/>
        <a:p>
          <a:endParaRPr lang="cs-CZ"/>
        </a:p>
      </dgm:t>
    </dgm:pt>
    <dgm:pt modelId="{A5D6AE54-006A-4173-9393-B166854F9586}" type="sibTrans" cxnId="{7491DAC5-717C-457B-B91D-7FCA0B28ABF5}">
      <dgm:prSet/>
      <dgm:spPr/>
      <dgm:t>
        <a:bodyPr/>
        <a:lstStyle/>
        <a:p>
          <a:endParaRPr lang="cs-CZ"/>
        </a:p>
      </dgm:t>
    </dgm:pt>
    <dgm:pt modelId="{C8EB5C91-40D4-4646-9470-FA06B4CC28D3}">
      <dgm:prSet phldrT="[Text]"/>
      <dgm:spPr/>
      <dgm:t>
        <a:bodyPr/>
        <a:lstStyle/>
        <a:p>
          <a:r>
            <a:rPr lang="cs-CZ" dirty="0" smtClean="0"/>
            <a:t>podpora</a:t>
          </a:r>
          <a:endParaRPr lang="cs-CZ" dirty="0"/>
        </a:p>
      </dgm:t>
    </dgm:pt>
    <dgm:pt modelId="{53EFC2D7-6265-440A-B0C0-D8FE4B0E4C94}" type="parTrans" cxnId="{189D5FD5-8C90-456B-9FCD-67E145F0B321}">
      <dgm:prSet/>
      <dgm:spPr/>
      <dgm:t>
        <a:bodyPr/>
        <a:lstStyle/>
        <a:p>
          <a:endParaRPr lang="cs-CZ"/>
        </a:p>
      </dgm:t>
    </dgm:pt>
    <dgm:pt modelId="{6D28AF87-A111-43B2-98B7-417E955AD0AD}" type="sibTrans" cxnId="{189D5FD5-8C90-456B-9FCD-67E145F0B321}">
      <dgm:prSet/>
      <dgm:spPr/>
      <dgm:t>
        <a:bodyPr/>
        <a:lstStyle/>
        <a:p>
          <a:endParaRPr lang="cs-CZ"/>
        </a:p>
      </dgm:t>
    </dgm:pt>
    <dgm:pt modelId="{4FA62FF5-84B5-4914-A877-2B2723A51B8D}" type="pres">
      <dgm:prSet presAssocID="{5B090F96-5E78-42C8-BD6D-68F6AC2789BE}" presName="Name0" presStyleCnt="0">
        <dgm:presLayoutVars>
          <dgm:dir/>
        </dgm:presLayoutVars>
      </dgm:prSet>
      <dgm:spPr/>
    </dgm:pt>
    <dgm:pt modelId="{FAB64220-66C5-43E6-815C-EDD495253AE5}" type="pres">
      <dgm:prSet presAssocID="{5C704EE9-0B95-4FD5-90BA-7FCE7F3819FF}" presName="parComposite" presStyleCnt="0"/>
      <dgm:spPr/>
    </dgm:pt>
    <dgm:pt modelId="{5F2909A9-0141-4A9E-BB46-EAC69829184B}" type="pres">
      <dgm:prSet presAssocID="{5C704EE9-0B95-4FD5-90BA-7FCE7F3819FF}" presName="parBigCircle" presStyleLbl="node0" presStyleIdx="0" presStyleCnt="3"/>
      <dgm:spPr/>
      <dgm:t>
        <a:bodyPr/>
        <a:lstStyle/>
        <a:p>
          <a:endParaRPr lang="cs-CZ"/>
        </a:p>
      </dgm:t>
    </dgm:pt>
    <dgm:pt modelId="{9E9D0215-556B-4C76-98B6-78AF3FD9FB52}" type="pres">
      <dgm:prSet presAssocID="{5C704EE9-0B95-4FD5-90BA-7FCE7F3819FF}" presName="parTx" presStyleLbl="revTx" presStyleIdx="0" presStyleCnt="19"/>
      <dgm:spPr/>
      <dgm:t>
        <a:bodyPr/>
        <a:lstStyle/>
        <a:p>
          <a:endParaRPr lang="cs-CZ"/>
        </a:p>
      </dgm:t>
    </dgm:pt>
    <dgm:pt modelId="{A1E98834-BED6-4FD8-BC4C-13CCB82A762D}" type="pres">
      <dgm:prSet presAssocID="{5C704EE9-0B95-4FD5-90BA-7FCE7F3819FF}" presName="bSpace" presStyleCnt="0"/>
      <dgm:spPr/>
    </dgm:pt>
    <dgm:pt modelId="{111F4CA5-849F-4B35-AA3A-DAC6BACD1F9F}" type="pres">
      <dgm:prSet presAssocID="{5C704EE9-0B95-4FD5-90BA-7FCE7F3819FF}" presName="parBackupNorm" presStyleCnt="0"/>
      <dgm:spPr/>
    </dgm:pt>
    <dgm:pt modelId="{19BF2871-4C4A-4977-9B47-EDDDF9B9147F}" type="pres">
      <dgm:prSet presAssocID="{6B4B70E6-938A-43AE-B7D0-8B99162C69C1}" presName="parSpace" presStyleCnt="0"/>
      <dgm:spPr/>
    </dgm:pt>
    <dgm:pt modelId="{CA13A8A1-555E-4057-94BB-852537086810}" type="pres">
      <dgm:prSet presAssocID="{CB93AA2A-E481-400F-BF8E-2B7A516D39AA}" presName="desBackupLeftNorm" presStyleCnt="0"/>
      <dgm:spPr/>
    </dgm:pt>
    <dgm:pt modelId="{AB54AE54-2EC3-495D-A736-9D03F72A15CA}" type="pres">
      <dgm:prSet presAssocID="{CB93AA2A-E481-400F-BF8E-2B7A516D39AA}" presName="desComposite" presStyleCnt="0"/>
      <dgm:spPr/>
    </dgm:pt>
    <dgm:pt modelId="{D729671A-9596-4031-A285-C99E20ADDA74}" type="pres">
      <dgm:prSet presAssocID="{CB93AA2A-E481-400F-BF8E-2B7A516D39AA}" presName="desCircle" presStyleLbl="node1" presStyleIdx="0" presStyleCnt="8"/>
      <dgm:spPr/>
      <dgm:t>
        <a:bodyPr/>
        <a:lstStyle/>
        <a:p>
          <a:endParaRPr lang="cs-CZ"/>
        </a:p>
      </dgm:t>
    </dgm:pt>
    <dgm:pt modelId="{D0DF90E5-BF88-4FDA-B864-D557EAF5D01F}" type="pres">
      <dgm:prSet presAssocID="{CB93AA2A-E481-400F-BF8E-2B7A516D39AA}" presName="chTx" presStyleLbl="revTx" presStyleIdx="1" presStyleCnt="19"/>
      <dgm:spPr/>
      <dgm:t>
        <a:bodyPr/>
        <a:lstStyle/>
        <a:p>
          <a:endParaRPr lang="cs-CZ"/>
        </a:p>
      </dgm:t>
    </dgm:pt>
    <dgm:pt modelId="{0D68C8F3-63FC-4547-9440-2EDAA7D08958}" type="pres">
      <dgm:prSet presAssocID="{CB93AA2A-E481-400F-BF8E-2B7A516D39AA}" presName="desTx" presStyleLbl="revTx" presStyleIdx="2" presStyleCnt="1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4BC212-9F7E-4893-B451-B496C2CE2EE4}" type="pres">
      <dgm:prSet presAssocID="{CB93AA2A-E481-400F-BF8E-2B7A516D39AA}" presName="desBackupRightNorm" presStyleCnt="0"/>
      <dgm:spPr/>
    </dgm:pt>
    <dgm:pt modelId="{F84CCAFB-D23A-428A-BEDE-BE71A1131549}" type="pres">
      <dgm:prSet presAssocID="{FC7E5A35-0719-4585-BFA3-00B27329DD2B}" presName="desSpace" presStyleCnt="0"/>
      <dgm:spPr/>
    </dgm:pt>
    <dgm:pt modelId="{152FA35C-B1A4-4D64-82FC-FABB6BE4FE3C}" type="pres">
      <dgm:prSet presAssocID="{B3B66AAC-6466-4367-80C0-A421A8E93A8B}" presName="desBackupLeftNorm" presStyleCnt="0"/>
      <dgm:spPr/>
    </dgm:pt>
    <dgm:pt modelId="{7ACF8D48-6AA6-40A7-BA25-98632B1D0A8C}" type="pres">
      <dgm:prSet presAssocID="{B3B66AAC-6466-4367-80C0-A421A8E93A8B}" presName="desComposite" presStyleCnt="0"/>
      <dgm:spPr/>
    </dgm:pt>
    <dgm:pt modelId="{EA4CA13E-D516-4C36-9C33-C0375DFAA5BB}" type="pres">
      <dgm:prSet presAssocID="{B3B66AAC-6466-4367-80C0-A421A8E93A8B}" presName="desCircle" presStyleLbl="node1" presStyleIdx="1" presStyleCnt="8"/>
      <dgm:spPr/>
      <dgm:t>
        <a:bodyPr/>
        <a:lstStyle/>
        <a:p>
          <a:endParaRPr lang="cs-CZ"/>
        </a:p>
      </dgm:t>
    </dgm:pt>
    <dgm:pt modelId="{09AF96EA-92D8-4BE9-986A-98E5CF8F3F3E}" type="pres">
      <dgm:prSet presAssocID="{B3B66AAC-6466-4367-80C0-A421A8E93A8B}" presName="chTx" presStyleLbl="revTx" presStyleIdx="3" presStyleCnt="19"/>
      <dgm:spPr/>
      <dgm:t>
        <a:bodyPr/>
        <a:lstStyle/>
        <a:p>
          <a:endParaRPr lang="cs-CZ"/>
        </a:p>
      </dgm:t>
    </dgm:pt>
    <dgm:pt modelId="{5A13CB0D-89F9-4736-BF10-53281E7D9DCC}" type="pres">
      <dgm:prSet presAssocID="{B3B66AAC-6466-4367-80C0-A421A8E93A8B}" presName="desTx" presStyleLbl="revTx" presStyleIdx="4" presStyleCnt="1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B84D378-B384-4886-AC92-6491C7D54F21}" type="pres">
      <dgm:prSet presAssocID="{B3B66AAC-6466-4367-80C0-A421A8E93A8B}" presName="desBackupRightNorm" presStyleCnt="0"/>
      <dgm:spPr/>
    </dgm:pt>
    <dgm:pt modelId="{742705ED-9CAC-4FCD-9DB7-B8E85662CC4F}" type="pres">
      <dgm:prSet presAssocID="{F4F4B6EC-3C40-46F0-B113-FCDEFAF808C3}" presName="desSpace" presStyleCnt="0"/>
      <dgm:spPr/>
    </dgm:pt>
    <dgm:pt modelId="{63707689-D627-4E0A-B282-D41A65F19CA9}" type="pres">
      <dgm:prSet presAssocID="{C8EB5C91-40D4-4646-9470-FA06B4CC28D3}" presName="desBackupLeftNorm" presStyleCnt="0"/>
      <dgm:spPr/>
    </dgm:pt>
    <dgm:pt modelId="{1A059D82-5134-4E55-A4F7-961E7F6EE8A4}" type="pres">
      <dgm:prSet presAssocID="{C8EB5C91-40D4-4646-9470-FA06B4CC28D3}" presName="desComposite" presStyleCnt="0"/>
      <dgm:spPr/>
    </dgm:pt>
    <dgm:pt modelId="{4D702516-7F07-4C13-A422-260C94347087}" type="pres">
      <dgm:prSet presAssocID="{C8EB5C91-40D4-4646-9470-FA06B4CC28D3}" presName="desCircle" presStyleLbl="node1" presStyleIdx="2" presStyleCnt="8"/>
      <dgm:spPr/>
      <dgm:t>
        <a:bodyPr/>
        <a:lstStyle/>
        <a:p>
          <a:endParaRPr lang="cs-CZ"/>
        </a:p>
      </dgm:t>
    </dgm:pt>
    <dgm:pt modelId="{55948E78-6D44-4B85-B37C-2DD4CD37F48A}" type="pres">
      <dgm:prSet presAssocID="{C8EB5C91-40D4-4646-9470-FA06B4CC28D3}" presName="chTx" presStyleLbl="revTx" presStyleIdx="5" presStyleCnt="19"/>
      <dgm:spPr/>
      <dgm:t>
        <a:bodyPr/>
        <a:lstStyle/>
        <a:p>
          <a:endParaRPr lang="cs-CZ"/>
        </a:p>
      </dgm:t>
    </dgm:pt>
    <dgm:pt modelId="{25338D9B-A616-4EB6-BC7C-F0763914D973}" type="pres">
      <dgm:prSet presAssocID="{C8EB5C91-40D4-4646-9470-FA06B4CC28D3}" presName="desTx" presStyleLbl="revTx" presStyleIdx="6" presStyleCnt="1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40583A9-D71D-405D-82AA-8A2F62551D5D}" type="pres">
      <dgm:prSet presAssocID="{C8EB5C91-40D4-4646-9470-FA06B4CC28D3}" presName="desBackupRightNorm" presStyleCnt="0"/>
      <dgm:spPr/>
    </dgm:pt>
    <dgm:pt modelId="{C58E9BB4-77F5-44C2-A89D-30CC6FABE864}" type="pres">
      <dgm:prSet presAssocID="{6D28AF87-A111-43B2-98B7-417E955AD0AD}" presName="desSpace" presStyleCnt="0"/>
      <dgm:spPr/>
    </dgm:pt>
    <dgm:pt modelId="{E7DA75FA-F82D-4BAB-B5BF-287A521CFB12}" type="pres">
      <dgm:prSet presAssocID="{D1F7142D-94B0-4805-B0E2-A818FDD7DAEE}" presName="parComposite" presStyleCnt="0"/>
      <dgm:spPr/>
    </dgm:pt>
    <dgm:pt modelId="{F44FD94D-9028-43D4-A4D3-F2C65645BAC1}" type="pres">
      <dgm:prSet presAssocID="{D1F7142D-94B0-4805-B0E2-A818FDD7DAEE}" presName="parBigCircle" presStyleLbl="node0" presStyleIdx="1" presStyleCnt="3"/>
      <dgm:spPr/>
      <dgm:t>
        <a:bodyPr/>
        <a:lstStyle/>
        <a:p>
          <a:endParaRPr lang="cs-CZ"/>
        </a:p>
      </dgm:t>
    </dgm:pt>
    <dgm:pt modelId="{4FB8D877-8003-40DF-AFFB-8C1676B635C4}" type="pres">
      <dgm:prSet presAssocID="{D1F7142D-94B0-4805-B0E2-A818FDD7DAEE}" presName="parTx" presStyleLbl="revTx" presStyleIdx="7" presStyleCnt="19"/>
      <dgm:spPr/>
      <dgm:t>
        <a:bodyPr/>
        <a:lstStyle/>
        <a:p>
          <a:endParaRPr lang="cs-CZ"/>
        </a:p>
      </dgm:t>
    </dgm:pt>
    <dgm:pt modelId="{D1A0D7C1-3A0F-4E88-BD81-78293AC8FA04}" type="pres">
      <dgm:prSet presAssocID="{D1F7142D-94B0-4805-B0E2-A818FDD7DAEE}" presName="bSpace" presStyleCnt="0"/>
      <dgm:spPr/>
    </dgm:pt>
    <dgm:pt modelId="{C0C52C97-DFCE-4500-A202-DC4211B12725}" type="pres">
      <dgm:prSet presAssocID="{D1F7142D-94B0-4805-B0E2-A818FDD7DAEE}" presName="parBackupNorm" presStyleCnt="0"/>
      <dgm:spPr/>
    </dgm:pt>
    <dgm:pt modelId="{9D066CD6-03F4-47F6-AF6F-F82F53AD2275}" type="pres">
      <dgm:prSet presAssocID="{415E003F-112A-4F1F-953F-BB1DA97464F2}" presName="parSpace" presStyleCnt="0"/>
      <dgm:spPr/>
    </dgm:pt>
    <dgm:pt modelId="{8FADF404-86A2-4965-A189-6D06C5AD438A}" type="pres">
      <dgm:prSet presAssocID="{7F6CF0AE-AF59-4460-B896-9596DF6A7705}" presName="desBackupLeftNorm" presStyleCnt="0"/>
      <dgm:spPr/>
    </dgm:pt>
    <dgm:pt modelId="{AB9FD911-3C46-422F-972A-EDFAD26196BC}" type="pres">
      <dgm:prSet presAssocID="{7F6CF0AE-AF59-4460-B896-9596DF6A7705}" presName="desComposite" presStyleCnt="0"/>
      <dgm:spPr/>
    </dgm:pt>
    <dgm:pt modelId="{AF3D94CF-B338-41AC-AF51-0F908CAD3A23}" type="pres">
      <dgm:prSet presAssocID="{7F6CF0AE-AF59-4460-B896-9596DF6A7705}" presName="desCircle" presStyleLbl="node1" presStyleIdx="3" presStyleCnt="8"/>
      <dgm:spPr/>
      <dgm:t>
        <a:bodyPr/>
        <a:lstStyle/>
        <a:p>
          <a:endParaRPr lang="cs-CZ"/>
        </a:p>
      </dgm:t>
    </dgm:pt>
    <dgm:pt modelId="{5A4DD1F5-5BFB-48DB-8E74-98A407553888}" type="pres">
      <dgm:prSet presAssocID="{7F6CF0AE-AF59-4460-B896-9596DF6A7705}" presName="chTx" presStyleLbl="revTx" presStyleIdx="8" presStyleCnt="19"/>
      <dgm:spPr/>
      <dgm:t>
        <a:bodyPr/>
        <a:lstStyle/>
        <a:p>
          <a:endParaRPr lang="cs-CZ"/>
        </a:p>
      </dgm:t>
    </dgm:pt>
    <dgm:pt modelId="{75624B37-44C5-44B5-8310-91CA032D2430}" type="pres">
      <dgm:prSet presAssocID="{7F6CF0AE-AF59-4460-B896-9596DF6A7705}" presName="desTx" presStyleLbl="revTx" presStyleIdx="9" presStyleCnt="1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7A5E4F-995B-4AA2-B241-1635B0AC3DA7}" type="pres">
      <dgm:prSet presAssocID="{7F6CF0AE-AF59-4460-B896-9596DF6A7705}" presName="desBackupRightNorm" presStyleCnt="0"/>
      <dgm:spPr/>
    </dgm:pt>
    <dgm:pt modelId="{652BA0FF-EE50-40CB-BD7E-058716A52BD5}" type="pres">
      <dgm:prSet presAssocID="{32DDC1AB-97A6-4584-BC9F-F411FCBE9F32}" presName="desSpace" presStyleCnt="0"/>
      <dgm:spPr/>
    </dgm:pt>
    <dgm:pt modelId="{BECB6EA6-9776-46A5-9D63-FDA181F409A3}" type="pres">
      <dgm:prSet presAssocID="{FA0A4085-9193-432E-8A4B-8F253BE58AD2}" presName="desBackupLeftNorm" presStyleCnt="0"/>
      <dgm:spPr/>
    </dgm:pt>
    <dgm:pt modelId="{FC35D05B-7D20-476D-88C7-94FB276718FE}" type="pres">
      <dgm:prSet presAssocID="{FA0A4085-9193-432E-8A4B-8F253BE58AD2}" presName="desComposite" presStyleCnt="0"/>
      <dgm:spPr/>
    </dgm:pt>
    <dgm:pt modelId="{A902953E-A968-4082-A012-4129A2A39DE8}" type="pres">
      <dgm:prSet presAssocID="{FA0A4085-9193-432E-8A4B-8F253BE58AD2}" presName="desCircle" presStyleLbl="node1" presStyleIdx="4" presStyleCnt="8"/>
      <dgm:spPr/>
      <dgm:t>
        <a:bodyPr/>
        <a:lstStyle/>
        <a:p>
          <a:endParaRPr lang="cs-CZ"/>
        </a:p>
      </dgm:t>
    </dgm:pt>
    <dgm:pt modelId="{8E7DFE42-444D-43F3-9D4E-A8F7EAB04857}" type="pres">
      <dgm:prSet presAssocID="{FA0A4085-9193-432E-8A4B-8F253BE58AD2}" presName="chTx" presStyleLbl="revTx" presStyleIdx="10" presStyleCnt="19"/>
      <dgm:spPr/>
      <dgm:t>
        <a:bodyPr/>
        <a:lstStyle/>
        <a:p>
          <a:endParaRPr lang="cs-CZ"/>
        </a:p>
      </dgm:t>
    </dgm:pt>
    <dgm:pt modelId="{744F5799-F868-4F6D-97FD-684655F55D51}" type="pres">
      <dgm:prSet presAssocID="{FA0A4085-9193-432E-8A4B-8F253BE58AD2}" presName="desTx" presStyleLbl="revTx" presStyleIdx="11" presStyleCnt="1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FA786AE-F6FE-4979-BA97-FBE9A15F34B5}" type="pres">
      <dgm:prSet presAssocID="{FA0A4085-9193-432E-8A4B-8F253BE58AD2}" presName="desBackupRightNorm" presStyleCnt="0"/>
      <dgm:spPr/>
    </dgm:pt>
    <dgm:pt modelId="{96DBE7F5-AA2B-4838-BEEE-A3B57244C3D2}" type="pres">
      <dgm:prSet presAssocID="{EA193EF9-AAC9-49EF-AC27-F901FECBDD20}" presName="desSpace" presStyleCnt="0"/>
      <dgm:spPr/>
    </dgm:pt>
    <dgm:pt modelId="{1E71ECB8-C120-4815-9F1B-07DB190E41A5}" type="pres">
      <dgm:prSet presAssocID="{10B93B9C-C2B5-4574-B932-3A316070618B}" presName="desBackupLeftNorm" presStyleCnt="0"/>
      <dgm:spPr/>
    </dgm:pt>
    <dgm:pt modelId="{6B2CBB60-0A36-44B0-9D7F-2E478E2C507B}" type="pres">
      <dgm:prSet presAssocID="{10B93B9C-C2B5-4574-B932-3A316070618B}" presName="desComposite" presStyleCnt="0"/>
      <dgm:spPr/>
    </dgm:pt>
    <dgm:pt modelId="{D0D439AF-A849-4B0E-8FDA-685ADEF1FD6F}" type="pres">
      <dgm:prSet presAssocID="{10B93B9C-C2B5-4574-B932-3A316070618B}" presName="desCircle" presStyleLbl="node1" presStyleIdx="5" presStyleCnt="8"/>
      <dgm:spPr/>
      <dgm:t>
        <a:bodyPr/>
        <a:lstStyle/>
        <a:p>
          <a:endParaRPr lang="cs-CZ"/>
        </a:p>
      </dgm:t>
    </dgm:pt>
    <dgm:pt modelId="{43A44DE3-BE86-44BC-A357-485D99A9A4DE}" type="pres">
      <dgm:prSet presAssocID="{10B93B9C-C2B5-4574-B932-3A316070618B}" presName="chTx" presStyleLbl="revTx" presStyleIdx="12" presStyleCnt="19"/>
      <dgm:spPr/>
      <dgm:t>
        <a:bodyPr/>
        <a:lstStyle/>
        <a:p>
          <a:endParaRPr lang="cs-CZ"/>
        </a:p>
      </dgm:t>
    </dgm:pt>
    <dgm:pt modelId="{F32B078F-EF8E-4202-A09A-402293C7AAC0}" type="pres">
      <dgm:prSet presAssocID="{10B93B9C-C2B5-4574-B932-3A316070618B}" presName="desTx" presStyleLbl="revTx" presStyleIdx="13" presStyleCnt="1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A55140C-0828-429F-989B-5F0A07C3B5DD}" type="pres">
      <dgm:prSet presAssocID="{10B93B9C-C2B5-4574-B932-3A316070618B}" presName="desBackupRightNorm" presStyleCnt="0"/>
      <dgm:spPr/>
    </dgm:pt>
    <dgm:pt modelId="{1E9D623F-2F0C-4927-AAC4-9B0BDA116E9A}" type="pres">
      <dgm:prSet presAssocID="{7E69F539-A8CB-4534-BCE6-1BA353F637AF}" presName="desSpace" presStyleCnt="0"/>
      <dgm:spPr/>
    </dgm:pt>
    <dgm:pt modelId="{CF20F778-13C0-4197-A018-AB157E1C0CD2}" type="pres">
      <dgm:prSet presAssocID="{3CB33F8E-1751-44BE-97ED-4F33CCC2BAD2}" presName="desBackupLeftNorm" presStyleCnt="0"/>
      <dgm:spPr/>
    </dgm:pt>
    <dgm:pt modelId="{29374F96-F4B7-4888-BAD7-5AA6006DD31C}" type="pres">
      <dgm:prSet presAssocID="{3CB33F8E-1751-44BE-97ED-4F33CCC2BAD2}" presName="desComposite" presStyleCnt="0"/>
      <dgm:spPr/>
    </dgm:pt>
    <dgm:pt modelId="{A9DE23E6-8BF7-478D-9490-C2A4E2B58E41}" type="pres">
      <dgm:prSet presAssocID="{3CB33F8E-1751-44BE-97ED-4F33CCC2BAD2}" presName="desCircle" presStyleLbl="node1" presStyleIdx="6" presStyleCnt="8"/>
      <dgm:spPr/>
      <dgm:t>
        <a:bodyPr/>
        <a:lstStyle/>
        <a:p>
          <a:endParaRPr lang="cs-CZ"/>
        </a:p>
      </dgm:t>
    </dgm:pt>
    <dgm:pt modelId="{A2FA2398-4F83-45CD-B5DA-8EFCC7FFEFE6}" type="pres">
      <dgm:prSet presAssocID="{3CB33F8E-1751-44BE-97ED-4F33CCC2BAD2}" presName="chTx" presStyleLbl="revTx" presStyleIdx="14" presStyleCnt="19"/>
      <dgm:spPr/>
      <dgm:t>
        <a:bodyPr/>
        <a:lstStyle/>
        <a:p>
          <a:endParaRPr lang="cs-CZ"/>
        </a:p>
      </dgm:t>
    </dgm:pt>
    <dgm:pt modelId="{CA66BA5A-2299-44EF-9BB3-C71ABEDCA587}" type="pres">
      <dgm:prSet presAssocID="{3CB33F8E-1751-44BE-97ED-4F33CCC2BAD2}" presName="desTx" presStyleLbl="revTx" presStyleIdx="15" presStyleCnt="1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515CA9C-EF80-4135-8F2E-0DB899C84AA9}" type="pres">
      <dgm:prSet presAssocID="{3CB33F8E-1751-44BE-97ED-4F33CCC2BAD2}" presName="desBackupRightNorm" presStyleCnt="0"/>
      <dgm:spPr/>
    </dgm:pt>
    <dgm:pt modelId="{DEF69AFF-BE96-4360-943E-84382F5F6086}" type="pres">
      <dgm:prSet presAssocID="{64F7286C-03A7-41CA-B637-FF62032E653B}" presName="desSpace" presStyleCnt="0"/>
      <dgm:spPr/>
    </dgm:pt>
    <dgm:pt modelId="{90816303-6D25-49A9-9FCE-3ED09A51D647}" type="pres">
      <dgm:prSet presAssocID="{6E247ACC-16BE-4D65-8553-A2BECEA071B1}" presName="desBackupLeftNorm" presStyleCnt="0"/>
      <dgm:spPr/>
    </dgm:pt>
    <dgm:pt modelId="{6B9B82CE-85BC-4F36-A343-A9F8DC7CC95B}" type="pres">
      <dgm:prSet presAssocID="{6E247ACC-16BE-4D65-8553-A2BECEA071B1}" presName="desComposite" presStyleCnt="0"/>
      <dgm:spPr/>
    </dgm:pt>
    <dgm:pt modelId="{2EEC2809-44DB-4B06-AB27-2EAA0013CBB0}" type="pres">
      <dgm:prSet presAssocID="{6E247ACC-16BE-4D65-8553-A2BECEA071B1}" presName="desCircle" presStyleLbl="node1" presStyleIdx="7" presStyleCnt="8"/>
      <dgm:spPr/>
      <dgm:t>
        <a:bodyPr/>
        <a:lstStyle/>
        <a:p>
          <a:endParaRPr lang="cs-CZ"/>
        </a:p>
      </dgm:t>
    </dgm:pt>
    <dgm:pt modelId="{82530887-A453-471F-B18C-A902042E5ADA}" type="pres">
      <dgm:prSet presAssocID="{6E247ACC-16BE-4D65-8553-A2BECEA071B1}" presName="chTx" presStyleLbl="revTx" presStyleIdx="16" presStyleCnt="19"/>
      <dgm:spPr/>
      <dgm:t>
        <a:bodyPr/>
        <a:lstStyle/>
        <a:p>
          <a:endParaRPr lang="cs-CZ"/>
        </a:p>
      </dgm:t>
    </dgm:pt>
    <dgm:pt modelId="{08375ED9-683F-491C-9CCA-C7D51964FCDC}" type="pres">
      <dgm:prSet presAssocID="{6E247ACC-16BE-4D65-8553-A2BECEA071B1}" presName="desTx" presStyleLbl="revTx" presStyleIdx="17" presStyleCnt="1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239993F-65E5-46D4-A2EF-3A0F2B6381C7}" type="pres">
      <dgm:prSet presAssocID="{6E247ACC-16BE-4D65-8553-A2BECEA071B1}" presName="desBackupRightNorm" presStyleCnt="0"/>
      <dgm:spPr/>
    </dgm:pt>
    <dgm:pt modelId="{A4BD74C7-DE55-46F2-B45C-2CCEC5389D55}" type="pres">
      <dgm:prSet presAssocID="{A5D6AE54-006A-4173-9393-B166854F9586}" presName="desSpace" presStyleCnt="0"/>
      <dgm:spPr/>
    </dgm:pt>
    <dgm:pt modelId="{CAB6C326-662D-4BF3-B994-AAFB8F1E7310}" type="pres">
      <dgm:prSet presAssocID="{A22F1215-99FA-4F61-AB3D-614BAFD56D21}" presName="parComposite" presStyleCnt="0"/>
      <dgm:spPr/>
    </dgm:pt>
    <dgm:pt modelId="{D34C4FB7-A101-40D3-B183-86B1CD68436F}" type="pres">
      <dgm:prSet presAssocID="{A22F1215-99FA-4F61-AB3D-614BAFD56D21}" presName="parBigCircle" presStyleLbl="node0" presStyleIdx="2" presStyleCnt="3"/>
      <dgm:spPr/>
      <dgm:t>
        <a:bodyPr/>
        <a:lstStyle/>
        <a:p>
          <a:endParaRPr lang="cs-CZ"/>
        </a:p>
      </dgm:t>
    </dgm:pt>
    <dgm:pt modelId="{4AFF5004-FCA0-4F47-915B-E1F9AB51852E}" type="pres">
      <dgm:prSet presAssocID="{A22F1215-99FA-4F61-AB3D-614BAFD56D21}" presName="parTx" presStyleLbl="revTx" presStyleIdx="18" presStyleCnt="19"/>
      <dgm:spPr/>
      <dgm:t>
        <a:bodyPr/>
        <a:lstStyle/>
        <a:p>
          <a:endParaRPr lang="cs-CZ"/>
        </a:p>
      </dgm:t>
    </dgm:pt>
    <dgm:pt modelId="{575E16C2-1ED0-4104-8AB8-1CCC6FF2D25B}" type="pres">
      <dgm:prSet presAssocID="{A22F1215-99FA-4F61-AB3D-614BAFD56D21}" presName="bSpace" presStyleCnt="0"/>
      <dgm:spPr/>
    </dgm:pt>
    <dgm:pt modelId="{A2B63168-7977-4A0F-8FF0-EE98F620EADD}" type="pres">
      <dgm:prSet presAssocID="{A22F1215-99FA-4F61-AB3D-614BAFD56D21}" presName="parBackupNorm" presStyleCnt="0"/>
      <dgm:spPr/>
    </dgm:pt>
    <dgm:pt modelId="{E73458EB-A40A-437D-9B2B-927B2230BB24}" type="pres">
      <dgm:prSet presAssocID="{3DBF63F9-CF65-409B-97B7-AF0DE2F8BB18}" presName="parSpace" presStyleCnt="0"/>
      <dgm:spPr/>
    </dgm:pt>
  </dgm:ptLst>
  <dgm:cxnLst>
    <dgm:cxn modelId="{0F9A8891-FB3E-4677-A974-0DAC603B4E57}" srcId="{5B090F96-5E78-42C8-BD6D-68F6AC2789BE}" destId="{A22F1215-99FA-4F61-AB3D-614BAFD56D21}" srcOrd="2" destOrd="0" parTransId="{AF426319-3E24-4CC7-912C-AECD83313164}" sibTransId="{3DBF63F9-CF65-409B-97B7-AF0DE2F8BB18}"/>
    <dgm:cxn modelId="{189D5FD5-8C90-456B-9FCD-67E145F0B321}" srcId="{5C704EE9-0B95-4FD5-90BA-7FCE7F3819FF}" destId="{C8EB5C91-40D4-4646-9470-FA06B4CC28D3}" srcOrd="2" destOrd="0" parTransId="{53EFC2D7-6265-440A-B0C0-D8FE4B0E4C94}" sibTransId="{6D28AF87-A111-43B2-98B7-417E955AD0AD}"/>
    <dgm:cxn modelId="{FDB449C5-B0EA-467B-9843-B3C3355385FC}" srcId="{5C704EE9-0B95-4FD5-90BA-7FCE7F3819FF}" destId="{B3B66AAC-6466-4367-80C0-A421A8E93A8B}" srcOrd="1" destOrd="0" parTransId="{EB2CD327-7F90-49BA-9E65-77E25558D281}" sibTransId="{F4F4B6EC-3C40-46F0-B113-FCDEFAF808C3}"/>
    <dgm:cxn modelId="{3F8F10CF-AF22-4942-85B3-5009B1991F92}" type="presOf" srcId="{10B93B9C-C2B5-4574-B932-3A316070618B}" destId="{43A44DE3-BE86-44BC-A357-485D99A9A4DE}" srcOrd="0" destOrd="0" presId="urn:microsoft.com/office/officeart/2008/layout/CircleAccentTimeline"/>
    <dgm:cxn modelId="{8FDBCA82-4066-4AD0-9AD0-CEAF2AA0E529}" type="presOf" srcId="{CB93AA2A-E481-400F-BF8E-2B7A516D39AA}" destId="{D0DF90E5-BF88-4FDA-B864-D557EAF5D01F}" srcOrd="0" destOrd="0" presId="urn:microsoft.com/office/officeart/2008/layout/CircleAccentTimeline"/>
    <dgm:cxn modelId="{1674F544-35F4-4543-84C7-AC846F62F375}" type="presOf" srcId="{FA0A4085-9193-432E-8A4B-8F253BE58AD2}" destId="{8E7DFE42-444D-43F3-9D4E-A8F7EAB04857}" srcOrd="0" destOrd="0" presId="urn:microsoft.com/office/officeart/2008/layout/CircleAccentTimeline"/>
    <dgm:cxn modelId="{7491DAC5-717C-457B-B91D-7FCA0B28ABF5}" srcId="{D1F7142D-94B0-4805-B0E2-A818FDD7DAEE}" destId="{6E247ACC-16BE-4D65-8553-A2BECEA071B1}" srcOrd="4" destOrd="0" parTransId="{C5AA452F-56CE-4B46-B5C5-DF571392AA72}" sibTransId="{A5D6AE54-006A-4173-9393-B166854F9586}"/>
    <dgm:cxn modelId="{3EC30A2D-700D-4C46-A74B-C7D1AB2FA036}" type="presOf" srcId="{3CB33F8E-1751-44BE-97ED-4F33CCC2BAD2}" destId="{A2FA2398-4F83-45CD-B5DA-8EFCC7FFEFE6}" srcOrd="0" destOrd="0" presId="urn:microsoft.com/office/officeart/2008/layout/CircleAccentTimeline"/>
    <dgm:cxn modelId="{5F1C2CAE-A356-46F2-B8BF-FAA81DD5A00A}" type="presOf" srcId="{C8EB5C91-40D4-4646-9470-FA06B4CC28D3}" destId="{55948E78-6D44-4B85-B37C-2DD4CD37F48A}" srcOrd="0" destOrd="0" presId="urn:microsoft.com/office/officeart/2008/layout/CircleAccentTimeline"/>
    <dgm:cxn modelId="{F6C2E5C1-1012-48F3-A606-07053DD1C4DA}" type="presOf" srcId="{D1F7142D-94B0-4805-B0E2-A818FDD7DAEE}" destId="{4FB8D877-8003-40DF-AFFB-8C1676B635C4}" srcOrd="0" destOrd="0" presId="urn:microsoft.com/office/officeart/2008/layout/CircleAccentTimeline"/>
    <dgm:cxn modelId="{6D883B26-C3D1-42A1-8FEB-769A61648EF0}" srcId="{5B090F96-5E78-42C8-BD6D-68F6AC2789BE}" destId="{5C704EE9-0B95-4FD5-90BA-7FCE7F3819FF}" srcOrd="0" destOrd="0" parTransId="{855DD743-92C2-4A53-8523-4F3C7D3F1DDA}" sibTransId="{6B4B70E6-938A-43AE-B7D0-8B99162C69C1}"/>
    <dgm:cxn modelId="{5C046BD6-8B39-450B-A534-45812BE71FCB}" srcId="{D1F7142D-94B0-4805-B0E2-A818FDD7DAEE}" destId="{FA0A4085-9193-432E-8A4B-8F253BE58AD2}" srcOrd="1" destOrd="0" parTransId="{F5B67418-253C-4314-A806-4780F5AB170A}" sibTransId="{EA193EF9-AAC9-49EF-AC27-F901FECBDD20}"/>
    <dgm:cxn modelId="{B711D9CE-9479-4450-A841-A54D89A0826A}" type="presOf" srcId="{7F6CF0AE-AF59-4460-B896-9596DF6A7705}" destId="{5A4DD1F5-5BFB-48DB-8E74-98A407553888}" srcOrd="0" destOrd="0" presId="urn:microsoft.com/office/officeart/2008/layout/CircleAccentTimeline"/>
    <dgm:cxn modelId="{160E6063-2A50-4155-AE83-F135369EA19F}" type="presOf" srcId="{B3B66AAC-6466-4367-80C0-A421A8E93A8B}" destId="{09AF96EA-92D8-4BE9-986A-98E5CF8F3F3E}" srcOrd="0" destOrd="0" presId="urn:microsoft.com/office/officeart/2008/layout/CircleAccentTimeline"/>
    <dgm:cxn modelId="{BE2D649A-A8ED-4E44-A9F4-D5F5F7FD3EBB}" type="presOf" srcId="{5C704EE9-0B95-4FD5-90BA-7FCE7F3819FF}" destId="{9E9D0215-556B-4C76-98B6-78AF3FD9FB52}" srcOrd="0" destOrd="0" presId="urn:microsoft.com/office/officeart/2008/layout/CircleAccentTimeline"/>
    <dgm:cxn modelId="{AD7B3692-1A8A-44AA-8EC1-2A12F4CE6CCC}" type="presOf" srcId="{A22F1215-99FA-4F61-AB3D-614BAFD56D21}" destId="{4AFF5004-FCA0-4F47-915B-E1F9AB51852E}" srcOrd="0" destOrd="0" presId="urn:microsoft.com/office/officeart/2008/layout/CircleAccentTimeline"/>
    <dgm:cxn modelId="{A25312C7-E76B-481A-AD94-7D25D1A5A070}" srcId="{D1F7142D-94B0-4805-B0E2-A818FDD7DAEE}" destId="{10B93B9C-C2B5-4574-B932-3A316070618B}" srcOrd="2" destOrd="0" parTransId="{5B9AFA58-95C7-46D7-9B1E-A269F5E8172B}" sibTransId="{7E69F539-A8CB-4534-BCE6-1BA353F637AF}"/>
    <dgm:cxn modelId="{1DE765C5-9B28-4527-A8A5-22223441F1DC}" type="presOf" srcId="{6E247ACC-16BE-4D65-8553-A2BECEA071B1}" destId="{82530887-A453-471F-B18C-A902042E5ADA}" srcOrd="0" destOrd="0" presId="urn:microsoft.com/office/officeart/2008/layout/CircleAccentTimeline"/>
    <dgm:cxn modelId="{4F0FEE61-BBBC-4138-889B-1C91E2596C6E}" srcId="{D1F7142D-94B0-4805-B0E2-A818FDD7DAEE}" destId="{7F6CF0AE-AF59-4460-B896-9596DF6A7705}" srcOrd="0" destOrd="0" parTransId="{5D509691-E143-437D-8F5B-30CF8A208E97}" sibTransId="{32DDC1AB-97A6-4584-BC9F-F411FCBE9F32}"/>
    <dgm:cxn modelId="{15579D24-B8BD-4442-9BAF-5BFCEDBF097C}" srcId="{5B090F96-5E78-42C8-BD6D-68F6AC2789BE}" destId="{D1F7142D-94B0-4805-B0E2-A818FDD7DAEE}" srcOrd="1" destOrd="0" parTransId="{5F8192AF-3157-45D4-A219-99636240F1E1}" sibTransId="{415E003F-112A-4F1F-953F-BB1DA97464F2}"/>
    <dgm:cxn modelId="{92B5FEC0-32C6-4EE2-B7F4-DC8E245F737D}" srcId="{5C704EE9-0B95-4FD5-90BA-7FCE7F3819FF}" destId="{CB93AA2A-E481-400F-BF8E-2B7A516D39AA}" srcOrd="0" destOrd="0" parTransId="{346AD40E-782D-4397-B14B-EFEB599EBF59}" sibTransId="{FC7E5A35-0719-4585-BFA3-00B27329DD2B}"/>
    <dgm:cxn modelId="{38FDD153-2BC9-4D75-A560-B3628D37FBCA}" type="presOf" srcId="{5B090F96-5E78-42C8-BD6D-68F6AC2789BE}" destId="{4FA62FF5-84B5-4914-A877-2B2723A51B8D}" srcOrd="0" destOrd="0" presId="urn:microsoft.com/office/officeart/2008/layout/CircleAccentTimeline"/>
    <dgm:cxn modelId="{56319369-364A-40A0-B328-7AD4699D7922}" srcId="{D1F7142D-94B0-4805-B0E2-A818FDD7DAEE}" destId="{3CB33F8E-1751-44BE-97ED-4F33CCC2BAD2}" srcOrd="3" destOrd="0" parTransId="{ED9947F5-B7DE-44C9-8AD9-9F512C003BE1}" sibTransId="{64F7286C-03A7-41CA-B637-FF62032E653B}"/>
    <dgm:cxn modelId="{E2BB99AB-6D70-4A54-B3D5-D1B803E15D28}" type="presParOf" srcId="{4FA62FF5-84B5-4914-A877-2B2723A51B8D}" destId="{FAB64220-66C5-43E6-815C-EDD495253AE5}" srcOrd="0" destOrd="0" presId="urn:microsoft.com/office/officeart/2008/layout/CircleAccentTimeline"/>
    <dgm:cxn modelId="{81652FBD-0EA1-4B55-8E2C-96B3BFEAA811}" type="presParOf" srcId="{FAB64220-66C5-43E6-815C-EDD495253AE5}" destId="{5F2909A9-0141-4A9E-BB46-EAC69829184B}" srcOrd="0" destOrd="0" presId="urn:microsoft.com/office/officeart/2008/layout/CircleAccentTimeline"/>
    <dgm:cxn modelId="{5EE6CD5A-1994-412B-B699-F06464FE39CA}" type="presParOf" srcId="{FAB64220-66C5-43E6-815C-EDD495253AE5}" destId="{9E9D0215-556B-4C76-98B6-78AF3FD9FB52}" srcOrd="1" destOrd="0" presId="urn:microsoft.com/office/officeart/2008/layout/CircleAccentTimeline"/>
    <dgm:cxn modelId="{63732D44-0BF5-4080-8341-CB8D444364E4}" type="presParOf" srcId="{FAB64220-66C5-43E6-815C-EDD495253AE5}" destId="{A1E98834-BED6-4FD8-BC4C-13CCB82A762D}" srcOrd="2" destOrd="0" presId="urn:microsoft.com/office/officeart/2008/layout/CircleAccentTimeline"/>
    <dgm:cxn modelId="{B43F3704-A782-4082-BB34-0C77A85BEAC7}" type="presParOf" srcId="{4FA62FF5-84B5-4914-A877-2B2723A51B8D}" destId="{111F4CA5-849F-4B35-AA3A-DAC6BACD1F9F}" srcOrd="1" destOrd="0" presId="urn:microsoft.com/office/officeart/2008/layout/CircleAccentTimeline"/>
    <dgm:cxn modelId="{EDFE722A-7123-4C16-AECB-4989EFF4C93B}" type="presParOf" srcId="{4FA62FF5-84B5-4914-A877-2B2723A51B8D}" destId="{19BF2871-4C4A-4977-9B47-EDDDF9B9147F}" srcOrd="2" destOrd="0" presId="urn:microsoft.com/office/officeart/2008/layout/CircleAccentTimeline"/>
    <dgm:cxn modelId="{FC4FA290-669A-48D0-9CE7-6E2B5F3E00C0}" type="presParOf" srcId="{4FA62FF5-84B5-4914-A877-2B2723A51B8D}" destId="{CA13A8A1-555E-4057-94BB-852537086810}" srcOrd="3" destOrd="0" presId="urn:microsoft.com/office/officeart/2008/layout/CircleAccentTimeline"/>
    <dgm:cxn modelId="{9C4B5F47-F57D-4DDF-84F5-7B7EE6671E3C}" type="presParOf" srcId="{4FA62FF5-84B5-4914-A877-2B2723A51B8D}" destId="{AB54AE54-2EC3-495D-A736-9D03F72A15CA}" srcOrd="4" destOrd="0" presId="urn:microsoft.com/office/officeart/2008/layout/CircleAccentTimeline"/>
    <dgm:cxn modelId="{4B2830FD-3EFC-43D5-9BCB-6BE82FEBB7C6}" type="presParOf" srcId="{AB54AE54-2EC3-495D-A736-9D03F72A15CA}" destId="{D729671A-9596-4031-A285-C99E20ADDA74}" srcOrd="0" destOrd="0" presId="urn:microsoft.com/office/officeart/2008/layout/CircleAccentTimeline"/>
    <dgm:cxn modelId="{BCF64DD6-F10D-4719-9AB5-BA92E1D4E1BB}" type="presParOf" srcId="{AB54AE54-2EC3-495D-A736-9D03F72A15CA}" destId="{D0DF90E5-BF88-4FDA-B864-D557EAF5D01F}" srcOrd="1" destOrd="0" presId="urn:microsoft.com/office/officeart/2008/layout/CircleAccentTimeline"/>
    <dgm:cxn modelId="{6AF133E5-B412-4989-B9F6-1BB3FD98C4B4}" type="presParOf" srcId="{AB54AE54-2EC3-495D-A736-9D03F72A15CA}" destId="{0D68C8F3-63FC-4547-9440-2EDAA7D08958}" srcOrd="2" destOrd="0" presId="urn:microsoft.com/office/officeart/2008/layout/CircleAccentTimeline"/>
    <dgm:cxn modelId="{CFEE4166-D958-468D-B4FE-65A716824585}" type="presParOf" srcId="{4FA62FF5-84B5-4914-A877-2B2723A51B8D}" destId="{984BC212-9F7E-4893-B451-B496C2CE2EE4}" srcOrd="5" destOrd="0" presId="urn:microsoft.com/office/officeart/2008/layout/CircleAccentTimeline"/>
    <dgm:cxn modelId="{4DA9DAB9-4B38-448A-97C7-FB875F967842}" type="presParOf" srcId="{4FA62FF5-84B5-4914-A877-2B2723A51B8D}" destId="{F84CCAFB-D23A-428A-BEDE-BE71A1131549}" srcOrd="6" destOrd="0" presId="urn:microsoft.com/office/officeart/2008/layout/CircleAccentTimeline"/>
    <dgm:cxn modelId="{5AD6B04A-0CE1-4E7D-BC91-927159B2D688}" type="presParOf" srcId="{4FA62FF5-84B5-4914-A877-2B2723A51B8D}" destId="{152FA35C-B1A4-4D64-82FC-FABB6BE4FE3C}" srcOrd="7" destOrd="0" presId="urn:microsoft.com/office/officeart/2008/layout/CircleAccentTimeline"/>
    <dgm:cxn modelId="{2D015872-763D-4ACF-88DA-48FDC3B53CDA}" type="presParOf" srcId="{4FA62FF5-84B5-4914-A877-2B2723A51B8D}" destId="{7ACF8D48-6AA6-40A7-BA25-98632B1D0A8C}" srcOrd="8" destOrd="0" presId="urn:microsoft.com/office/officeart/2008/layout/CircleAccentTimeline"/>
    <dgm:cxn modelId="{67D0EBAD-F61D-40B0-BDF4-C6487783EA54}" type="presParOf" srcId="{7ACF8D48-6AA6-40A7-BA25-98632B1D0A8C}" destId="{EA4CA13E-D516-4C36-9C33-C0375DFAA5BB}" srcOrd="0" destOrd="0" presId="urn:microsoft.com/office/officeart/2008/layout/CircleAccentTimeline"/>
    <dgm:cxn modelId="{D911A011-C614-4573-B53C-F985A4B3A0A4}" type="presParOf" srcId="{7ACF8D48-6AA6-40A7-BA25-98632B1D0A8C}" destId="{09AF96EA-92D8-4BE9-986A-98E5CF8F3F3E}" srcOrd="1" destOrd="0" presId="urn:microsoft.com/office/officeart/2008/layout/CircleAccentTimeline"/>
    <dgm:cxn modelId="{A5C888C2-8761-4E4E-A153-4020C60B621A}" type="presParOf" srcId="{7ACF8D48-6AA6-40A7-BA25-98632B1D0A8C}" destId="{5A13CB0D-89F9-4736-BF10-53281E7D9DCC}" srcOrd="2" destOrd="0" presId="urn:microsoft.com/office/officeart/2008/layout/CircleAccentTimeline"/>
    <dgm:cxn modelId="{951EA080-2E8A-42FC-B486-376607914D55}" type="presParOf" srcId="{4FA62FF5-84B5-4914-A877-2B2723A51B8D}" destId="{9B84D378-B384-4886-AC92-6491C7D54F21}" srcOrd="9" destOrd="0" presId="urn:microsoft.com/office/officeart/2008/layout/CircleAccentTimeline"/>
    <dgm:cxn modelId="{2F21000B-6A26-47B8-832B-7527FE89FB78}" type="presParOf" srcId="{4FA62FF5-84B5-4914-A877-2B2723A51B8D}" destId="{742705ED-9CAC-4FCD-9DB7-B8E85662CC4F}" srcOrd="10" destOrd="0" presId="urn:microsoft.com/office/officeart/2008/layout/CircleAccentTimeline"/>
    <dgm:cxn modelId="{2C4E7FE7-12AF-403D-A509-23E322540313}" type="presParOf" srcId="{4FA62FF5-84B5-4914-A877-2B2723A51B8D}" destId="{63707689-D627-4E0A-B282-D41A65F19CA9}" srcOrd="11" destOrd="0" presId="urn:microsoft.com/office/officeart/2008/layout/CircleAccentTimeline"/>
    <dgm:cxn modelId="{761C4B3B-C8F6-409E-B520-FE41A766536E}" type="presParOf" srcId="{4FA62FF5-84B5-4914-A877-2B2723A51B8D}" destId="{1A059D82-5134-4E55-A4F7-961E7F6EE8A4}" srcOrd="12" destOrd="0" presId="urn:microsoft.com/office/officeart/2008/layout/CircleAccentTimeline"/>
    <dgm:cxn modelId="{D7E7D097-6AA6-48D6-8D78-51E1C9AA7C74}" type="presParOf" srcId="{1A059D82-5134-4E55-A4F7-961E7F6EE8A4}" destId="{4D702516-7F07-4C13-A422-260C94347087}" srcOrd="0" destOrd="0" presId="urn:microsoft.com/office/officeart/2008/layout/CircleAccentTimeline"/>
    <dgm:cxn modelId="{31FCCDEC-B0D6-4EF1-B996-ADC181028CFE}" type="presParOf" srcId="{1A059D82-5134-4E55-A4F7-961E7F6EE8A4}" destId="{55948E78-6D44-4B85-B37C-2DD4CD37F48A}" srcOrd="1" destOrd="0" presId="urn:microsoft.com/office/officeart/2008/layout/CircleAccentTimeline"/>
    <dgm:cxn modelId="{E9B31CF3-FDDA-43AF-AED0-25CC0228D23C}" type="presParOf" srcId="{1A059D82-5134-4E55-A4F7-961E7F6EE8A4}" destId="{25338D9B-A616-4EB6-BC7C-F0763914D973}" srcOrd="2" destOrd="0" presId="urn:microsoft.com/office/officeart/2008/layout/CircleAccentTimeline"/>
    <dgm:cxn modelId="{48C4AC10-6847-4F79-81F0-C5ACF539240D}" type="presParOf" srcId="{4FA62FF5-84B5-4914-A877-2B2723A51B8D}" destId="{C40583A9-D71D-405D-82AA-8A2F62551D5D}" srcOrd="13" destOrd="0" presId="urn:microsoft.com/office/officeart/2008/layout/CircleAccentTimeline"/>
    <dgm:cxn modelId="{C2B9827E-5DF7-4297-9C0A-7311C276BD7F}" type="presParOf" srcId="{4FA62FF5-84B5-4914-A877-2B2723A51B8D}" destId="{C58E9BB4-77F5-44C2-A89D-30CC6FABE864}" srcOrd="14" destOrd="0" presId="urn:microsoft.com/office/officeart/2008/layout/CircleAccentTimeline"/>
    <dgm:cxn modelId="{5B6B2704-B3D2-4C9F-9913-FB3A2135BFA5}" type="presParOf" srcId="{4FA62FF5-84B5-4914-A877-2B2723A51B8D}" destId="{E7DA75FA-F82D-4BAB-B5BF-287A521CFB12}" srcOrd="15" destOrd="0" presId="urn:microsoft.com/office/officeart/2008/layout/CircleAccentTimeline"/>
    <dgm:cxn modelId="{F43474D9-9010-4398-B4D6-E49762BD9D8A}" type="presParOf" srcId="{E7DA75FA-F82D-4BAB-B5BF-287A521CFB12}" destId="{F44FD94D-9028-43D4-A4D3-F2C65645BAC1}" srcOrd="0" destOrd="0" presId="urn:microsoft.com/office/officeart/2008/layout/CircleAccentTimeline"/>
    <dgm:cxn modelId="{93DF8159-304F-4AC6-A67C-97FAE733ADF5}" type="presParOf" srcId="{E7DA75FA-F82D-4BAB-B5BF-287A521CFB12}" destId="{4FB8D877-8003-40DF-AFFB-8C1676B635C4}" srcOrd="1" destOrd="0" presId="urn:microsoft.com/office/officeart/2008/layout/CircleAccentTimeline"/>
    <dgm:cxn modelId="{6F58BED9-530D-461E-96A1-D0B5E59BEEE0}" type="presParOf" srcId="{E7DA75FA-F82D-4BAB-B5BF-287A521CFB12}" destId="{D1A0D7C1-3A0F-4E88-BD81-78293AC8FA04}" srcOrd="2" destOrd="0" presId="urn:microsoft.com/office/officeart/2008/layout/CircleAccentTimeline"/>
    <dgm:cxn modelId="{1EC5F1D7-1BFB-4854-9867-906C2D9ECCB3}" type="presParOf" srcId="{4FA62FF5-84B5-4914-A877-2B2723A51B8D}" destId="{C0C52C97-DFCE-4500-A202-DC4211B12725}" srcOrd="16" destOrd="0" presId="urn:microsoft.com/office/officeart/2008/layout/CircleAccentTimeline"/>
    <dgm:cxn modelId="{E1465D25-6FE5-43BB-B5DB-8FC7F0E4AE88}" type="presParOf" srcId="{4FA62FF5-84B5-4914-A877-2B2723A51B8D}" destId="{9D066CD6-03F4-47F6-AF6F-F82F53AD2275}" srcOrd="17" destOrd="0" presId="urn:microsoft.com/office/officeart/2008/layout/CircleAccentTimeline"/>
    <dgm:cxn modelId="{ED98E8CD-6F71-40EC-9977-F243164E5B59}" type="presParOf" srcId="{4FA62FF5-84B5-4914-A877-2B2723A51B8D}" destId="{8FADF404-86A2-4965-A189-6D06C5AD438A}" srcOrd="18" destOrd="0" presId="urn:microsoft.com/office/officeart/2008/layout/CircleAccentTimeline"/>
    <dgm:cxn modelId="{F2093A66-7C34-4640-836B-41470F1CD581}" type="presParOf" srcId="{4FA62FF5-84B5-4914-A877-2B2723A51B8D}" destId="{AB9FD911-3C46-422F-972A-EDFAD26196BC}" srcOrd="19" destOrd="0" presId="urn:microsoft.com/office/officeart/2008/layout/CircleAccentTimeline"/>
    <dgm:cxn modelId="{07FA3E24-D6BD-4160-9946-EF32CEFB1D07}" type="presParOf" srcId="{AB9FD911-3C46-422F-972A-EDFAD26196BC}" destId="{AF3D94CF-B338-41AC-AF51-0F908CAD3A23}" srcOrd="0" destOrd="0" presId="urn:microsoft.com/office/officeart/2008/layout/CircleAccentTimeline"/>
    <dgm:cxn modelId="{02DE6B26-8A73-4BAE-9EA3-A59BA0FA804D}" type="presParOf" srcId="{AB9FD911-3C46-422F-972A-EDFAD26196BC}" destId="{5A4DD1F5-5BFB-48DB-8E74-98A407553888}" srcOrd="1" destOrd="0" presId="urn:microsoft.com/office/officeart/2008/layout/CircleAccentTimeline"/>
    <dgm:cxn modelId="{57794B37-AB79-49BE-AEBD-1A337005034A}" type="presParOf" srcId="{AB9FD911-3C46-422F-972A-EDFAD26196BC}" destId="{75624B37-44C5-44B5-8310-91CA032D2430}" srcOrd="2" destOrd="0" presId="urn:microsoft.com/office/officeart/2008/layout/CircleAccentTimeline"/>
    <dgm:cxn modelId="{FE595FCF-637C-4DCA-B01A-92AFA42E8B50}" type="presParOf" srcId="{4FA62FF5-84B5-4914-A877-2B2723A51B8D}" destId="{6C7A5E4F-995B-4AA2-B241-1635B0AC3DA7}" srcOrd="20" destOrd="0" presId="urn:microsoft.com/office/officeart/2008/layout/CircleAccentTimeline"/>
    <dgm:cxn modelId="{2425E4EC-CBDA-4446-9B8A-5DAB3C61D469}" type="presParOf" srcId="{4FA62FF5-84B5-4914-A877-2B2723A51B8D}" destId="{652BA0FF-EE50-40CB-BD7E-058716A52BD5}" srcOrd="21" destOrd="0" presId="urn:microsoft.com/office/officeart/2008/layout/CircleAccentTimeline"/>
    <dgm:cxn modelId="{C10CFE42-81BC-4094-803D-B4FC6896DE07}" type="presParOf" srcId="{4FA62FF5-84B5-4914-A877-2B2723A51B8D}" destId="{BECB6EA6-9776-46A5-9D63-FDA181F409A3}" srcOrd="22" destOrd="0" presId="urn:microsoft.com/office/officeart/2008/layout/CircleAccentTimeline"/>
    <dgm:cxn modelId="{CA5C2B4B-464E-4CD4-BA46-1B5B090AA1C1}" type="presParOf" srcId="{4FA62FF5-84B5-4914-A877-2B2723A51B8D}" destId="{FC35D05B-7D20-476D-88C7-94FB276718FE}" srcOrd="23" destOrd="0" presId="urn:microsoft.com/office/officeart/2008/layout/CircleAccentTimeline"/>
    <dgm:cxn modelId="{2470F213-2449-4BBE-9795-2A656C7A4358}" type="presParOf" srcId="{FC35D05B-7D20-476D-88C7-94FB276718FE}" destId="{A902953E-A968-4082-A012-4129A2A39DE8}" srcOrd="0" destOrd="0" presId="urn:microsoft.com/office/officeart/2008/layout/CircleAccentTimeline"/>
    <dgm:cxn modelId="{3FC30C18-D981-49E6-BE89-D9405F8681D0}" type="presParOf" srcId="{FC35D05B-7D20-476D-88C7-94FB276718FE}" destId="{8E7DFE42-444D-43F3-9D4E-A8F7EAB04857}" srcOrd="1" destOrd="0" presId="urn:microsoft.com/office/officeart/2008/layout/CircleAccentTimeline"/>
    <dgm:cxn modelId="{5F59887C-0FD3-4C03-9C85-967A5B244426}" type="presParOf" srcId="{FC35D05B-7D20-476D-88C7-94FB276718FE}" destId="{744F5799-F868-4F6D-97FD-684655F55D51}" srcOrd="2" destOrd="0" presId="urn:microsoft.com/office/officeart/2008/layout/CircleAccentTimeline"/>
    <dgm:cxn modelId="{28FEB9B3-56B2-47FB-89DF-254914CFD23B}" type="presParOf" srcId="{4FA62FF5-84B5-4914-A877-2B2723A51B8D}" destId="{1FA786AE-F6FE-4979-BA97-FBE9A15F34B5}" srcOrd="24" destOrd="0" presId="urn:microsoft.com/office/officeart/2008/layout/CircleAccentTimeline"/>
    <dgm:cxn modelId="{EDB3BF0A-EA23-42C6-8363-5D14400AD19F}" type="presParOf" srcId="{4FA62FF5-84B5-4914-A877-2B2723A51B8D}" destId="{96DBE7F5-AA2B-4838-BEEE-A3B57244C3D2}" srcOrd="25" destOrd="0" presId="urn:microsoft.com/office/officeart/2008/layout/CircleAccentTimeline"/>
    <dgm:cxn modelId="{E82D6F65-10B2-42AD-BC5B-D07DE6282027}" type="presParOf" srcId="{4FA62FF5-84B5-4914-A877-2B2723A51B8D}" destId="{1E71ECB8-C120-4815-9F1B-07DB190E41A5}" srcOrd="26" destOrd="0" presId="urn:microsoft.com/office/officeart/2008/layout/CircleAccentTimeline"/>
    <dgm:cxn modelId="{D673F211-6E02-4273-8815-F6847003745E}" type="presParOf" srcId="{4FA62FF5-84B5-4914-A877-2B2723A51B8D}" destId="{6B2CBB60-0A36-44B0-9D7F-2E478E2C507B}" srcOrd="27" destOrd="0" presId="urn:microsoft.com/office/officeart/2008/layout/CircleAccentTimeline"/>
    <dgm:cxn modelId="{DBDFCA76-EC67-4614-A69C-18FABE3873C4}" type="presParOf" srcId="{6B2CBB60-0A36-44B0-9D7F-2E478E2C507B}" destId="{D0D439AF-A849-4B0E-8FDA-685ADEF1FD6F}" srcOrd="0" destOrd="0" presId="urn:microsoft.com/office/officeart/2008/layout/CircleAccentTimeline"/>
    <dgm:cxn modelId="{8F85D2C3-4EAB-4333-8660-AC2C0A6DEB52}" type="presParOf" srcId="{6B2CBB60-0A36-44B0-9D7F-2E478E2C507B}" destId="{43A44DE3-BE86-44BC-A357-485D99A9A4DE}" srcOrd="1" destOrd="0" presId="urn:microsoft.com/office/officeart/2008/layout/CircleAccentTimeline"/>
    <dgm:cxn modelId="{E2432D07-CAA8-404A-B37A-24B6B9D6C47C}" type="presParOf" srcId="{6B2CBB60-0A36-44B0-9D7F-2E478E2C507B}" destId="{F32B078F-EF8E-4202-A09A-402293C7AAC0}" srcOrd="2" destOrd="0" presId="urn:microsoft.com/office/officeart/2008/layout/CircleAccentTimeline"/>
    <dgm:cxn modelId="{80AD2EE8-8142-421D-9032-142DB7597AD7}" type="presParOf" srcId="{4FA62FF5-84B5-4914-A877-2B2723A51B8D}" destId="{CA55140C-0828-429F-989B-5F0A07C3B5DD}" srcOrd="28" destOrd="0" presId="urn:microsoft.com/office/officeart/2008/layout/CircleAccentTimeline"/>
    <dgm:cxn modelId="{AAA4DFF9-DEB3-4E42-B02C-4F4C911683EA}" type="presParOf" srcId="{4FA62FF5-84B5-4914-A877-2B2723A51B8D}" destId="{1E9D623F-2F0C-4927-AAC4-9B0BDA116E9A}" srcOrd="29" destOrd="0" presId="urn:microsoft.com/office/officeart/2008/layout/CircleAccentTimeline"/>
    <dgm:cxn modelId="{1A97C32D-669A-4B21-A4F4-E934E11E14F4}" type="presParOf" srcId="{4FA62FF5-84B5-4914-A877-2B2723A51B8D}" destId="{CF20F778-13C0-4197-A018-AB157E1C0CD2}" srcOrd="30" destOrd="0" presId="urn:microsoft.com/office/officeart/2008/layout/CircleAccentTimeline"/>
    <dgm:cxn modelId="{76A71409-266B-419A-BEF4-B3DCC8FBD13D}" type="presParOf" srcId="{4FA62FF5-84B5-4914-A877-2B2723A51B8D}" destId="{29374F96-F4B7-4888-BAD7-5AA6006DD31C}" srcOrd="31" destOrd="0" presId="urn:microsoft.com/office/officeart/2008/layout/CircleAccentTimeline"/>
    <dgm:cxn modelId="{F00CEE13-91DF-4EF4-BEA8-5CFB4D3F8AC6}" type="presParOf" srcId="{29374F96-F4B7-4888-BAD7-5AA6006DD31C}" destId="{A9DE23E6-8BF7-478D-9490-C2A4E2B58E41}" srcOrd="0" destOrd="0" presId="urn:microsoft.com/office/officeart/2008/layout/CircleAccentTimeline"/>
    <dgm:cxn modelId="{89482420-2E0A-40A1-987D-459DFB8480C0}" type="presParOf" srcId="{29374F96-F4B7-4888-BAD7-5AA6006DD31C}" destId="{A2FA2398-4F83-45CD-B5DA-8EFCC7FFEFE6}" srcOrd="1" destOrd="0" presId="urn:microsoft.com/office/officeart/2008/layout/CircleAccentTimeline"/>
    <dgm:cxn modelId="{C8E35EE9-8DAF-41D3-949D-A9C67D3889EE}" type="presParOf" srcId="{29374F96-F4B7-4888-BAD7-5AA6006DD31C}" destId="{CA66BA5A-2299-44EF-9BB3-C71ABEDCA587}" srcOrd="2" destOrd="0" presId="urn:microsoft.com/office/officeart/2008/layout/CircleAccentTimeline"/>
    <dgm:cxn modelId="{225C5854-F29D-4D08-A81B-D30A3AB51A2D}" type="presParOf" srcId="{4FA62FF5-84B5-4914-A877-2B2723A51B8D}" destId="{F515CA9C-EF80-4135-8F2E-0DB899C84AA9}" srcOrd="32" destOrd="0" presId="urn:microsoft.com/office/officeart/2008/layout/CircleAccentTimeline"/>
    <dgm:cxn modelId="{C9CBC2D8-60C3-4C6F-9C72-92945BB6212B}" type="presParOf" srcId="{4FA62FF5-84B5-4914-A877-2B2723A51B8D}" destId="{DEF69AFF-BE96-4360-943E-84382F5F6086}" srcOrd="33" destOrd="0" presId="urn:microsoft.com/office/officeart/2008/layout/CircleAccentTimeline"/>
    <dgm:cxn modelId="{D3FB7ED0-95CB-4340-8F77-E0C222440371}" type="presParOf" srcId="{4FA62FF5-84B5-4914-A877-2B2723A51B8D}" destId="{90816303-6D25-49A9-9FCE-3ED09A51D647}" srcOrd="34" destOrd="0" presId="urn:microsoft.com/office/officeart/2008/layout/CircleAccentTimeline"/>
    <dgm:cxn modelId="{FB61D3B1-1D8F-48F3-98A3-CA643E0675CB}" type="presParOf" srcId="{4FA62FF5-84B5-4914-A877-2B2723A51B8D}" destId="{6B9B82CE-85BC-4F36-A343-A9F8DC7CC95B}" srcOrd="35" destOrd="0" presId="urn:microsoft.com/office/officeart/2008/layout/CircleAccentTimeline"/>
    <dgm:cxn modelId="{8AA8E953-AFB7-43CE-AC28-18BC14C9AD48}" type="presParOf" srcId="{6B9B82CE-85BC-4F36-A343-A9F8DC7CC95B}" destId="{2EEC2809-44DB-4B06-AB27-2EAA0013CBB0}" srcOrd="0" destOrd="0" presId="urn:microsoft.com/office/officeart/2008/layout/CircleAccentTimeline"/>
    <dgm:cxn modelId="{AFD47A93-3D8F-41BC-A988-FE45BBCB83EA}" type="presParOf" srcId="{6B9B82CE-85BC-4F36-A343-A9F8DC7CC95B}" destId="{82530887-A453-471F-B18C-A902042E5ADA}" srcOrd="1" destOrd="0" presId="urn:microsoft.com/office/officeart/2008/layout/CircleAccentTimeline"/>
    <dgm:cxn modelId="{FBF33CBB-7752-46D8-B76E-AFA55E989E72}" type="presParOf" srcId="{6B9B82CE-85BC-4F36-A343-A9F8DC7CC95B}" destId="{08375ED9-683F-491C-9CCA-C7D51964FCDC}" srcOrd="2" destOrd="0" presId="urn:microsoft.com/office/officeart/2008/layout/CircleAccentTimeline"/>
    <dgm:cxn modelId="{A368BE0F-0697-4A35-85EC-314E59345559}" type="presParOf" srcId="{4FA62FF5-84B5-4914-A877-2B2723A51B8D}" destId="{C239993F-65E5-46D4-A2EF-3A0F2B6381C7}" srcOrd="36" destOrd="0" presId="urn:microsoft.com/office/officeart/2008/layout/CircleAccentTimeline"/>
    <dgm:cxn modelId="{610309F3-1F8D-4F5A-A57E-31744F35BC03}" type="presParOf" srcId="{4FA62FF5-84B5-4914-A877-2B2723A51B8D}" destId="{A4BD74C7-DE55-46F2-B45C-2CCEC5389D55}" srcOrd="37" destOrd="0" presId="urn:microsoft.com/office/officeart/2008/layout/CircleAccentTimeline"/>
    <dgm:cxn modelId="{47B22BDF-E57A-4355-B7B3-E191BAF50839}" type="presParOf" srcId="{4FA62FF5-84B5-4914-A877-2B2723A51B8D}" destId="{CAB6C326-662D-4BF3-B994-AAFB8F1E7310}" srcOrd="38" destOrd="0" presId="urn:microsoft.com/office/officeart/2008/layout/CircleAccentTimeline"/>
    <dgm:cxn modelId="{A4EAFCFD-EE45-4D10-8C96-9DE1DFB2627B}" type="presParOf" srcId="{CAB6C326-662D-4BF3-B994-AAFB8F1E7310}" destId="{D34C4FB7-A101-40D3-B183-86B1CD68436F}" srcOrd="0" destOrd="0" presId="urn:microsoft.com/office/officeart/2008/layout/CircleAccentTimeline"/>
    <dgm:cxn modelId="{A531271B-7CF7-4FC5-A5C3-11E1D3B988BC}" type="presParOf" srcId="{CAB6C326-662D-4BF3-B994-AAFB8F1E7310}" destId="{4AFF5004-FCA0-4F47-915B-E1F9AB51852E}" srcOrd="1" destOrd="0" presId="urn:microsoft.com/office/officeart/2008/layout/CircleAccentTimeline"/>
    <dgm:cxn modelId="{86FA63A3-8DBC-4065-99AC-C26359E9C881}" type="presParOf" srcId="{CAB6C326-662D-4BF3-B994-AAFB8F1E7310}" destId="{575E16C2-1ED0-4104-8AB8-1CCC6FF2D25B}" srcOrd="2" destOrd="0" presId="urn:microsoft.com/office/officeart/2008/layout/CircleAccentTimeline"/>
    <dgm:cxn modelId="{AFB9B012-B828-4D89-B8CB-DE6EA5B122C7}" type="presParOf" srcId="{4FA62FF5-84B5-4914-A877-2B2723A51B8D}" destId="{A2B63168-7977-4A0F-8FF0-EE98F620EADD}" srcOrd="39" destOrd="0" presId="urn:microsoft.com/office/officeart/2008/layout/CircleAccentTimeline"/>
    <dgm:cxn modelId="{3C52C589-E567-4B24-85E4-AE3AD20C7C72}" type="presParOf" srcId="{4FA62FF5-84B5-4914-A877-2B2723A51B8D}" destId="{E73458EB-A40A-437D-9B2B-927B2230BB24}" srcOrd="4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C1E77-D7C8-49E3-BF9F-1CBE106631AA}">
      <dsp:nvSpPr>
        <dsp:cNvPr id="0" name=""/>
        <dsp:cNvSpPr/>
      </dsp:nvSpPr>
      <dsp:spPr>
        <a:xfrm>
          <a:off x="2736533" y="968852"/>
          <a:ext cx="2413632" cy="241363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err="1" smtClean="0"/>
            <a:t>Webinářové</a:t>
          </a:r>
          <a:r>
            <a:rPr lang="cs-CZ" sz="2600" kern="1200" dirty="0" smtClean="0"/>
            <a:t> prostředí</a:t>
          </a:r>
          <a:endParaRPr lang="cs-CZ" sz="2600" kern="1200" dirty="0"/>
        </a:p>
      </dsp:txBody>
      <dsp:txXfrm>
        <a:off x="3090001" y="1322320"/>
        <a:ext cx="1706696" cy="1706696"/>
      </dsp:txXfrm>
    </dsp:sp>
    <dsp:sp modelId="{C93507C1-122D-492D-8859-63BEB74DAAA1}">
      <dsp:nvSpPr>
        <dsp:cNvPr id="0" name=""/>
        <dsp:cNvSpPr/>
      </dsp:nvSpPr>
      <dsp:spPr>
        <a:xfrm>
          <a:off x="3339941" y="430"/>
          <a:ext cx="1206816" cy="120681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Mikrofon+ zvuk</a:t>
          </a:r>
          <a:endParaRPr lang="cs-CZ" sz="1500" kern="1200" dirty="0"/>
        </a:p>
      </dsp:txBody>
      <dsp:txXfrm>
        <a:off x="3516675" y="177164"/>
        <a:ext cx="853348" cy="853348"/>
      </dsp:txXfrm>
    </dsp:sp>
    <dsp:sp modelId="{BB9FBAA1-513F-487A-944F-FFB53417B6BA}">
      <dsp:nvSpPr>
        <dsp:cNvPr id="0" name=""/>
        <dsp:cNvSpPr/>
      </dsp:nvSpPr>
      <dsp:spPr>
        <a:xfrm>
          <a:off x="4911771" y="1572260"/>
          <a:ext cx="1206816" cy="120681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Video</a:t>
          </a:r>
          <a:endParaRPr lang="cs-CZ" sz="1500" kern="1200" dirty="0"/>
        </a:p>
      </dsp:txBody>
      <dsp:txXfrm>
        <a:off x="5088505" y="1748994"/>
        <a:ext cx="853348" cy="853348"/>
      </dsp:txXfrm>
    </dsp:sp>
    <dsp:sp modelId="{B0586630-F203-4FE6-AF34-8401F43ED060}">
      <dsp:nvSpPr>
        <dsp:cNvPr id="0" name=""/>
        <dsp:cNvSpPr/>
      </dsp:nvSpPr>
      <dsp:spPr>
        <a:xfrm>
          <a:off x="3339941" y="3144090"/>
          <a:ext cx="1206816" cy="120681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„Stroj“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(PC, tablet …)</a:t>
          </a:r>
          <a:endParaRPr lang="cs-CZ" sz="1100" kern="1200" dirty="0"/>
        </a:p>
      </dsp:txBody>
      <dsp:txXfrm>
        <a:off x="3516675" y="3320824"/>
        <a:ext cx="853348" cy="853348"/>
      </dsp:txXfrm>
    </dsp:sp>
    <dsp:sp modelId="{72133AE1-1183-40CA-95AA-46953CAE1E11}">
      <dsp:nvSpPr>
        <dsp:cNvPr id="0" name=""/>
        <dsp:cNvSpPr/>
      </dsp:nvSpPr>
      <dsp:spPr>
        <a:xfrm>
          <a:off x="1768111" y="1572260"/>
          <a:ext cx="1206816" cy="120681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Obrazovka</a:t>
          </a:r>
          <a:endParaRPr lang="cs-CZ" sz="1500" kern="1200" dirty="0"/>
        </a:p>
      </dsp:txBody>
      <dsp:txXfrm>
        <a:off x="1944845" y="1748994"/>
        <a:ext cx="853348" cy="853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5E533-8FBF-49A0-BF79-B37E35996519}">
      <dsp:nvSpPr>
        <dsp:cNvPr id="0" name=""/>
        <dsp:cNvSpPr/>
      </dsp:nvSpPr>
      <dsp:spPr>
        <a:xfrm>
          <a:off x="1968617" y="3492636"/>
          <a:ext cx="124458" cy="124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FB1B1-5F48-4FCB-8414-E930D82F2394}">
      <dsp:nvSpPr>
        <dsp:cNvPr id="0" name=""/>
        <dsp:cNvSpPr/>
      </dsp:nvSpPr>
      <dsp:spPr>
        <a:xfrm>
          <a:off x="1734014" y="3605572"/>
          <a:ext cx="124458" cy="124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16176-2BA2-4106-9994-E2C3DD556E35}">
      <dsp:nvSpPr>
        <dsp:cNvPr id="0" name=""/>
        <dsp:cNvSpPr/>
      </dsp:nvSpPr>
      <dsp:spPr>
        <a:xfrm>
          <a:off x="1488209" y="3694779"/>
          <a:ext cx="124458" cy="124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EDB89-524B-4D2B-961A-3EE108321C52}">
      <dsp:nvSpPr>
        <dsp:cNvPr id="0" name=""/>
        <dsp:cNvSpPr/>
      </dsp:nvSpPr>
      <dsp:spPr>
        <a:xfrm>
          <a:off x="3094964" y="2185302"/>
          <a:ext cx="124458" cy="124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8AB62-4580-4885-B599-7ED12648FA3F}">
      <dsp:nvSpPr>
        <dsp:cNvPr id="0" name=""/>
        <dsp:cNvSpPr/>
      </dsp:nvSpPr>
      <dsp:spPr>
        <a:xfrm>
          <a:off x="3000376" y="2415129"/>
          <a:ext cx="124458" cy="124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858FD-0E29-4B4E-A961-AEF1D2A28C3C}">
      <dsp:nvSpPr>
        <dsp:cNvPr id="0" name=""/>
        <dsp:cNvSpPr/>
      </dsp:nvSpPr>
      <dsp:spPr>
        <a:xfrm>
          <a:off x="2933169" y="455226"/>
          <a:ext cx="124458" cy="124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4B6E7-B26C-48DB-B348-8236981BB85F}">
      <dsp:nvSpPr>
        <dsp:cNvPr id="0" name=""/>
        <dsp:cNvSpPr/>
      </dsp:nvSpPr>
      <dsp:spPr>
        <a:xfrm>
          <a:off x="3106166" y="345366"/>
          <a:ext cx="124458" cy="124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2D34B-3A4E-42BB-BA71-DF26CF1100EA}">
      <dsp:nvSpPr>
        <dsp:cNvPr id="0" name=""/>
        <dsp:cNvSpPr/>
      </dsp:nvSpPr>
      <dsp:spPr>
        <a:xfrm>
          <a:off x="3279162" y="235506"/>
          <a:ext cx="124458" cy="124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8D062-9A44-4789-9EA6-A0B8E11799A0}">
      <dsp:nvSpPr>
        <dsp:cNvPr id="0" name=""/>
        <dsp:cNvSpPr/>
      </dsp:nvSpPr>
      <dsp:spPr>
        <a:xfrm>
          <a:off x="3452159" y="345366"/>
          <a:ext cx="124458" cy="124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C393C-01BE-4880-8C22-90C7E70ACE74}">
      <dsp:nvSpPr>
        <dsp:cNvPr id="0" name=""/>
        <dsp:cNvSpPr/>
      </dsp:nvSpPr>
      <dsp:spPr>
        <a:xfrm>
          <a:off x="3625156" y="455226"/>
          <a:ext cx="124458" cy="124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FE9AE-E5B3-4632-9FD9-DC7BB47B9ED6}">
      <dsp:nvSpPr>
        <dsp:cNvPr id="0" name=""/>
        <dsp:cNvSpPr/>
      </dsp:nvSpPr>
      <dsp:spPr>
        <a:xfrm>
          <a:off x="3279162" y="467091"/>
          <a:ext cx="124458" cy="124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83496-9024-4E45-9167-3E3D59F5C896}">
      <dsp:nvSpPr>
        <dsp:cNvPr id="0" name=""/>
        <dsp:cNvSpPr/>
      </dsp:nvSpPr>
      <dsp:spPr>
        <a:xfrm>
          <a:off x="3279162" y="699116"/>
          <a:ext cx="124458" cy="124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C463D-5E84-42EB-964F-12B90E228BA3}">
      <dsp:nvSpPr>
        <dsp:cNvPr id="0" name=""/>
        <dsp:cNvSpPr/>
      </dsp:nvSpPr>
      <dsp:spPr>
        <a:xfrm>
          <a:off x="881475" y="3959590"/>
          <a:ext cx="2684563" cy="7198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233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1. audio</a:t>
          </a:r>
          <a:endParaRPr lang="cs-CZ" sz="2800" kern="1200" dirty="0"/>
        </a:p>
      </dsp:txBody>
      <dsp:txXfrm>
        <a:off x="916613" y="3994728"/>
        <a:ext cx="2614287" cy="649526"/>
      </dsp:txXfrm>
    </dsp:sp>
    <dsp:sp modelId="{FE310562-D0DA-474B-AA16-A5F561FE7A4A}">
      <dsp:nvSpPr>
        <dsp:cNvPr id="0" name=""/>
        <dsp:cNvSpPr/>
      </dsp:nvSpPr>
      <dsp:spPr>
        <a:xfrm>
          <a:off x="137215" y="3253849"/>
          <a:ext cx="1244582" cy="124449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AB1F9-43BD-4A3C-843C-A84E9FF1E57E}">
      <dsp:nvSpPr>
        <dsp:cNvPr id="0" name=""/>
        <dsp:cNvSpPr/>
      </dsp:nvSpPr>
      <dsp:spPr>
        <a:xfrm>
          <a:off x="2608333" y="3024901"/>
          <a:ext cx="2684563" cy="7198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233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2. prezentace</a:t>
          </a:r>
          <a:endParaRPr lang="cs-CZ" sz="2800" kern="1200" dirty="0"/>
        </a:p>
      </dsp:txBody>
      <dsp:txXfrm>
        <a:off x="2643471" y="3060039"/>
        <a:ext cx="2614287" cy="649526"/>
      </dsp:txXfrm>
    </dsp:sp>
    <dsp:sp modelId="{41C9050E-B667-4FD0-AFE5-11FFAD1EB040}">
      <dsp:nvSpPr>
        <dsp:cNvPr id="0" name=""/>
        <dsp:cNvSpPr/>
      </dsp:nvSpPr>
      <dsp:spPr>
        <a:xfrm>
          <a:off x="1864072" y="2319160"/>
          <a:ext cx="1244582" cy="124449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84CAC-ABC9-4D86-9B98-1993B43E54A0}">
      <dsp:nvSpPr>
        <dsp:cNvPr id="0" name=""/>
        <dsp:cNvSpPr/>
      </dsp:nvSpPr>
      <dsp:spPr>
        <a:xfrm>
          <a:off x="3401132" y="1607267"/>
          <a:ext cx="2684563" cy="7198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233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3. video</a:t>
          </a:r>
          <a:endParaRPr lang="cs-CZ" sz="2800" kern="1200" dirty="0"/>
        </a:p>
      </dsp:txBody>
      <dsp:txXfrm>
        <a:off x="3436270" y="1642405"/>
        <a:ext cx="2614287" cy="649526"/>
      </dsp:txXfrm>
    </dsp:sp>
    <dsp:sp modelId="{47CE7A88-BA82-488F-9F6B-77C7CEAC0DFC}">
      <dsp:nvSpPr>
        <dsp:cNvPr id="0" name=""/>
        <dsp:cNvSpPr/>
      </dsp:nvSpPr>
      <dsp:spPr>
        <a:xfrm>
          <a:off x="2656871" y="901526"/>
          <a:ext cx="1244582" cy="124449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5E533-8FBF-49A0-BF79-B37E35996519}">
      <dsp:nvSpPr>
        <dsp:cNvPr id="0" name=""/>
        <dsp:cNvSpPr/>
      </dsp:nvSpPr>
      <dsp:spPr>
        <a:xfrm>
          <a:off x="1730572" y="3115049"/>
          <a:ext cx="109408" cy="109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FB1B1-5F48-4FCB-8414-E930D82F2394}">
      <dsp:nvSpPr>
        <dsp:cNvPr id="0" name=""/>
        <dsp:cNvSpPr/>
      </dsp:nvSpPr>
      <dsp:spPr>
        <a:xfrm>
          <a:off x="1524336" y="3214329"/>
          <a:ext cx="109408" cy="109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16176-2BA2-4106-9994-E2C3DD556E35}">
      <dsp:nvSpPr>
        <dsp:cNvPr id="0" name=""/>
        <dsp:cNvSpPr/>
      </dsp:nvSpPr>
      <dsp:spPr>
        <a:xfrm>
          <a:off x="1308254" y="3292748"/>
          <a:ext cx="109408" cy="109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EDB89-524B-4D2B-961A-3EE108321C52}">
      <dsp:nvSpPr>
        <dsp:cNvPr id="0" name=""/>
        <dsp:cNvSpPr/>
      </dsp:nvSpPr>
      <dsp:spPr>
        <a:xfrm>
          <a:off x="2720721" y="1965798"/>
          <a:ext cx="109408" cy="109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8AB62-4580-4885-B599-7ED12648FA3F}">
      <dsp:nvSpPr>
        <dsp:cNvPr id="0" name=""/>
        <dsp:cNvSpPr/>
      </dsp:nvSpPr>
      <dsp:spPr>
        <a:xfrm>
          <a:off x="2637570" y="2167834"/>
          <a:ext cx="109408" cy="109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858FD-0E29-4B4E-A961-AEF1D2A28C3C}">
      <dsp:nvSpPr>
        <dsp:cNvPr id="0" name=""/>
        <dsp:cNvSpPr/>
      </dsp:nvSpPr>
      <dsp:spPr>
        <a:xfrm>
          <a:off x="2578490" y="444923"/>
          <a:ext cx="109408" cy="109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4B6E7-B26C-48DB-B348-8236981BB85F}">
      <dsp:nvSpPr>
        <dsp:cNvPr id="0" name=""/>
        <dsp:cNvSpPr/>
      </dsp:nvSpPr>
      <dsp:spPr>
        <a:xfrm>
          <a:off x="2730568" y="348347"/>
          <a:ext cx="109408" cy="109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2D34B-3A4E-42BB-BA71-DF26CF1100EA}">
      <dsp:nvSpPr>
        <dsp:cNvPr id="0" name=""/>
        <dsp:cNvSpPr/>
      </dsp:nvSpPr>
      <dsp:spPr>
        <a:xfrm>
          <a:off x="2882646" y="251771"/>
          <a:ext cx="109408" cy="109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8D062-9A44-4789-9EA6-A0B8E11799A0}">
      <dsp:nvSpPr>
        <dsp:cNvPr id="0" name=""/>
        <dsp:cNvSpPr/>
      </dsp:nvSpPr>
      <dsp:spPr>
        <a:xfrm>
          <a:off x="3034724" y="348347"/>
          <a:ext cx="109408" cy="109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C393C-01BE-4880-8C22-90C7E70ACE74}">
      <dsp:nvSpPr>
        <dsp:cNvPr id="0" name=""/>
        <dsp:cNvSpPr/>
      </dsp:nvSpPr>
      <dsp:spPr>
        <a:xfrm>
          <a:off x="3186802" y="444923"/>
          <a:ext cx="109408" cy="109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FE9AE-E5B3-4632-9FD9-DC7BB47B9ED6}">
      <dsp:nvSpPr>
        <dsp:cNvPr id="0" name=""/>
        <dsp:cNvSpPr/>
      </dsp:nvSpPr>
      <dsp:spPr>
        <a:xfrm>
          <a:off x="2882646" y="455353"/>
          <a:ext cx="109408" cy="109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83496-9024-4E45-9167-3E3D59F5C896}">
      <dsp:nvSpPr>
        <dsp:cNvPr id="0" name=""/>
        <dsp:cNvSpPr/>
      </dsp:nvSpPr>
      <dsp:spPr>
        <a:xfrm>
          <a:off x="2882646" y="659321"/>
          <a:ext cx="109408" cy="109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C463D-5E84-42EB-964F-12B90E228BA3}">
      <dsp:nvSpPr>
        <dsp:cNvPr id="0" name=""/>
        <dsp:cNvSpPr/>
      </dsp:nvSpPr>
      <dsp:spPr>
        <a:xfrm>
          <a:off x="774887" y="3525538"/>
          <a:ext cx="2359946" cy="6327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522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3. audio</a:t>
          </a:r>
          <a:endParaRPr lang="cs-CZ" sz="2400" kern="1200" dirty="0"/>
        </a:p>
      </dsp:txBody>
      <dsp:txXfrm>
        <a:off x="805776" y="3556427"/>
        <a:ext cx="2298168" cy="570986"/>
      </dsp:txXfrm>
    </dsp:sp>
    <dsp:sp modelId="{FE310562-D0DA-474B-AA16-A5F561FE7A4A}">
      <dsp:nvSpPr>
        <dsp:cNvPr id="0" name=""/>
        <dsp:cNvSpPr/>
      </dsp:nvSpPr>
      <dsp:spPr>
        <a:xfrm>
          <a:off x="120623" y="2905136"/>
          <a:ext cx="1094087" cy="109400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AB1F9-43BD-4A3C-843C-A84E9FF1E57E}">
      <dsp:nvSpPr>
        <dsp:cNvPr id="0" name=""/>
        <dsp:cNvSpPr/>
      </dsp:nvSpPr>
      <dsp:spPr>
        <a:xfrm>
          <a:off x="2292933" y="2703872"/>
          <a:ext cx="2359946" cy="6327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522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2. prezentace</a:t>
          </a:r>
          <a:endParaRPr lang="cs-CZ" sz="2400" kern="1200" dirty="0"/>
        </a:p>
      </dsp:txBody>
      <dsp:txXfrm>
        <a:off x="2323822" y="2734761"/>
        <a:ext cx="2298168" cy="570986"/>
      </dsp:txXfrm>
    </dsp:sp>
    <dsp:sp modelId="{41C9050E-B667-4FD0-AFE5-11FFAD1EB040}">
      <dsp:nvSpPr>
        <dsp:cNvPr id="0" name=""/>
        <dsp:cNvSpPr/>
      </dsp:nvSpPr>
      <dsp:spPr>
        <a:xfrm>
          <a:off x="1638669" y="2083469"/>
          <a:ext cx="1094087" cy="109400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84CAC-ABC9-4D86-9B98-1993B43E54A0}">
      <dsp:nvSpPr>
        <dsp:cNvPr id="0" name=""/>
        <dsp:cNvSpPr/>
      </dsp:nvSpPr>
      <dsp:spPr>
        <a:xfrm>
          <a:off x="2989866" y="1457659"/>
          <a:ext cx="2359946" cy="6327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522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1. video</a:t>
          </a:r>
          <a:endParaRPr lang="cs-CZ" sz="2400" kern="1200" dirty="0"/>
        </a:p>
      </dsp:txBody>
      <dsp:txXfrm>
        <a:off x="3020755" y="1488548"/>
        <a:ext cx="2298168" cy="570986"/>
      </dsp:txXfrm>
    </dsp:sp>
    <dsp:sp modelId="{47CE7A88-BA82-488F-9F6B-77C7CEAC0DFC}">
      <dsp:nvSpPr>
        <dsp:cNvPr id="0" name=""/>
        <dsp:cNvSpPr/>
      </dsp:nvSpPr>
      <dsp:spPr>
        <a:xfrm>
          <a:off x="2335602" y="837256"/>
          <a:ext cx="1094087" cy="109400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909A9-0141-4A9E-BB46-EAC69829184B}">
      <dsp:nvSpPr>
        <dsp:cNvPr id="0" name=""/>
        <dsp:cNvSpPr/>
      </dsp:nvSpPr>
      <dsp:spPr>
        <a:xfrm>
          <a:off x="1337" y="1888238"/>
          <a:ext cx="937087" cy="937087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D0215-556B-4C76-98B6-78AF3FD9FB52}">
      <dsp:nvSpPr>
        <dsp:cNvPr id="0" name=""/>
        <dsp:cNvSpPr/>
      </dsp:nvSpPr>
      <dsp:spPr>
        <a:xfrm rot="17700000">
          <a:off x="331524" y="1124320"/>
          <a:ext cx="1164903" cy="561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pozvánka</a:t>
          </a:r>
          <a:endParaRPr lang="cs-CZ" sz="2000" kern="1200" dirty="0"/>
        </a:p>
      </dsp:txBody>
      <dsp:txXfrm>
        <a:off x="331524" y="1124320"/>
        <a:ext cx="1164903" cy="561393"/>
      </dsp:txXfrm>
    </dsp:sp>
    <dsp:sp modelId="{D729671A-9596-4031-A285-C99E20ADDA74}">
      <dsp:nvSpPr>
        <dsp:cNvPr id="0" name=""/>
        <dsp:cNvSpPr/>
      </dsp:nvSpPr>
      <dsp:spPr>
        <a:xfrm>
          <a:off x="1009009" y="2113578"/>
          <a:ext cx="486407" cy="4864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F90E5-BF88-4FDA-B864-D557EAF5D01F}">
      <dsp:nvSpPr>
        <dsp:cNvPr id="0" name=""/>
        <dsp:cNvSpPr/>
      </dsp:nvSpPr>
      <dsp:spPr>
        <a:xfrm rot="17700000">
          <a:off x="432926" y="2790580"/>
          <a:ext cx="1007696" cy="485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registrace</a:t>
          </a:r>
          <a:endParaRPr lang="cs-CZ" sz="1400" kern="1200" dirty="0"/>
        </a:p>
      </dsp:txBody>
      <dsp:txXfrm>
        <a:off x="432926" y="2790580"/>
        <a:ext cx="1007696" cy="485873"/>
      </dsp:txXfrm>
    </dsp:sp>
    <dsp:sp modelId="{0D68C8F3-63FC-4547-9440-2EDAA7D08958}">
      <dsp:nvSpPr>
        <dsp:cNvPr id="0" name=""/>
        <dsp:cNvSpPr/>
      </dsp:nvSpPr>
      <dsp:spPr>
        <a:xfrm rot="17700000">
          <a:off x="1063804" y="1437109"/>
          <a:ext cx="1007696" cy="485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CA13E-D516-4C36-9C33-C0375DFAA5BB}">
      <dsp:nvSpPr>
        <dsp:cNvPr id="0" name=""/>
        <dsp:cNvSpPr/>
      </dsp:nvSpPr>
      <dsp:spPr>
        <a:xfrm>
          <a:off x="1565927" y="2113578"/>
          <a:ext cx="486407" cy="4864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F96EA-92D8-4BE9-986A-98E5CF8F3F3E}">
      <dsp:nvSpPr>
        <dsp:cNvPr id="0" name=""/>
        <dsp:cNvSpPr/>
      </dsp:nvSpPr>
      <dsp:spPr>
        <a:xfrm rot="17700000">
          <a:off x="989843" y="2790580"/>
          <a:ext cx="1007696" cy="485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připomínka</a:t>
          </a:r>
          <a:endParaRPr lang="cs-CZ" sz="1400" kern="1200" dirty="0"/>
        </a:p>
      </dsp:txBody>
      <dsp:txXfrm>
        <a:off x="989843" y="2790580"/>
        <a:ext cx="1007696" cy="485873"/>
      </dsp:txXfrm>
    </dsp:sp>
    <dsp:sp modelId="{5A13CB0D-89F9-4736-BF10-53281E7D9DCC}">
      <dsp:nvSpPr>
        <dsp:cNvPr id="0" name=""/>
        <dsp:cNvSpPr/>
      </dsp:nvSpPr>
      <dsp:spPr>
        <a:xfrm rot="17700000">
          <a:off x="1620721" y="1437109"/>
          <a:ext cx="1007696" cy="485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02516-7F07-4C13-A422-260C94347087}">
      <dsp:nvSpPr>
        <dsp:cNvPr id="0" name=""/>
        <dsp:cNvSpPr/>
      </dsp:nvSpPr>
      <dsp:spPr>
        <a:xfrm>
          <a:off x="2122844" y="2113578"/>
          <a:ext cx="486407" cy="4864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48E78-6D44-4B85-B37C-2DD4CD37F48A}">
      <dsp:nvSpPr>
        <dsp:cNvPr id="0" name=""/>
        <dsp:cNvSpPr/>
      </dsp:nvSpPr>
      <dsp:spPr>
        <a:xfrm rot="17700000">
          <a:off x="1546761" y="2790580"/>
          <a:ext cx="1007696" cy="485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podpora</a:t>
          </a:r>
          <a:endParaRPr lang="cs-CZ" sz="1400" kern="1200" dirty="0"/>
        </a:p>
      </dsp:txBody>
      <dsp:txXfrm>
        <a:off x="1546761" y="2790580"/>
        <a:ext cx="1007696" cy="485873"/>
      </dsp:txXfrm>
    </dsp:sp>
    <dsp:sp modelId="{25338D9B-A616-4EB6-BC7C-F0763914D973}">
      <dsp:nvSpPr>
        <dsp:cNvPr id="0" name=""/>
        <dsp:cNvSpPr/>
      </dsp:nvSpPr>
      <dsp:spPr>
        <a:xfrm rot="17700000">
          <a:off x="2177639" y="1437109"/>
          <a:ext cx="1007696" cy="485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FD94D-9028-43D4-A4D3-F2C65645BAC1}">
      <dsp:nvSpPr>
        <dsp:cNvPr id="0" name=""/>
        <dsp:cNvSpPr/>
      </dsp:nvSpPr>
      <dsp:spPr>
        <a:xfrm>
          <a:off x="2679836" y="1888238"/>
          <a:ext cx="937087" cy="937087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8D877-8003-40DF-AFFB-8C1676B635C4}">
      <dsp:nvSpPr>
        <dsp:cNvPr id="0" name=""/>
        <dsp:cNvSpPr/>
      </dsp:nvSpPr>
      <dsp:spPr>
        <a:xfrm rot="17700000">
          <a:off x="3010024" y="1124320"/>
          <a:ext cx="1164903" cy="561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err="1" smtClean="0"/>
            <a:t>webinář</a:t>
          </a:r>
          <a:endParaRPr lang="cs-CZ" sz="2000" kern="1200" dirty="0"/>
        </a:p>
      </dsp:txBody>
      <dsp:txXfrm>
        <a:off x="3010024" y="1124320"/>
        <a:ext cx="1164903" cy="561393"/>
      </dsp:txXfrm>
    </dsp:sp>
    <dsp:sp modelId="{AF3D94CF-B338-41AC-AF51-0F908CAD3A23}">
      <dsp:nvSpPr>
        <dsp:cNvPr id="0" name=""/>
        <dsp:cNvSpPr/>
      </dsp:nvSpPr>
      <dsp:spPr>
        <a:xfrm>
          <a:off x="3687508" y="2113578"/>
          <a:ext cx="486407" cy="4864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DD1F5-5BFB-48DB-8E74-98A407553888}">
      <dsp:nvSpPr>
        <dsp:cNvPr id="0" name=""/>
        <dsp:cNvSpPr/>
      </dsp:nvSpPr>
      <dsp:spPr>
        <a:xfrm rot="17700000">
          <a:off x="3111425" y="2790580"/>
          <a:ext cx="1007696" cy="485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„socializace“</a:t>
          </a:r>
          <a:endParaRPr lang="cs-CZ" sz="1400" kern="1200" dirty="0"/>
        </a:p>
      </dsp:txBody>
      <dsp:txXfrm>
        <a:off x="3111425" y="2790580"/>
        <a:ext cx="1007696" cy="485873"/>
      </dsp:txXfrm>
    </dsp:sp>
    <dsp:sp modelId="{75624B37-44C5-44B5-8310-91CA032D2430}">
      <dsp:nvSpPr>
        <dsp:cNvPr id="0" name=""/>
        <dsp:cNvSpPr/>
      </dsp:nvSpPr>
      <dsp:spPr>
        <a:xfrm rot="17700000">
          <a:off x="3742303" y="1437109"/>
          <a:ext cx="1007696" cy="485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2953E-A968-4082-A012-4129A2A39DE8}">
      <dsp:nvSpPr>
        <dsp:cNvPr id="0" name=""/>
        <dsp:cNvSpPr/>
      </dsp:nvSpPr>
      <dsp:spPr>
        <a:xfrm>
          <a:off x="4244426" y="2113578"/>
          <a:ext cx="486407" cy="4864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DFE42-444D-43F3-9D4E-A8F7EAB04857}">
      <dsp:nvSpPr>
        <dsp:cNvPr id="0" name=""/>
        <dsp:cNvSpPr/>
      </dsp:nvSpPr>
      <dsp:spPr>
        <a:xfrm rot="17700000">
          <a:off x="3668343" y="2790580"/>
          <a:ext cx="1007696" cy="485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&gt; 5 minut předem</a:t>
          </a:r>
          <a:endParaRPr lang="cs-CZ" sz="1400" kern="1200" dirty="0"/>
        </a:p>
      </dsp:txBody>
      <dsp:txXfrm>
        <a:off x="3668343" y="2790580"/>
        <a:ext cx="1007696" cy="485873"/>
      </dsp:txXfrm>
    </dsp:sp>
    <dsp:sp modelId="{744F5799-F868-4F6D-97FD-684655F55D51}">
      <dsp:nvSpPr>
        <dsp:cNvPr id="0" name=""/>
        <dsp:cNvSpPr/>
      </dsp:nvSpPr>
      <dsp:spPr>
        <a:xfrm rot="17700000">
          <a:off x="4299220" y="1437109"/>
          <a:ext cx="1007696" cy="485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439AF-A849-4B0E-8FDA-685ADEF1FD6F}">
      <dsp:nvSpPr>
        <dsp:cNvPr id="0" name=""/>
        <dsp:cNvSpPr/>
      </dsp:nvSpPr>
      <dsp:spPr>
        <a:xfrm>
          <a:off x="4801343" y="2113578"/>
          <a:ext cx="486407" cy="4864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44DE3-BE86-44BC-A357-485D99A9A4DE}">
      <dsp:nvSpPr>
        <dsp:cNvPr id="0" name=""/>
        <dsp:cNvSpPr/>
      </dsp:nvSpPr>
      <dsp:spPr>
        <a:xfrm rot="17700000">
          <a:off x="4225260" y="2790580"/>
          <a:ext cx="1007696" cy="485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moderátor</a:t>
          </a:r>
          <a:endParaRPr lang="cs-CZ" sz="1400" kern="1200" dirty="0"/>
        </a:p>
      </dsp:txBody>
      <dsp:txXfrm>
        <a:off x="4225260" y="2790580"/>
        <a:ext cx="1007696" cy="485873"/>
      </dsp:txXfrm>
    </dsp:sp>
    <dsp:sp modelId="{F32B078F-EF8E-4202-A09A-402293C7AAC0}">
      <dsp:nvSpPr>
        <dsp:cNvPr id="0" name=""/>
        <dsp:cNvSpPr/>
      </dsp:nvSpPr>
      <dsp:spPr>
        <a:xfrm rot="17700000">
          <a:off x="4856138" y="1437109"/>
          <a:ext cx="1007696" cy="485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E23E6-8BF7-478D-9490-C2A4E2B58E41}">
      <dsp:nvSpPr>
        <dsp:cNvPr id="0" name=""/>
        <dsp:cNvSpPr/>
      </dsp:nvSpPr>
      <dsp:spPr>
        <a:xfrm>
          <a:off x="5358261" y="2113578"/>
          <a:ext cx="486407" cy="4864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A2398-4F83-45CD-B5DA-8EFCC7FFEFE6}">
      <dsp:nvSpPr>
        <dsp:cNvPr id="0" name=""/>
        <dsp:cNvSpPr/>
      </dsp:nvSpPr>
      <dsp:spPr>
        <a:xfrm rot="17700000">
          <a:off x="4782177" y="2790580"/>
          <a:ext cx="1007696" cy="485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„technik“</a:t>
          </a:r>
          <a:endParaRPr lang="cs-CZ" sz="1400" kern="1200" dirty="0"/>
        </a:p>
      </dsp:txBody>
      <dsp:txXfrm>
        <a:off x="4782177" y="2790580"/>
        <a:ext cx="1007696" cy="485873"/>
      </dsp:txXfrm>
    </dsp:sp>
    <dsp:sp modelId="{CA66BA5A-2299-44EF-9BB3-C71ABEDCA587}">
      <dsp:nvSpPr>
        <dsp:cNvPr id="0" name=""/>
        <dsp:cNvSpPr/>
      </dsp:nvSpPr>
      <dsp:spPr>
        <a:xfrm rot="17700000">
          <a:off x="5413055" y="1437109"/>
          <a:ext cx="1007696" cy="485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C2809-44DB-4B06-AB27-2EAA0013CBB0}">
      <dsp:nvSpPr>
        <dsp:cNvPr id="0" name=""/>
        <dsp:cNvSpPr/>
      </dsp:nvSpPr>
      <dsp:spPr>
        <a:xfrm>
          <a:off x="5915178" y="2113578"/>
          <a:ext cx="486407" cy="4864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30887-A453-471F-B18C-A902042E5ADA}">
      <dsp:nvSpPr>
        <dsp:cNvPr id="0" name=""/>
        <dsp:cNvSpPr/>
      </dsp:nvSpPr>
      <dsp:spPr>
        <a:xfrm rot="17700000">
          <a:off x="5339095" y="2790580"/>
          <a:ext cx="1007696" cy="485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šťoura, nadšenec</a:t>
          </a:r>
          <a:endParaRPr lang="cs-CZ" sz="1400" kern="1200" dirty="0"/>
        </a:p>
      </dsp:txBody>
      <dsp:txXfrm>
        <a:off x="5339095" y="2790580"/>
        <a:ext cx="1007696" cy="485873"/>
      </dsp:txXfrm>
    </dsp:sp>
    <dsp:sp modelId="{08375ED9-683F-491C-9CCA-C7D51964FCDC}">
      <dsp:nvSpPr>
        <dsp:cNvPr id="0" name=""/>
        <dsp:cNvSpPr/>
      </dsp:nvSpPr>
      <dsp:spPr>
        <a:xfrm rot="17700000">
          <a:off x="5969973" y="1437109"/>
          <a:ext cx="1007696" cy="485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C4FB7-A101-40D3-B183-86B1CD68436F}">
      <dsp:nvSpPr>
        <dsp:cNvPr id="0" name=""/>
        <dsp:cNvSpPr/>
      </dsp:nvSpPr>
      <dsp:spPr>
        <a:xfrm>
          <a:off x="6472170" y="1888238"/>
          <a:ext cx="937087" cy="937087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FF5004-FCA0-4F47-915B-E1F9AB51852E}">
      <dsp:nvSpPr>
        <dsp:cNvPr id="0" name=""/>
        <dsp:cNvSpPr/>
      </dsp:nvSpPr>
      <dsp:spPr>
        <a:xfrm rot="17700000">
          <a:off x="6802358" y="1124320"/>
          <a:ext cx="1164903" cy="561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zpětná vazba</a:t>
          </a:r>
          <a:endParaRPr lang="cs-CZ" sz="2000" kern="1200" dirty="0"/>
        </a:p>
      </dsp:txBody>
      <dsp:txXfrm>
        <a:off x="6802358" y="1124320"/>
        <a:ext cx="1164903" cy="561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E6DD7D0-742D-4389-AC39-70C1917AB33F}" type="datetimeFigureOut">
              <a:rPr lang="cs-CZ" smtClean="0"/>
              <a:t>21.5.2014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892BBC5-B470-4FCE-A8B6-3D8D5D7829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167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C691FE7-E610-4614-B35F-C0E304B693C7}" type="datetimeFigureOut">
              <a:rPr lang="cs-CZ" smtClean="0"/>
              <a:t>21.5.2014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7188920-92E6-403B-9AD1-44128758C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703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033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Unikátní diskuse před 3týdny na </a:t>
            </a:r>
            <a:r>
              <a:rPr lang="cs-CZ" dirty="0" err="1" smtClean="0"/>
              <a:t>Linkedin</a:t>
            </a:r>
            <a:r>
              <a:rPr lang="cs-CZ" dirty="0" smtClean="0"/>
              <a:t> ve</a:t>
            </a:r>
            <a:r>
              <a:rPr lang="cs-CZ" baseline="0" dirty="0" smtClean="0"/>
              <a:t> skupině HR </a:t>
            </a:r>
            <a:r>
              <a:rPr lang="cs-CZ" baseline="0" dirty="0" err="1" smtClean="0"/>
              <a:t>News</a:t>
            </a:r>
            <a:r>
              <a:rPr lang="cs-CZ" baseline="0" dirty="0" smtClean="0"/>
              <a:t> - zprávy z HR a managementu. Paní Michaela </a:t>
            </a:r>
            <a:r>
              <a:rPr lang="cs-CZ" baseline="0" dirty="0" err="1" smtClean="0"/>
              <a:t>Špániková</a:t>
            </a:r>
            <a:r>
              <a:rPr lang="cs-CZ" baseline="0" dirty="0" smtClean="0"/>
              <a:t> z 1. VOX , </a:t>
            </a:r>
            <a:r>
              <a:rPr lang="cs-CZ" baseline="0" smtClean="0"/>
              <a:t>19 komentářů, </a:t>
            </a: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CC2FB-255A-42DC-964C-0C8EC39118C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538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9524" indent="-309524">
              <a:buClr>
                <a:srgbClr val="006FB8"/>
              </a:buClr>
              <a:buFont typeface="Wingdings" panose="05000000000000000000" pitchFamily="2" charset="2"/>
              <a:buChar char="§"/>
            </a:pPr>
            <a:r>
              <a:rPr lang="cs-CZ" sz="1900" dirty="0"/>
              <a:t>přenos </a:t>
            </a:r>
            <a:r>
              <a:rPr lang="cs-CZ" sz="1900" b="1" dirty="0"/>
              <a:t>zvuku i obrazu</a:t>
            </a:r>
          </a:p>
          <a:p>
            <a:pPr marL="309524" indent="-309524">
              <a:buClr>
                <a:srgbClr val="006FB8"/>
              </a:buClr>
              <a:buFont typeface="Wingdings" panose="05000000000000000000" pitchFamily="2" charset="2"/>
              <a:buChar char="§"/>
            </a:pPr>
            <a:r>
              <a:rPr lang="cs-CZ" sz="1900" b="1" dirty="0"/>
              <a:t>chat</a:t>
            </a:r>
            <a:r>
              <a:rPr lang="cs-CZ" sz="1900" dirty="0"/>
              <a:t> šili přednášejícího)</a:t>
            </a:r>
          </a:p>
          <a:p>
            <a:pPr marL="309524" indent="-309524">
              <a:buClr>
                <a:srgbClr val="006FB8"/>
              </a:buClr>
              <a:buFont typeface="Wingdings" panose="05000000000000000000" pitchFamily="2" charset="2"/>
              <a:buChar char="§"/>
            </a:pPr>
            <a:r>
              <a:rPr lang="cs-CZ" sz="1900" dirty="0"/>
              <a:t>využití </a:t>
            </a:r>
            <a:r>
              <a:rPr lang="cs-CZ" sz="1900" b="1" dirty="0"/>
              <a:t>vzdálené plochy </a:t>
            </a:r>
            <a:r>
              <a:rPr lang="cs-CZ" sz="1900" dirty="0"/>
              <a:t>(přednášející se může připojit </a:t>
            </a:r>
            <a:br>
              <a:rPr lang="cs-CZ" sz="1900" dirty="0"/>
            </a:br>
            <a:r>
              <a:rPr lang="cs-CZ" sz="1900" dirty="0"/>
              <a:t>k počítači účastníka školení)</a:t>
            </a:r>
          </a:p>
          <a:p>
            <a:pPr marL="309524" indent="-309524">
              <a:buClr>
                <a:srgbClr val="006FB8"/>
              </a:buClr>
              <a:buFont typeface="Wingdings" panose="05000000000000000000" pitchFamily="2" charset="2"/>
              <a:buChar char="§"/>
            </a:pPr>
            <a:r>
              <a:rPr lang="cs-CZ" sz="1900" dirty="0"/>
              <a:t>sdílení plochy (</a:t>
            </a:r>
            <a:r>
              <a:rPr lang="cs-CZ" sz="1900" b="1" dirty="0"/>
              <a:t>princip tabule</a:t>
            </a:r>
            <a:r>
              <a:rPr lang="cs-CZ" sz="1900" dirty="0"/>
              <a:t>)</a:t>
            </a:r>
          </a:p>
          <a:p>
            <a:pPr marL="309524" indent="-309524">
              <a:buClr>
                <a:srgbClr val="006FB8"/>
              </a:buClr>
              <a:buFont typeface="Wingdings" panose="05000000000000000000" pitchFamily="2" charset="2"/>
              <a:buChar char="§"/>
            </a:pPr>
            <a:r>
              <a:rPr lang="cs-CZ" sz="1900" b="1" dirty="0"/>
              <a:t>sdílení materiálů </a:t>
            </a:r>
            <a:r>
              <a:rPr lang="cs-CZ" sz="1900" dirty="0"/>
              <a:t>(prezentace, dok.)</a:t>
            </a:r>
          </a:p>
          <a:p>
            <a:pPr marL="309524" indent="-309524">
              <a:buClr>
                <a:srgbClr val="006FB8"/>
              </a:buClr>
              <a:buFont typeface="Wingdings" panose="05000000000000000000" pitchFamily="2" charset="2"/>
              <a:buChar char="§"/>
            </a:pPr>
            <a:r>
              <a:rPr lang="cs-CZ" sz="1900" b="1" dirty="0"/>
              <a:t>hlasování účastníků</a:t>
            </a:r>
          </a:p>
          <a:p>
            <a:pPr marL="309524" indent="-309524">
              <a:buClr>
                <a:srgbClr val="006FB8"/>
              </a:buClr>
              <a:buFont typeface="Wingdings" panose="05000000000000000000" pitchFamily="2" charset="2"/>
              <a:buChar char="§"/>
            </a:pPr>
            <a:r>
              <a:rPr lang="cs-CZ" sz="1900" dirty="0"/>
              <a:t>podpora </a:t>
            </a:r>
            <a:r>
              <a:rPr lang="cs-CZ" sz="1900" b="1" dirty="0" err="1"/>
              <a:t>tabletů</a:t>
            </a:r>
            <a:endParaRPr lang="cs-CZ" sz="1900" b="1" dirty="0"/>
          </a:p>
          <a:p>
            <a:pPr marL="1300002" lvl="2" indent="-309524">
              <a:buClr>
                <a:schemeClr val="bg1">
                  <a:lumMod val="50000"/>
                </a:schemeClr>
              </a:buClr>
              <a:buFont typeface="Tahoma" panose="020B0604030504040204" pitchFamily="34" charset="0"/>
              <a:buChar char="▪"/>
            </a:pPr>
            <a:endParaRPr lang="cs-CZ" sz="1900" dirty="0"/>
          </a:p>
          <a:p>
            <a:pPr algn="l"/>
            <a:endParaRPr lang="cs-CZ" sz="19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CC2FB-255A-42DC-964C-0C8EC39118C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879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095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375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762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287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476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790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957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900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546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478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844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202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077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8502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0018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1063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940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8374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952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8361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1717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730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8000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8554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4892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948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4079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5341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5666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413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Otázky – z jaké instituce, fakulty</a:t>
            </a:r>
          </a:p>
          <a:p>
            <a:r>
              <a:rPr lang="cs-CZ" dirty="0" smtClean="0"/>
              <a:t>Účastnili jste se (posluchači) </a:t>
            </a:r>
            <a:r>
              <a:rPr lang="cs-CZ" dirty="0" err="1" smtClean="0"/>
              <a:t>webináře</a:t>
            </a:r>
            <a:endParaRPr lang="cs-CZ" dirty="0" smtClean="0"/>
          </a:p>
          <a:p>
            <a:r>
              <a:rPr lang="cs-CZ" dirty="0" smtClean="0"/>
              <a:t>Pořádali jste </a:t>
            </a:r>
            <a:r>
              <a:rPr lang="cs-CZ" dirty="0" err="1" smtClean="0"/>
              <a:t>webinář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549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Ještě </a:t>
            </a:r>
            <a:r>
              <a:rPr lang="cs-CZ" smtClean="0"/>
              <a:t>přidat hybridní </a:t>
            </a:r>
            <a:r>
              <a:rPr lang="cs-CZ" dirty="0" smtClean="0"/>
              <a:t>uspořádání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938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Ještě </a:t>
            </a:r>
            <a:r>
              <a:rPr lang="cs-CZ" smtClean="0"/>
              <a:t>přidat hybridní </a:t>
            </a:r>
            <a:r>
              <a:rPr lang="cs-CZ" dirty="0" smtClean="0"/>
              <a:t>uspořádání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762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591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856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8920-92E6-403B-9AD1-44128758CF7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84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38B8597-E259-412C-A5BE-30CEBB7C3070}" type="datetimeFigureOut">
              <a:rPr lang="cs-CZ" smtClean="0"/>
              <a:t>21.5.2014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DB0CD8C-76B5-414A-BA73-3A3337E408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583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8597-E259-412C-A5BE-30CEBB7C3070}" type="datetimeFigureOut">
              <a:rPr lang="cs-CZ" smtClean="0"/>
              <a:t>21.5.2014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CD8C-76B5-414A-BA73-3A3337E408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7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8597-E259-412C-A5BE-30CEBB7C3070}" type="datetimeFigureOut">
              <a:rPr lang="cs-CZ" smtClean="0"/>
              <a:t>21.5.2014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CD8C-76B5-414A-BA73-3A3337E408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76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6"/>
            <a:ext cx="1819380" cy="39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8597-E259-412C-A5BE-30CEBB7C3070}" type="datetimeFigureOut">
              <a:rPr lang="cs-CZ" smtClean="0"/>
              <a:t>21.5.2014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CD8C-76B5-414A-BA73-3A3337E408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106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8597-E259-412C-A5BE-30CEBB7C3070}" type="datetimeFigureOut">
              <a:rPr lang="cs-CZ" smtClean="0"/>
              <a:t>21.5.2014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CD8C-76B5-414A-BA73-3A3337E408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31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8597-E259-412C-A5BE-30CEBB7C3070}" type="datetimeFigureOut">
              <a:rPr lang="cs-CZ" smtClean="0"/>
              <a:t>21.5.2014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CD8C-76B5-414A-BA73-3A3337E408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99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6"/>
            <a:ext cx="1819380" cy="39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6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B38B8597-E259-412C-A5BE-30CEBB7C3070}" type="datetimeFigureOut">
              <a:rPr lang="cs-CZ" smtClean="0"/>
              <a:t>21.5.2014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DB0CD8C-76B5-414A-BA73-3A3337E408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82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8597-E259-412C-A5BE-30CEBB7C3070}" type="datetimeFigureOut">
              <a:rPr lang="cs-CZ" smtClean="0"/>
              <a:t>21.5.2014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CD8C-76B5-414A-BA73-3A3337E408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46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8597-E259-412C-A5BE-30CEBB7C3070}" type="datetimeFigureOut">
              <a:rPr lang="cs-CZ" smtClean="0"/>
              <a:t>21.5.2014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CD8C-76B5-414A-BA73-3A3337E408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22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B8597-E259-412C-A5BE-30CEBB7C3070}" type="datetimeFigureOut">
              <a:rPr lang="cs-CZ" smtClean="0"/>
              <a:t>21.5.2014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0CD8C-76B5-414A-BA73-3A3337E408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90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0.xml"/><Relationship Id="rId7" Type="http://schemas.openxmlformats.org/officeDocument/2006/relationships/image" Target="../media/image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tags" Target="../tags/tag239.xm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notesSlide" Target="../notesSlides/notesSlide10.xml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vidcon@cesnet.cz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vidcon.cesnet.cz/" TargetMode="Externa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hyperlink" Target="mailto:tnikl@lf1.cuni.cz" TargetMode="External"/><Relationship Id="rId11" Type="http://schemas.openxmlformats.org/officeDocument/2006/relationships/image" Target="../media/image46.png"/><Relationship Id="rId5" Type="http://schemas.openxmlformats.org/officeDocument/2006/relationships/hyperlink" Target="https://el.lf1.cuni.cz/" TargetMode="External"/><Relationship Id="rId10" Type="http://schemas.openxmlformats.org/officeDocument/2006/relationships/image" Target="../media/image45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7.png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hyperlink" Target="http://www.refineddata.com/adobe-connect/podzilla" TargetMode="External"/><Relationship Id="rId5" Type="http://schemas.openxmlformats.org/officeDocument/2006/relationships/hyperlink" Target="http://www.adobe.com/go/adobeconnect_9_addin_win" TargetMode="Externa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13" Type="http://schemas.openxmlformats.org/officeDocument/2006/relationships/image" Target="../media/image52.png"/><Relationship Id="rId3" Type="http://schemas.openxmlformats.org/officeDocument/2006/relationships/tags" Target="../tags/tag252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51.jpeg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image" Target="../media/image50.jpeg"/><Relationship Id="rId5" Type="http://schemas.openxmlformats.org/officeDocument/2006/relationships/tags" Target="../tags/tag254.xml"/><Relationship Id="rId10" Type="http://schemas.openxmlformats.org/officeDocument/2006/relationships/image" Target="../media/image49.jpeg"/><Relationship Id="rId4" Type="http://schemas.openxmlformats.org/officeDocument/2006/relationships/tags" Target="../tags/tag253.xml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258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image" Target="../media/image56.png"/><Relationship Id="rId5" Type="http://schemas.openxmlformats.org/officeDocument/2006/relationships/tags" Target="../tags/tag260.xml"/><Relationship Id="rId10" Type="http://schemas.openxmlformats.org/officeDocument/2006/relationships/image" Target="../media/image55.png"/><Relationship Id="rId4" Type="http://schemas.openxmlformats.org/officeDocument/2006/relationships/tags" Target="../tags/tag259.xml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tags" Target="../tags/tag274.xml"/><Relationship Id="rId18" Type="http://schemas.openxmlformats.org/officeDocument/2006/relationships/image" Target="../media/image58.jpeg"/><Relationship Id="rId3" Type="http://schemas.openxmlformats.org/officeDocument/2006/relationships/tags" Target="../tags/tag264.xml"/><Relationship Id="rId21" Type="http://schemas.openxmlformats.org/officeDocument/2006/relationships/image" Target="../media/image61.jpeg"/><Relationship Id="rId7" Type="http://schemas.openxmlformats.org/officeDocument/2006/relationships/tags" Target="../tags/tag268.xml"/><Relationship Id="rId12" Type="http://schemas.openxmlformats.org/officeDocument/2006/relationships/tags" Target="../tags/tag273.xml"/><Relationship Id="rId17" Type="http://schemas.openxmlformats.org/officeDocument/2006/relationships/image" Target="../media/image57.jpeg"/><Relationship Id="rId25" Type="http://schemas.openxmlformats.org/officeDocument/2006/relationships/image" Target="../media/image65.jpeg"/><Relationship Id="rId2" Type="http://schemas.openxmlformats.org/officeDocument/2006/relationships/tags" Target="../tags/tag263.xml"/><Relationship Id="rId16" Type="http://schemas.openxmlformats.org/officeDocument/2006/relationships/image" Target="../media/image48.jpeg"/><Relationship Id="rId20" Type="http://schemas.openxmlformats.org/officeDocument/2006/relationships/image" Target="../media/image60.jpeg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24" Type="http://schemas.openxmlformats.org/officeDocument/2006/relationships/image" Target="../media/image64.jpeg"/><Relationship Id="rId5" Type="http://schemas.openxmlformats.org/officeDocument/2006/relationships/tags" Target="../tags/tag266.xml"/><Relationship Id="rId15" Type="http://schemas.openxmlformats.org/officeDocument/2006/relationships/notesSlide" Target="../notesSlides/notesSlide17.xml"/><Relationship Id="rId23" Type="http://schemas.openxmlformats.org/officeDocument/2006/relationships/image" Target="../media/image63.jpeg"/><Relationship Id="rId10" Type="http://schemas.openxmlformats.org/officeDocument/2006/relationships/tags" Target="../tags/tag271.xml"/><Relationship Id="rId19" Type="http://schemas.openxmlformats.org/officeDocument/2006/relationships/image" Target="../media/image59.jpeg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277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79.xml"/><Relationship Id="rId4" Type="http://schemas.openxmlformats.org/officeDocument/2006/relationships/tags" Target="../tags/tag278.xml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tags" Target="../tags/tag282.xml"/><Relationship Id="rId7" Type="http://schemas.openxmlformats.org/officeDocument/2006/relationships/image" Target="../media/image57.jpeg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image" Target="../media/image60.jpe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5.jpeg"/><Relationship Id="rId5" Type="http://schemas.openxmlformats.org/officeDocument/2006/relationships/hyperlink" Target="http://www.adobe.com/go/adobeconnect_9_addin_win" TargetMode="Externa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chart" Target="../charts/chart1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95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70.png"/><Relationship Id="rId3" Type="http://schemas.openxmlformats.org/officeDocument/2006/relationships/tags" Target="../tags/tag290.xml"/><Relationship Id="rId7" Type="http://schemas.openxmlformats.org/officeDocument/2006/relationships/tags" Target="../tags/tag294.xml"/><Relationship Id="rId12" Type="http://schemas.openxmlformats.org/officeDocument/2006/relationships/tags" Target="../tags/tag299.xml"/><Relationship Id="rId17" Type="http://schemas.openxmlformats.org/officeDocument/2006/relationships/image" Target="../media/image69.JPG"/><Relationship Id="rId2" Type="http://schemas.openxmlformats.org/officeDocument/2006/relationships/tags" Target="../tags/tag289.xml"/><Relationship Id="rId16" Type="http://schemas.openxmlformats.org/officeDocument/2006/relationships/hyperlink" Target="http://www.hypnotherapists.org.uk/4693/beat-obesity-hypnotherapy/" TargetMode="Externa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11" Type="http://schemas.openxmlformats.org/officeDocument/2006/relationships/tags" Target="../tags/tag298.xml"/><Relationship Id="rId5" Type="http://schemas.openxmlformats.org/officeDocument/2006/relationships/tags" Target="../tags/tag292.xml"/><Relationship Id="rId15" Type="http://schemas.openxmlformats.org/officeDocument/2006/relationships/image" Target="../media/image68.jpeg"/><Relationship Id="rId10" Type="http://schemas.openxmlformats.org/officeDocument/2006/relationships/tags" Target="../tags/tag297.xml"/><Relationship Id="rId19" Type="http://schemas.openxmlformats.org/officeDocument/2006/relationships/image" Target="../media/image71.png"/><Relationship Id="rId4" Type="http://schemas.openxmlformats.org/officeDocument/2006/relationships/tags" Target="../tags/tag291.xml"/><Relationship Id="rId9" Type="http://schemas.openxmlformats.org/officeDocument/2006/relationships/tags" Target="../tags/tag296.xml"/><Relationship Id="rId1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13" Type="http://schemas.openxmlformats.org/officeDocument/2006/relationships/tags" Target="../tags/tag312.xml"/><Relationship Id="rId18" Type="http://schemas.openxmlformats.org/officeDocument/2006/relationships/image" Target="../media/image73.png"/><Relationship Id="rId3" Type="http://schemas.openxmlformats.org/officeDocument/2006/relationships/tags" Target="../tags/tag302.xml"/><Relationship Id="rId7" Type="http://schemas.openxmlformats.org/officeDocument/2006/relationships/tags" Target="../tags/tag306.xml"/><Relationship Id="rId12" Type="http://schemas.openxmlformats.org/officeDocument/2006/relationships/tags" Target="../tags/tag311.xml"/><Relationship Id="rId17" Type="http://schemas.openxmlformats.org/officeDocument/2006/relationships/image" Target="../media/image72.png"/><Relationship Id="rId2" Type="http://schemas.openxmlformats.org/officeDocument/2006/relationships/tags" Target="../tags/tag301.xml"/><Relationship Id="rId16" Type="http://schemas.openxmlformats.org/officeDocument/2006/relationships/notesSlide" Target="../notesSlides/notesSlide23.xml"/><Relationship Id="rId20" Type="http://schemas.openxmlformats.org/officeDocument/2006/relationships/image" Target="../media/image75.png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tags" Target="../tags/tag310.xml"/><Relationship Id="rId5" Type="http://schemas.openxmlformats.org/officeDocument/2006/relationships/tags" Target="../tags/tag304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09.xml"/><Relationship Id="rId19" Type="http://schemas.openxmlformats.org/officeDocument/2006/relationships/image" Target="../media/image74.WMF"/><Relationship Id="rId4" Type="http://schemas.openxmlformats.org/officeDocument/2006/relationships/tags" Target="../tags/tag303.xml"/><Relationship Id="rId9" Type="http://schemas.openxmlformats.org/officeDocument/2006/relationships/tags" Target="../tags/tag308.xml"/><Relationship Id="rId14" Type="http://schemas.openxmlformats.org/officeDocument/2006/relationships/tags" Target="../tags/tag3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79.png"/><Relationship Id="rId3" Type="http://schemas.openxmlformats.org/officeDocument/2006/relationships/tags" Target="../tags/tag316.xml"/><Relationship Id="rId7" Type="http://schemas.openxmlformats.org/officeDocument/2006/relationships/diagramLayout" Target="../diagrams/layout2.xml"/><Relationship Id="rId12" Type="http://schemas.openxmlformats.org/officeDocument/2006/relationships/image" Target="../media/image78.png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diagramData" Target="../diagrams/data2.xml"/><Relationship Id="rId11" Type="http://schemas.openxmlformats.org/officeDocument/2006/relationships/image" Target="../media/image77.png"/><Relationship Id="rId5" Type="http://schemas.openxmlformats.org/officeDocument/2006/relationships/notesSlide" Target="../notesSlides/notesSlide24.xml"/><Relationship Id="rId10" Type="http://schemas.microsoft.com/office/2007/relationships/diagramDrawing" Target="../diagrams/drawing2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13" Type="http://schemas.microsoft.com/office/2007/relationships/diagramDrawing" Target="../diagrams/drawing3.xml"/><Relationship Id="rId3" Type="http://schemas.openxmlformats.org/officeDocument/2006/relationships/tags" Target="../tags/tag319.xml"/><Relationship Id="rId7" Type="http://schemas.openxmlformats.org/officeDocument/2006/relationships/slideLayout" Target="../slideLayouts/slideLayout2.xml"/><Relationship Id="rId12" Type="http://schemas.openxmlformats.org/officeDocument/2006/relationships/diagramColors" Target="../diagrams/colors3.xml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diagramQuickStyle" Target="../diagrams/quickStyle3.xml"/><Relationship Id="rId5" Type="http://schemas.openxmlformats.org/officeDocument/2006/relationships/tags" Target="../tags/tag321.xml"/><Relationship Id="rId10" Type="http://schemas.openxmlformats.org/officeDocument/2006/relationships/diagramLayout" Target="../diagrams/layout3.xml"/><Relationship Id="rId4" Type="http://schemas.openxmlformats.org/officeDocument/2006/relationships/tags" Target="../tags/tag320.xml"/><Relationship Id="rId9" Type="http://schemas.openxmlformats.org/officeDocument/2006/relationships/diagramData" Target="../diagrams/data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tags" Target="../tags/tag325.xml"/><Relationship Id="rId7" Type="http://schemas.openxmlformats.org/officeDocument/2006/relationships/image" Target="../media/image32.png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image" Target="../media/image31.WMF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33.xml"/><Relationship Id="rId13" Type="http://schemas.openxmlformats.org/officeDocument/2006/relationships/diagramQuickStyle" Target="../diagrams/quickStyle4.xml"/><Relationship Id="rId3" Type="http://schemas.openxmlformats.org/officeDocument/2006/relationships/tags" Target="../tags/tag328.xml"/><Relationship Id="rId7" Type="http://schemas.openxmlformats.org/officeDocument/2006/relationships/tags" Target="../tags/tag332.xml"/><Relationship Id="rId12" Type="http://schemas.openxmlformats.org/officeDocument/2006/relationships/diagramLayout" Target="../diagrams/layout4.xml"/><Relationship Id="rId17" Type="http://schemas.openxmlformats.org/officeDocument/2006/relationships/image" Target="../media/image21.jpeg"/><Relationship Id="rId2" Type="http://schemas.openxmlformats.org/officeDocument/2006/relationships/tags" Target="../tags/tag327.xml"/><Relationship Id="rId16" Type="http://schemas.openxmlformats.org/officeDocument/2006/relationships/image" Target="../media/image81.png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11" Type="http://schemas.openxmlformats.org/officeDocument/2006/relationships/diagramData" Target="../diagrams/data4.xml"/><Relationship Id="rId5" Type="http://schemas.openxmlformats.org/officeDocument/2006/relationships/tags" Target="../tags/tag330.xml"/><Relationship Id="rId15" Type="http://schemas.microsoft.com/office/2007/relationships/diagramDrawing" Target="../diagrams/drawing4.xml"/><Relationship Id="rId10" Type="http://schemas.openxmlformats.org/officeDocument/2006/relationships/notesSlide" Target="../notesSlides/notesSlide27.xml"/><Relationship Id="rId4" Type="http://schemas.openxmlformats.org/officeDocument/2006/relationships/tags" Target="../tags/tag329.xml"/><Relationship Id="rId9" Type="http://schemas.openxmlformats.org/officeDocument/2006/relationships/slideLayout" Target="../slideLayouts/slideLayout2.xml"/><Relationship Id="rId14" Type="http://schemas.openxmlformats.org/officeDocument/2006/relationships/diagramColors" Target="../diagrams/colors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tags" Target="../tags/tag338.xml"/><Relationship Id="rId7" Type="http://schemas.openxmlformats.org/officeDocument/2006/relationships/notesSlide" Target="../notesSlides/notesSlide29.xml"/><Relationship Id="rId12" Type="http://schemas.openxmlformats.org/officeDocument/2006/relationships/image" Target="../media/image86.png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85.png"/><Relationship Id="rId5" Type="http://schemas.openxmlformats.org/officeDocument/2006/relationships/tags" Target="../tags/tag340.xml"/><Relationship Id="rId10" Type="http://schemas.openxmlformats.org/officeDocument/2006/relationships/image" Target="../media/image84.png"/><Relationship Id="rId4" Type="http://schemas.openxmlformats.org/officeDocument/2006/relationships/tags" Target="../tags/tag339.xml"/><Relationship Id="rId9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5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0.png"/><Relationship Id="rId5" Type="http://schemas.openxmlformats.org/officeDocument/2006/relationships/tags" Target="../tags/tag27.xml"/><Relationship Id="rId10" Type="http://schemas.openxmlformats.org/officeDocument/2006/relationships/image" Target="../media/image9.png"/><Relationship Id="rId4" Type="http://schemas.openxmlformats.org/officeDocument/2006/relationships/tags" Target="../tags/tag26.xml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image" Target="../media/image87.png"/><Relationship Id="rId5" Type="http://schemas.openxmlformats.org/officeDocument/2006/relationships/image" Target="../media/image72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tags" Target="../tags/tag345.xml"/><Relationship Id="rId7" Type="http://schemas.openxmlformats.org/officeDocument/2006/relationships/notesSlide" Target="../notesSlides/notesSlide31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47.xml"/><Relationship Id="rId10" Type="http://schemas.openxmlformats.org/officeDocument/2006/relationships/image" Target="../media/image90.png"/><Relationship Id="rId4" Type="http://schemas.openxmlformats.org/officeDocument/2006/relationships/tags" Target="../tags/tag346.xml"/><Relationship Id="rId9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8.xml"/><Relationship Id="rId4" Type="http://schemas.openxmlformats.org/officeDocument/2006/relationships/image" Target="../media/image9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9.xml"/><Relationship Id="rId4" Type="http://schemas.openxmlformats.org/officeDocument/2006/relationships/image" Target="../media/image9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0.xml"/><Relationship Id="rId4" Type="http://schemas.openxmlformats.org/officeDocument/2006/relationships/image" Target="../media/image93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6.png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5" Type="http://schemas.openxmlformats.org/officeDocument/2006/relationships/image" Target="../media/image98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image" Target="../media/image99.png"/><Relationship Id="rId5" Type="http://schemas.openxmlformats.org/officeDocument/2006/relationships/hyperlink" Target="https://el.lf1.cuni.cz/p55318762/" TargetMode="External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359.xml"/><Relationship Id="rId7" Type="http://schemas.openxmlformats.org/officeDocument/2006/relationships/hyperlink" Target="https://el.lf1.cuni.cz/p5ss74i1sk8/" TargetMode="Externa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6" Type="http://schemas.openxmlformats.org/officeDocument/2006/relationships/image" Target="../media/image100.png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ocs.google.com/forms/d/1X_qZmTyMfIGrdnn1rHrwtzD5Ek_VBU2zOV2JiVxlUsQ/viewform?usp=send_form" TargetMode="Externa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6" Type="http://schemas.openxmlformats.org/officeDocument/2006/relationships/hyperlink" Target="http://kuchyne.biochemik.org/" TargetMode="External"/><Relationship Id="rId5" Type="http://schemas.openxmlformats.org/officeDocument/2006/relationships/image" Target="../media/image101.png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0.xml"/><Relationship Id="rId7" Type="http://schemas.openxmlformats.org/officeDocument/2006/relationships/image" Target="../media/image11.jp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4.xml"/><Relationship Id="rId21" Type="http://schemas.openxmlformats.org/officeDocument/2006/relationships/image" Target="../media/image14.WMF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image" Target="../media/image13.WMF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10" Type="http://schemas.openxmlformats.org/officeDocument/2006/relationships/tags" Target="../tags/tag41.xml"/><Relationship Id="rId19" Type="http://schemas.openxmlformats.org/officeDocument/2006/relationships/notesSlide" Target="../notesSlides/notesSlide5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74.xml"/><Relationship Id="rId117" Type="http://schemas.openxmlformats.org/officeDocument/2006/relationships/tags" Target="../tags/tag165.xml"/><Relationship Id="rId21" Type="http://schemas.openxmlformats.org/officeDocument/2006/relationships/tags" Target="../tags/tag69.xml"/><Relationship Id="rId42" Type="http://schemas.openxmlformats.org/officeDocument/2006/relationships/tags" Target="../tags/tag90.xml"/><Relationship Id="rId47" Type="http://schemas.openxmlformats.org/officeDocument/2006/relationships/tags" Target="../tags/tag95.xml"/><Relationship Id="rId63" Type="http://schemas.openxmlformats.org/officeDocument/2006/relationships/tags" Target="../tags/tag111.xml"/><Relationship Id="rId68" Type="http://schemas.openxmlformats.org/officeDocument/2006/relationships/tags" Target="../tags/tag116.xml"/><Relationship Id="rId84" Type="http://schemas.openxmlformats.org/officeDocument/2006/relationships/tags" Target="../tags/tag132.xml"/><Relationship Id="rId89" Type="http://schemas.openxmlformats.org/officeDocument/2006/relationships/tags" Target="../tags/tag137.xml"/><Relationship Id="rId112" Type="http://schemas.openxmlformats.org/officeDocument/2006/relationships/tags" Target="../tags/tag160.xml"/><Relationship Id="rId133" Type="http://schemas.openxmlformats.org/officeDocument/2006/relationships/tags" Target="../tags/tag181.xml"/><Relationship Id="rId138" Type="http://schemas.openxmlformats.org/officeDocument/2006/relationships/tags" Target="../tags/tag186.xml"/><Relationship Id="rId154" Type="http://schemas.openxmlformats.org/officeDocument/2006/relationships/tags" Target="../tags/tag202.xml"/><Relationship Id="rId159" Type="http://schemas.openxmlformats.org/officeDocument/2006/relationships/tags" Target="../tags/tag207.xml"/><Relationship Id="rId175" Type="http://schemas.openxmlformats.org/officeDocument/2006/relationships/tags" Target="../tags/tag223.xml"/><Relationship Id="rId170" Type="http://schemas.openxmlformats.org/officeDocument/2006/relationships/tags" Target="../tags/tag218.xml"/><Relationship Id="rId191" Type="http://schemas.openxmlformats.org/officeDocument/2006/relationships/image" Target="../media/image24.WMF"/><Relationship Id="rId16" Type="http://schemas.openxmlformats.org/officeDocument/2006/relationships/tags" Target="../tags/tag64.xml"/><Relationship Id="rId107" Type="http://schemas.openxmlformats.org/officeDocument/2006/relationships/tags" Target="../tags/tag155.xml"/><Relationship Id="rId11" Type="http://schemas.openxmlformats.org/officeDocument/2006/relationships/tags" Target="../tags/tag59.xml"/><Relationship Id="rId32" Type="http://schemas.openxmlformats.org/officeDocument/2006/relationships/tags" Target="../tags/tag80.xml"/><Relationship Id="rId37" Type="http://schemas.openxmlformats.org/officeDocument/2006/relationships/tags" Target="../tags/tag85.xml"/><Relationship Id="rId53" Type="http://schemas.openxmlformats.org/officeDocument/2006/relationships/tags" Target="../tags/tag101.xml"/><Relationship Id="rId58" Type="http://schemas.openxmlformats.org/officeDocument/2006/relationships/tags" Target="../tags/tag106.xml"/><Relationship Id="rId74" Type="http://schemas.openxmlformats.org/officeDocument/2006/relationships/tags" Target="../tags/tag122.xml"/><Relationship Id="rId79" Type="http://schemas.openxmlformats.org/officeDocument/2006/relationships/tags" Target="../tags/tag127.xml"/><Relationship Id="rId102" Type="http://schemas.openxmlformats.org/officeDocument/2006/relationships/tags" Target="../tags/tag150.xml"/><Relationship Id="rId123" Type="http://schemas.openxmlformats.org/officeDocument/2006/relationships/tags" Target="../tags/tag171.xml"/><Relationship Id="rId128" Type="http://schemas.openxmlformats.org/officeDocument/2006/relationships/tags" Target="../tags/tag176.xml"/><Relationship Id="rId144" Type="http://schemas.openxmlformats.org/officeDocument/2006/relationships/tags" Target="../tags/tag192.xml"/><Relationship Id="rId149" Type="http://schemas.openxmlformats.org/officeDocument/2006/relationships/tags" Target="../tags/tag197.xml"/><Relationship Id="rId5" Type="http://schemas.openxmlformats.org/officeDocument/2006/relationships/tags" Target="../tags/tag53.xml"/><Relationship Id="rId90" Type="http://schemas.openxmlformats.org/officeDocument/2006/relationships/tags" Target="../tags/tag138.xml"/><Relationship Id="rId95" Type="http://schemas.openxmlformats.org/officeDocument/2006/relationships/tags" Target="../tags/tag143.xml"/><Relationship Id="rId160" Type="http://schemas.openxmlformats.org/officeDocument/2006/relationships/tags" Target="../tags/tag208.xml"/><Relationship Id="rId165" Type="http://schemas.openxmlformats.org/officeDocument/2006/relationships/tags" Target="../tags/tag213.xml"/><Relationship Id="rId181" Type="http://schemas.openxmlformats.org/officeDocument/2006/relationships/notesSlide" Target="../notesSlides/notesSlide6.xml"/><Relationship Id="rId186" Type="http://schemas.openxmlformats.org/officeDocument/2006/relationships/image" Target="../media/image19.jpeg"/><Relationship Id="rId22" Type="http://schemas.openxmlformats.org/officeDocument/2006/relationships/tags" Target="../tags/tag70.xml"/><Relationship Id="rId27" Type="http://schemas.openxmlformats.org/officeDocument/2006/relationships/tags" Target="../tags/tag75.xml"/><Relationship Id="rId43" Type="http://schemas.openxmlformats.org/officeDocument/2006/relationships/tags" Target="../tags/tag91.xml"/><Relationship Id="rId48" Type="http://schemas.openxmlformats.org/officeDocument/2006/relationships/tags" Target="../tags/tag96.xml"/><Relationship Id="rId64" Type="http://schemas.openxmlformats.org/officeDocument/2006/relationships/tags" Target="../tags/tag112.xml"/><Relationship Id="rId69" Type="http://schemas.openxmlformats.org/officeDocument/2006/relationships/tags" Target="../tags/tag117.xml"/><Relationship Id="rId113" Type="http://schemas.openxmlformats.org/officeDocument/2006/relationships/tags" Target="../tags/tag161.xml"/><Relationship Id="rId118" Type="http://schemas.openxmlformats.org/officeDocument/2006/relationships/tags" Target="../tags/tag166.xml"/><Relationship Id="rId134" Type="http://schemas.openxmlformats.org/officeDocument/2006/relationships/tags" Target="../tags/tag182.xml"/><Relationship Id="rId139" Type="http://schemas.openxmlformats.org/officeDocument/2006/relationships/tags" Target="../tags/tag187.xml"/><Relationship Id="rId80" Type="http://schemas.openxmlformats.org/officeDocument/2006/relationships/tags" Target="../tags/tag128.xml"/><Relationship Id="rId85" Type="http://schemas.openxmlformats.org/officeDocument/2006/relationships/tags" Target="../tags/tag133.xml"/><Relationship Id="rId150" Type="http://schemas.openxmlformats.org/officeDocument/2006/relationships/tags" Target="../tags/tag198.xml"/><Relationship Id="rId155" Type="http://schemas.openxmlformats.org/officeDocument/2006/relationships/tags" Target="../tags/tag203.xml"/><Relationship Id="rId171" Type="http://schemas.openxmlformats.org/officeDocument/2006/relationships/tags" Target="../tags/tag219.xml"/><Relationship Id="rId176" Type="http://schemas.openxmlformats.org/officeDocument/2006/relationships/tags" Target="../tags/tag224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33" Type="http://schemas.openxmlformats.org/officeDocument/2006/relationships/tags" Target="../tags/tag81.xml"/><Relationship Id="rId38" Type="http://schemas.openxmlformats.org/officeDocument/2006/relationships/tags" Target="../tags/tag86.xml"/><Relationship Id="rId59" Type="http://schemas.openxmlformats.org/officeDocument/2006/relationships/tags" Target="../tags/tag107.xml"/><Relationship Id="rId103" Type="http://schemas.openxmlformats.org/officeDocument/2006/relationships/tags" Target="../tags/tag151.xml"/><Relationship Id="rId108" Type="http://schemas.openxmlformats.org/officeDocument/2006/relationships/tags" Target="../tags/tag156.xml"/><Relationship Id="rId124" Type="http://schemas.openxmlformats.org/officeDocument/2006/relationships/tags" Target="../tags/tag172.xml"/><Relationship Id="rId129" Type="http://schemas.openxmlformats.org/officeDocument/2006/relationships/tags" Target="../tags/tag177.xml"/><Relationship Id="rId54" Type="http://schemas.openxmlformats.org/officeDocument/2006/relationships/tags" Target="../tags/tag102.xml"/><Relationship Id="rId70" Type="http://schemas.openxmlformats.org/officeDocument/2006/relationships/tags" Target="../tags/tag118.xml"/><Relationship Id="rId75" Type="http://schemas.openxmlformats.org/officeDocument/2006/relationships/tags" Target="../tags/tag123.xml"/><Relationship Id="rId91" Type="http://schemas.openxmlformats.org/officeDocument/2006/relationships/tags" Target="../tags/tag139.xml"/><Relationship Id="rId96" Type="http://schemas.openxmlformats.org/officeDocument/2006/relationships/tags" Target="../tags/tag144.xml"/><Relationship Id="rId140" Type="http://schemas.openxmlformats.org/officeDocument/2006/relationships/tags" Target="../tags/tag188.xml"/><Relationship Id="rId145" Type="http://schemas.openxmlformats.org/officeDocument/2006/relationships/tags" Target="../tags/tag193.xml"/><Relationship Id="rId161" Type="http://schemas.openxmlformats.org/officeDocument/2006/relationships/tags" Target="../tags/tag209.xml"/><Relationship Id="rId166" Type="http://schemas.openxmlformats.org/officeDocument/2006/relationships/tags" Target="../tags/tag214.xml"/><Relationship Id="rId182" Type="http://schemas.openxmlformats.org/officeDocument/2006/relationships/image" Target="../media/image16.WMF"/><Relationship Id="rId187" Type="http://schemas.openxmlformats.org/officeDocument/2006/relationships/image" Target="../media/image20.jpe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23" Type="http://schemas.openxmlformats.org/officeDocument/2006/relationships/tags" Target="../tags/tag71.xml"/><Relationship Id="rId28" Type="http://schemas.openxmlformats.org/officeDocument/2006/relationships/tags" Target="../tags/tag76.xml"/><Relationship Id="rId49" Type="http://schemas.openxmlformats.org/officeDocument/2006/relationships/tags" Target="../tags/tag97.xml"/><Relationship Id="rId114" Type="http://schemas.openxmlformats.org/officeDocument/2006/relationships/tags" Target="../tags/tag162.xml"/><Relationship Id="rId119" Type="http://schemas.openxmlformats.org/officeDocument/2006/relationships/tags" Target="../tags/tag167.xml"/><Relationship Id="rId44" Type="http://schemas.openxmlformats.org/officeDocument/2006/relationships/tags" Target="../tags/tag92.xml"/><Relationship Id="rId60" Type="http://schemas.openxmlformats.org/officeDocument/2006/relationships/tags" Target="../tags/tag108.xml"/><Relationship Id="rId65" Type="http://schemas.openxmlformats.org/officeDocument/2006/relationships/tags" Target="../tags/tag113.xml"/><Relationship Id="rId81" Type="http://schemas.openxmlformats.org/officeDocument/2006/relationships/tags" Target="../tags/tag129.xml"/><Relationship Id="rId86" Type="http://schemas.openxmlformats.org/officeDocument/2006/relationships/tags" Target="../tags/tag134.xml"/><Relationship Id="rId130" Type="http://schemas.openxmlformats.org/officeDocument/2006/relationships/tags" Target="../tags/tag178.xml"/><Relationship Id="rId135" Type="http://schemas.openxmlformats.org/officeDocument/2006/relationships/tags" Target="../tags/tag183.xml"/><Relationship Id="rId151" Type="http://schemas.openxmlformats.org/officeDocument/2006/relationships/tags" Target="../tags/tag199.xml"/><Relationship Id="rId156" Type="http://schemas.openxmlformats.org/officeDocument/2006/relationships/tags" Target="../tags/tag204.xml"/><Relationship Id="rId177" Type="http://schemas.openxmlformats.org/officeDocument/2006/relationships/tags" Target="../tags/tag225.xml"/><Relationship Id="rId172" Type="http://schemas.openxmlformats.org/officeDocument/2006/relationships/tags" Target="../tags/tag220.xml"/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39" Type="http://schemas.openxmlformats.org/officeDocument/2006/relationships/tags" Target="../tags/tag87.xml"/><Relationship Id="rId109" Type="http://schemas.openxmlformats.org/officeDocument/2006/relationships/tags" Target="../tags/tag157.xml"/><Relationship Id="rId34" Type="http://schemas.openxmlformats.org/officeDocument/2006/relationships/tags" Target="../tags/tag82.xml"/><Relationship Id="rId50" Type="http://schemas.openxmlformats.org/officeDocument/2006/relationships/tags" Target="../tags/tag98.xml"/><Relationship Id="rId55" Type="http://schemas.openxmlformats.org/officeDocument/2006/relationships/tags" Target="../tags/tag103.xml"/><Relationship Id="rId76" Type="http://schemas.openxmlformats.org/officeDocument/2006/relationships/tags" Target="../tags/tag124.xml"/><Relationship Id="rId97" Type="http://schemas.openxmlformats.org/officeDocument/2006/relationships/tags" Target="../tags/tag145.xml"/><Relationship Id="rId104" Type="http://schemas.openxmlformats.org/officeDocument/2006/relationships/tags" Target="../tags/tag152.xml"/><Relationship Id="rId120" Type="http://schemas.openxmlformats.org/officeDocument/2006/relationships/tags" Target="../tags/tag168.xml"/><Relationship Id="rId125" Type="http://schemas.openxmlformats.org/officeDocument/2006/relationships/tags" Target="../tags/tag173.xml"/><Relationship Id="rId141" Type="http://schemas.openxmlformats.org/officeDocument/2006/relationships/tags" Target="../tags/tag189.xml"/><Relationship Id="rId146" Type="http://schemas.openxmlformats.org/officeDocument/2006/relationships/tags" Target="../tags/tag194.xml"/><Relationship Id="rId167" Type="http://schemas.openxmlformats.org/officeDocument/2006/relationships/tags" Target="../tags/tag215.xml"/><Relationship Id="rId188" Type="http://schemas.openxmlformats.org/officeDocument/2006/relationships/image" Target="../media/image21.jpeg"/><Relationship Id="rId7" Type="http://schemas.openxmlformats.org/officeDocument/2006/relationships/tags" Target="../tags/tag55.xml"/><Relationship Id="rId71" Type="http://schemas.openxmlformats.org/officeDocument/2006/relationships/tags" Target="../tags/tag119.xml"/><Relationship Id="rId92" Type="http://schemas.openxmlformats.org/officeDocument/2006/relationships/tags" Target="../tags/tag140.xml"/><Relationship Id="rId162" Type="http://schemas.openxmlformats.org/officeDocument/2006/relationships/tags" Target="../tags/tag210.xml"/><Relationship Id="rId183" Type="http://schemas.openxmlformats.org/officeDocument/2006/relationships/image" Target="../media/image5.jpeg"/><Relationship Id="rId2" Type="http://schemas.openxmlformats.org/officeDocument/2006/relationships/tags" Target="../tags/tag50.xml"/><Relationship Id="rId29" Type="http://schemas.openxmlformats.org/officeDocument/2006/relationships/tags" Target="../tags/tag77.xml"/><Relationship Id="rId24" Type="http://schemas.openxmlformats.org/officeDocument/2006/relationships/tags" Target="../tags/tag72.xml"/><Relationship Id="rId40" Type="http://schemas.openxmlformats.org/officeDocument/2006/relationships/tags" Target="../tags/tag88.xml"/><Relationship Id="rId45" Type="http://schemas.openxmlformats.org/officeDocument/2006/relationships/tags" Target="../tags/tag93.xml"/><Relationship Id="rId66" Type="http://schemas.openxmlformats.org/officeDocument/2006/relationships/tags" Target="../tags/tag114.xml"/><Relationship Id="rId87" Type="http://schemas.openxmlformats.org/officeDocument/2006/relationships/tags" Target="../tags/tag135.xml"/><Relationship Id="rId110" Type="http://schemas.openxmlformats.org/officeDocument/2006/relationships/tags" Target="../tags/tag158.xml"/><Relationship Id="rId115" Type="http://schemas.openxmlformats.org/officeDocument/2006/relationships/tags" Target="../tags/tag163.xml"/><Relationship Id="rId131" Type="http://schemas.openxmlformats.org/officeDocument/2006/relationships/tags" Target="../tags/tag179.xml"/><Relationship Id="rId136" Type="http://schemas.openxmlformats.org/officeDocument/2006/relationships/tags" Target="../tags/tag184.xml"/><Relationship Id="rId157" Type="http://schemas.openxmlformats.org/officeDocument/2006/relationships/tags" Target="../tags/tag205.xml"/><Relationship Id="rId178" Type="http://schemas.openxmlformats.org/officeDocument/2006/relationships/tags" Target="../tags/tag226.xml"/><Relationship Id="rId61" Type="http://schemas.openxmlformats.org/officeDocument/2006/relationships/tags" Target="../tags/tag109.xml"/><Relationship Id="rId82" Type="http://schemas.openxmlformats.org/officeDocument/2006/relationships/tags" Target="../tags/tag130.xml"/><Relationship Id="rId152" Type="http://schemas.openxmlformats.org/officeDocument/2006/relationships/tags" Target="../tags/tag200.xml"/><Relationship Id="rId173" Type="http://schemas.openxmlformats.org/officeDocument/2006/relationships/tags" Target="../tags/tag221.xml"/><Relationship Id="rId19" Type="http://schemas.openxmlformats.org/officeDocument/2006/relationships/tags" Target="../tags/tag67.xml"/><Relationship Id="rId14" Type="http://schemas.openxmlformats.org/officeDocument/2006/relationships/tags" Target="../tags/tag62.xml"/><Relationship Id="rId30" Type="http://schemas.openxmlformats.org/officeDocument/2006/relationships/tags" Target="../tags/tag78.xml"/><Relationship Id="rId35" Type="http://schemas.openxmlformats.org/officeDocument/2006/relationships/tags" Target="../tags/tag83.xml"/><Relationship Id="rId56" Type="http://schemas.openxmlformats.org/officeDocument/2006/relationships/tags" Target="../tags/tag104.xml"/><Relationship Id="rId77" Type="http://schemas.openxmlformats.org/officeDocument/2006/relationships/tags" Target="../tags/tag125.xml"/><Relationship Id="rId100" Type="http://schemas.openxmlformats.org/officeDocument/2006/relationships/tags" Target="../tags/tag148.xml"/><Relationship Id="rId105" Type="http://schemas.openxmlformats.org/officeDocument/2006/relationships/tags" Target="../tags/tag153.xml"/><Relationship Id="rId126" Type="http://schemas.openxmlformats.org/officeDocument/2006/relationships/tags" Target="../tags/tag174.xml"/><Relationship Id="rId147" Type="http://schemas.openxmlformats.org/officeDocument/2006/relationships/tags" Target="../tags/tag195.xml"/><Relationship Id="rId168" Type="http://schemas.openxmlformats.org/officeDocument/2006/relationships/tags" Target="../tags/tag216.xml"/><Relationship Id="rId8" Type="http://schemas.openxmlformats.org/officeDocument/2006/relationships/tags" Target="../tags/tag56.xml"/><Relationship Id="rId51" Type="http://schemas.openxmlformats.org/officeDocument/2006/relationships/tags" Target="../tags/tag99.xml"/><Relationship Id="rId72" Type="http://schemas.openxmlformats.org/officeDocument/2006/relationships/tags" Target="../tags/tag120.xml"/><Relationship Id="rId93" Type="http://schemas.openxmlformats.org/officeDocument/2006/relationships/tags" Target="../tags/tag141.xml"/><Relationship Id="rId98" Type="http://schemas.openxmlformats.org/officeDocument/2006/relationships/tags" Target="../tags/tag146.xml"/><Relationship Id="rId121" Type="http://schemas.openxmlformats.org/officeDocument/2006/relationships/tags" Target="../tags/tag169.xml"/><Relationship Id="rId142" Type="http://schemas.openxmlformats.org/officeDocument/2006/relationships/tags" Target="../tags/tag190.xml"/><Relationship Id="rId163" Type="http://schemas.openxmlformats.org/officeDocument/2006/relationships/tags" Target="../tags/tag211.xml"/><Relationship Id="rId184" Type="http://schemas.openxmlformats.org/officeDocument/2006/relationships/image" Target="../media/image17.png"/><Relationship Id="rId189" Type="http://schemas.openxmlformats.org/officeDocument/2006/relationships/image" Target="../media/image22.jpeg"/><Relationship Id="rId3" Type="http://schemas.openxmlformats.org/officeDocument/2006/relationships/tags" Target="../tags/tag51.xml"/><Relationship Id="rId25" Type="http://schemas.openxmlformats.org/officeDocument/2006/relationships/tags" Target="../tags/tag73.xml"/><Relationship Id="rId46" Type="http://schemas.openxmlformats.org/officeDocument/2006/relationships/tags" Target="../tags/tag94.xml"/><Relationship Id="rId67" Type="http://schemas.openxmlformats.org/officeDocument/2006/relationships/tags" Target="../tags/tag115.xml"/><Relationship Id="rId116" Type="http://schemas.openxmlformats.org/officeDocument/2006/relationships/tags" Target="../tags/tag164.xml"/><Relationship Id="rId137" Type="http://schemas.openxmlformats.org/officeDocument/2006/relationships/tags" Target="../tags/tag185.xml"/><Relationship Id="rId158" Type="http://schemas.openxmlformats.org/officeDocument/2006/relationships/tags" Target="../tags/tag206.xml"/><Relationship Id="rId20" Type="http://schemas.openxmlformats.org/officeDocument/2006/relationships/tags" Target="../tags/tag68.xml"/><Relationship Id="rId41" Type="http://schemas.openxmlformats.org/officeDocument/2006/relationships/tags" Target="../tags/tag89.xml"/><Relationship Id="rId62" Type="http://schemas.openxmlformats.org/officeDocument/2006/relationships/tags" Target="../tags/tag110.xml"/><Relationship Id="rId83" Type="http://schemas.openxmlformats.org/officeDocument/2006/relationships/tags" Target="../tags/tag131.xml"/><Relationship Id="rId88" Type="http://schemas.openxmlformats.org/officeDocument/2006/relationships/tags" Target="../tags/tag136.xml"/><Relationship Id="rId111" Type="http://schemas.openxmlformats.org/officeDocument/2006/relationships/tags" Target="../tags/tag159.xml"/><Relationship Id="rId132" Type="http://schemas.openxmlformats.org/officeDocument/2006/relationships/tags" Target="../tags/tag180.xml"/><Relationship Id="rId153" Type="http://schemas.openxmlformats.org/officeDocument/2006/relationships/tags" Target="../tags/tag201.xml"/><Relationship Id="rId174" Type="http://schemas.openxmlformats.org/officeDocument/2006/relationships/tags" Target="../tags/tag222.xml"/><Relationship Id="rId179" Type="http://schemas.openxmlformats.org/officeDocument/2006/relationships/tags" Target="../tags/tag227.xml"/><Relationship Id="rId190" Type="http://schemas.openxmlformats.org/officeDocument/2006/relationships/image" Target="../media/image23.jpeg"/><Relationship Id="rId15" Type="http://schemas.openxmlformats.org/officeDocument/2006/relationships/tags" Target="../tags/tag63.xml"/><Relationship Id="rId36" Type="http://schemas.openxmlformats.org/officeDocument/2006/relationships/tags" Target="../tags/tag84.xml"/><Relationship Id="rId57" Type="http://schemas.openxmlformats.org/officeDocument/2006/relationships/tags" Target="../tags/tag105.xml"/><Relationship Id="rId106" Type="http://schemas.openxmlformats.org/officeDocument/2006/relationships/tags" Target="../tags/tag154.xml"/><Relationship Id="rId127" Type="http://schemas.openxmlformats.org/officeDocument/2006/relationships/tags" Target="../tags/tag175.xml"/><Relationship Id="rId10" Type="http://schemas.openxmlformats.org/officeDocument/2006/relationships/tags" Target="../tags/tag58.xml"/><Relationship Id="rId31" Type="http://schemas.openxmlformats.org/officeDocument/2006/relationships/tags" Target="../tags/tag79.xml"/><Relationship Id="rId52" Type="http://schemas.openxmlformats.org/officeDocument/2006/relationships/tags" Target="../tags/tag100.xml"/><Relationship Id="rId73" Type="http://schemas.openxmlformats.org/officeDocument/2006/relationships/tags" Target="../tags/tag121.xml"/><Relationship Id="rId78" Type="http://schemas.openxmlformats.org/officeDocument/2006/relationships/tags" Target="../tags/tag126.xml"/><Relationship Id="rId94" Type="http://schemas.openxmlformats.org/officeDocument/2006/relationships/tags" Target="../tags/tag142.xml"/><Relationship Id="rId99" Type="http://schemas.openxmlformats.org/officeDocument/2006/relationships/tags" Target="../tags/tag147.xml"/><Relationship Id="rId101" Type="http://schemas.openxmlformats.org/officeDocument/2006/relationships/tags" Target="../tags/tag149.xml"/><Relationship Id="rId122" Type="http://schemas.openxmlformats.org/officeDocument/2006/relationships/tags" Target="../tags/tag170.xml"/><Relationship Id="rId143" Type="http://schemas.openxmlformats.org/officeDocument/2006/relationships/tags" Target="../tags/tag191.xml"/><Relationship Id="rId148" Type="http://schemas.openxmlformats.org/officeDocument/2006/relationships/tags" Target="../tags/tag196.xml"/><Relationship Id="rId164" Type="http://schemas.openxmlformats.org/officeDocument/2006/relationships/tags" Target="../tags/tag212.xml"/><Relationship Id="rId169" Type="http://schemas.openxmlformats.org/officeDocument/2006/relationships/tags" Target="../tags/tag217.xml"/><Relationship Id="rId185" Type="http://schemas.openxmlformats.org/officeDocument/2006/relationships/image" Target="../media/image18.jpe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80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tags" Target="../tags/tag230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7.jpeg"/><Relationship Id="rId5" Type="http://schemas.openxmlformats.org/officeDocument/2006/relationships/tags" Target="../tags/tag232.xml"/><Relationship Id="rId10" Type="http://schemas.openxmlformats.org/officeDocument/2006/relationships/hyperlink" Target="http://www.flickr.com/photos/lge/11092539726/" TargetMode="External"/><Relationship Id="rId4" Type="http://schemas.openxmlformats.org/officeDocument/2006/relationships/tags" Target="../tags/tag231.xml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30.PNG"/><Relationship Id="rId3" Type="http://schemas.openxmlformats.org/officeDocument/2006/relationships/tags" Target="../tags/tag235.xml"/><Relationship Id="rId7" Type="http://schemas.openxmlformats.org/officeDocument/2006/relationships/diagramData" Target="../diagrams/data1.xml"/><Relationship Id="rId12" Type="http://schemas.openxmlformats.org/officeDocument/2006/relationships/image" Target="../media/image29.WMF"/><Relationship Id="rId2" Type="http://schemas.openxmlformats.org/officeDocument/2006/relationships/tags" Target="../tags/tag234.xml"/><Relationship Id="rId16" Type="http://schemas.openxmlformats.org/officeDocument/2006/relationships/image" Target="../media/image33.gif"/><Relationship Id="rId1" Type="http://schemas.openxmlformats.org/officeDocument/2006/relationships/tags" Target="../tags/tag233.xml"/><Relationship Id="rId6" Type="http://schemas.openxmlformats.org/officeDocument/2006/relationships/image" Target="../media/image28.WMF"/><Relationship Id="rId11" Type="http://schemas.microsoft.com/office/2007/relationships/diagramDrawing" Target="../diagrams/drawing1.xml"/><Relationship Id="rId5" Type="http://schemas.openxmlformats.org/officeDocument/2006/relationships/notesSlide" Target="../notesSlides/notesSlide8.xml"/><Relationship Id="rId15" Type="http://schemas.openxmlformats.org/officeDocument/2006/relationships/image" Target="../media/image32.png"/><Relationship Id="rId10" Type="http://schemas.openxmlformats.org/officeDocument/2006/relationships/diagramColors" Target="../diagrams/colors1.xml"/><Relationship Id="rId4" Type="http://schemas.openxmlformats.org/officeDocument/2006/relationships/slideLayout" Target="../slideLayouts/slideLayout2.xml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wmf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9603"/>
            <a:ext cx="9144000" cy="6517437"/>
          </a:xfrm>
          <a:prstGeom prst="rect">
            <a:avLst/>
          </a:prstGeom>
        </p:spPr>
      </p:pic>
      <p:sp>
        <p:nvSpPr>
          <p:cNvPr id="3" name="Obdélník 2"/>
          <p:cNvSpPr/>
          <p:nvPr>
            <p:custDataLst>
              <p:tags r:id="rId1"/>
            </p:custDataLst>
          </p:nvPr>
        </p:nvSpPr>
        <p:spPr>
          <a:xfrm>
            <a:off x="141128" y="3830008"/>
            <a:ext cx="1640047" cy="19716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53" y="3848100"/>
            <a:ext cx="2629267" cy="2553056"/>
          </a:xfrm>
          <a:prstGeom prst="rect">
            <a:avLst/>
          </a:prstGeom>
        </p:spPr>
      </p:pic>
      <p:sp>
        <p:nvSpPr>
          <p:cNvPr id="5" name="Obdélník 4"/>
          <p:cNvSpPr/>
          <p:nvPr>
            <p:custDataLst>
              <p:tags r:id="rId2"/>
            </p:custDataLst>
          </p:nvPr>
        </p:nvSpPr>
        <p:spPr>
          <a:xfrm>
            <a:off x="7105650" y="800100"/>
            <a:ext cx="1390650" cy="2667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9214" y="485575"/>
            <a:ext cx="1762371" cy="2857899"/>
          </a:xfrm>
          <a:prstGeom prst="rect">
            <a:avLst/>
          </a:prstGeom>
        </p:spPr>
      </p:pic>
      <p:sp>
        <p:nvSpPr>
          <p:cNvPr id="7" name="Obdélník 6"/>
          <p:cNvSpPr/>
          <p:nvPr>
            <p:custDataLst>
              <p:tags r:id="rId3"/>
            </p:custDataLst>
          </p:nvPr>
        </p:nvSpPr>
        <p:spPr>
          <a:xfrm>
            <a:off x="1781175" y="800100"/>
            <a:ext cx="7362825" cy="58102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7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Jaké prostředí použít?</a:t>
            </a:r>
            <a:endParaRPr lang="cs-CZ" dirty="0"/>
          </a:p>
        </p:txBody>
      </p:sp>
      <p:sp>
        <p:nvSpPr>
          <p:cNvPr id="9" name="TextovéPole 8"/>
          <p:cNvSpPr txBox="1"/>
          <p:nvPr>
            <p:custDataLst>
              <p:tags r:id="rId3"/>
            </p:custDataLst>
          </p:nvPr>
        </p:nvSpPr>
        <p:spPr>
          <a:xfrm>
            <a:off x="395536" y="260648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elearning.pchelp.cz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670" y="3145745"/>
            <a:ext cx="12858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23" y="3177803"/>
            <a:ext cx="2072829" cy="3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4" y="4339219"/>
            <a:ext cx="15763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308" y="4205815"/>
            <a:ext cx="1576760" cy="31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963" y="3930364"/>
            <a:ext cx="2050080" cy="40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81" y="2065923"/>
            <a:ext cx="648271" cy="72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230" y="2181068"/>
            <a:ext cx="94283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47" y="4915441"/>
            <a:ext cx="1371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066" y="3136645"/>
            <a:ext cx="1947863" cy="42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Lync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4701128"/>
            <a:ext cx="1181100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582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Proč Adobe </a:t>
            </a:r>
            <a:r>
              <a:rPr lang="cs-CZ" dirty="0" err="1" smtClean="0"/>
              <a:t>Connect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cs-CZ" dirty="0" smtClean="0"/>
              <a:t>základ (zvuk, obraz, chat, prezentace)</a:t>
            </a:r>
            <a:endParaRPr lang="cs-CZ" dirty="0"/>
          </a:p>
          <a:p>
            <a:r>
              <a:rPr lang="cs-CZ" dirty="0" smtClean="0"/>
              <a:t>sdílení obrazovky, vzdálená </a:t>
            </a:r>
            <a:r>
              <a:rPr lang="cs-CZ" dirty="0"/>
              <a:t>plocha</a:t>
            </a:r>
          </a:p>
          <a:p>
            <a:r>
              <a:rPr lang="cs-CZ" dirty="0" smtClean="0"/>
              <a:t>anotování prezentace</a:t>
            </a:r>
            <a:endParaRPr lang="cs-CZ" dirty="0"/>
          </a:p>
          <a:p>
            <a:r>
              <a:rPr lang="cs-CZ" dirty="0" smtClean="0"/>
              <a:t>anketa/hlasování/kontrolní otázky</a:t>
            </a:r>
          </a:p>
          <a:p>
            <a:r>
              <a:rPr lang="cs-CZ" dirty="0" smtClean="0"/>
              <a:t>otázky a odpovědi</a:t>
            </a:r>
          </a:p>
          <a:p>
            <a:r>
              <a:rPr lang="cs-CZ" dirty="0" smtClean="0"/>
              <a:t>panely „na míru“, API</a:t>
            </a:r>
          </a:p>
          <a:p>
            <a:r>
              <a:rPr lang="cs-CZ" dirty="0" smtClean="0"/>
              <a:t>podpora mobilních zařízení (tablety, telefony)</a:t>
            </a:r>
            <a:endParaRPr lang="cs-CZ" dirty="0"/>
          </a:p>
          <a:p>
            <a:r>
              <a:rPr lang="cs-CZ" dirty="0"/>
              <a:t>i</a:t>
            </a:r>
            <a:r>
              <a:rPr lang="cs-CZ" dirty="0" smtClean="0"/>
              <a:t>ntegrace do </a:t>
            </a:r>
            <a:r>
              <a:rPr lang="cs-CZ" dirty="0" err="1" smtClean="0"/>
              <a:t>MOODLu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9" name="TextovéPole 8"/>
          <p:cNvSpPr txBox="1"/>
          <p:nvPr>
            <p:custDataLst>
              <p:tags r:id="rId4"/>
            </p:custDataLst>
          </p:nvPr>
        </p:nvSpPr>
        <p:spPr>
          <a:xfrm>
            <a:off x="395536" y="260648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elearning.pchelp.cz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38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 smtClean="0"/>
              <a:t>Kde seženu Adobe </a:t>
            </a:r>
            <a:r>
              <a:rPr lang="cs-CZ" dirty="0" err="1" smtClean="0"/>
              <a:t>Connect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>
                <a:hlinkClick r:id="rId5"/>
              </a:rPr>
              <a:t>https://el.lf1.cuni.cz</a:t>
            </a:r>
            <a:r>
              <a:rPr lang="cs-CZ" dirty="0" smtClean="0"/>
              <a:t> -&gt; </a:t>
            </a:r>
            <a:r>
              <a:rPr lang="cs-CZ" dirty="0" smtClean="0">
                <a:hlinkClick r:id="rId6"/>
              </a:rPr>
              <a:t>tnikl@lf1.cuni.cz</a:t>
            </a:r>
            <a:endParaRPr lang="cs-CZ" dirty="0" smtClean="0"/>
          </a:p>
          <a:p>
            <a:r>
              <a:rPr lang="cs-CZ" dirty="0">
                <a:hlinkClick r:id="rId7"/>
              </a:rPr>
              <a:t>https://vidcon.cesnet.cz</a:t>
            </a:r>
            <a:r>
              <a:rPr lang="cs-CZ" dirty="0" smtClean="0">
                <a:hlinkClick r:id="rId7"/>
              </a:rPr>
              <a:t>/</a:t>
            </a:r>
            <a:r>
              <a:rPr lang="cs-CZ" dirty="0" smtClean="0"/>
              <a:t> </a:t>
            </a:r>
            <a:r>
              <a:rPr lang="cs-CZ" dirty="0"/>
              <a:t>-&gt; </a:t>
            </a:r>
            <a:r>
              <a:rPr lang="cs-CZ" dirty="0" smtClean="0">
                <a:hlinkClick r:id="rId8"/>
              </a:rPr>
              <a:t>vidcon@cesnet.cz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37" y="434812"/>
            <a:ext cx="657225" cy="63214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8473" y="2985108"/>
            <a:ext cx="3343602" cy="121647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650" y="3195222"/>
            <a:ext cx="3743847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2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 smtClean="0"/>
              <a:t>Komu napíši o </a:t>
            </a:r>
            <a:r>
              <a:rPr lang="cs-CZ" dirty="0" err="1" smtClean="0"/>
              <a:t>Connect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8700" dirty="0" smtClean="0"/>
              <a:t>?</a:t>
            </a:r>
            <a:endParaRPr lang="cs-CZ" sz="28700" dirty="0"/>
          </a:p>
        </p:txBody>
      </p:sp>
    </p:spTree>
    <p:extLst>
      <p:ext uri="{BB962C8B-B14F-4D97-AF65-F5344CB8AC3E}">
        <p14:creationId xmlns:p14="http://schemas.microsoft.com/office/powerpoint/2010/main" val="5332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 smtClean="0"/>
              <a:t>Adobe </a:t>
            </a:r>
            <a:r>
              <a:rPr lang="cs-CZ" dirty="0" err="1" smtClean="0"/>
              <a:t>Connect</a:t>
            </a:r>
            <a:r>
              <a:rPr lang="cs-CZ" dirty="0" smtClean="0"/>
              <a:t> </a:t>
            </a:r>
            <a:r>
              <a:rPr lang="cs-CZ" dirty="0" err="1" smtClean="0"/>
              <a:t>Add</a:t>
            </a:r>
            <a:r>
              <a:rPr lang="cs-CZ" dirty="0" smtClean="0"/>
              <a:t>-in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(většinou) usnadňuje život, rozšiřuje možnosti</a:t>
            </a:r>
          </a:p>
          <a:p>
            <a:pPr lvl="1"/>
            <a:r>
              <a:rPr lang="cs-CZ" dirty="0" smtClean="0"/>
              <a:t>přednášející „musí“</a:t>
            </a:r>
          </a:p>
          <a:p>
            <a:pPr lvl="1"/>
            <a:r>
              <a:rPr lang="cs-CZ" dirty="0" smtClean="0"/>
              <a:t>Posluchači chtějí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 smtClean="0">
              <a:hlinkClick r:id="rId5"/>
            </a:endParaRPr>
          </a:p>
          <a:p>
            <a:r>
              <a:rPr lang="cs-CZ" dirty="0" smtClean="0">
                <a:hlinkClick r:id="rId5"/>
              </a:rPr>
              <a:t>zdarma ke stažení</a:t>
            </a:r>
            <a:r>
              <a:rPr lang="cs-CZ" dirty="0" smtClean="0"/>
              <a:t> (nejdříve </a:t>
            </a:r>
            <a:r>
              <a:rPr lang="cs-CZ" dirty="0" err="1" smtClean="0"/>
              <a:t>rozzipovat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přednášející – klikněte na „Sdílet obrazovku“</a:t>
            </a:r>
          </a:p>
          <a:p>
            <a:r>
              <a:rPr lang="cs-CZ" dirty="0" smtClean="0"/>
              <a:t>problémy, nezvyklé chování </a:t>
            </a:r>
            <a:r>
              <a:rPr lang="cs-CZ" dirty="0" smtClean="0">
                <a:sym typeface="Wingdings" panose="05000000000000000000" pitchFamily="2" charset="2"/>
              </a:rPr>
              <a:t> aktualizuj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mám nainstalováno?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konference je v samostatném okně (ne v prohlížeči)</a:t>
            </a:r>
          </a:p>
          <a:p>
            <a:pPr lvl="1"/>
            <a:r>
              <a:rPr lang="cs-CZ" dirty="0" err="1" smtClean="0">
                <a:sym typeface="Wingdings" panose="05000000000000000000" pitchFamily="2" charset="2"/>
              </a:rPr>
              <a:t>PODZilla</a:t>
            </a:r>
            <a:endParaRPr lang="cs-CZ" dirty="0" smtClean="0">
              <a:sym typeface="Wingdings" panose="05000000000000000000" pitchFamily="2" charset="2"/>
            </a:endParaRPr>
          </a:p>
          <a:p>
            <a:pPr lvl="2"/>
            <a:r>
              <a:rPr lang="cs-CZ" dirty="0" smtClean="0">
                <a:sym typeface="Wingdings" panose="05000000000000000000" pitchFamily="2" charset="2"/>
              </a:rPr>
              <a:t>Pro hostitele – informace o instalaci AC </a:t>
            </a:r>
            <a:r>
              <a:rPr lang="cs-CZ" dirty="0" err="1" smtClean="0">
                <a:sym typeface="Wingdings" panose="05000000000000000000" pitchFamily="2" charset="2"/>
              </a:rPr>
              <a:t>Add</a:t>
            </a:r>
            <a:r>
              <a:rPr lang="cs-CZ" dirty="0" smtClean="0">
                <a:sym typeface="Wingdings" panose="05000000000000000000" pitchFamily="2" charset="2"/>
              </a:rPr>
              <a:t>-inu, portech, prohlížeči, OS</a:t>
            </a:r>
          </a:p>
          <a:p>
            <a:pPr lvl="2"/>
            <a:r>
              <a:rPr lang="cs-CZ" dirty="0" smtClean="0">
                <a:sym typeface="Wingdings" panose="05000000000000000000" pitchFamily="2" charset="2"/>
                <a:hlinkClick r:id="rId6"/>
              </a:rPr>
              <a:t>zdarma ke stažení</a:t>
            </a:r>
            <a:endParaRPr lang="cs-CZ" dirty="0" smtClean="0">
              <a:sym typeface="Wingdings" panose="05000000000000000000" pitchFamily="2" charset="2"/>
            </a:endParaRPr>
          </a:p>
          <a:p>
            <a:endParaRPr lang="cs-CZ" dirty="0"/>
          </a:p>
        </p:txBody>
      </p:sp>
      <p:pic>
        <p:nvPicPr>
          <p:cNvPr id="3074" name="Picture 2" descr="https://lh4.googleusercontent.com/znDfFVqc4UlP3Cro60SW95oJ4eEX2r-Q_GcmspplNiYK2lLBsj9h7dAhwMBbrSbhIFyjcDtRucmVBkiUcaUF4s5dlG_uEZxuwiyKk5jzROhxX5hbLgzVqxmKy7tOvnFKn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6152754"/>
            <a:ext cx="5124450" cy="70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7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Zvuk - reproduktory</a:t>
            </a:r>
            <a:endParaRPr lang="cs-CZ" dirty="0"/>
          </a:p>
        </p:txBody>
      </p:sp>
      <p:pic>
        <p:nvPicPr>
          <p:cNvPr id="2050" name="Picture 2" descr="http://www.vsvconnect.cz/_soubory/image/nahlavni-soupravy/nahlavni-soupravy-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0"/>
          <a:stretch/>
        </p:blipFill>
        <p:spPr bwMode="auto">
          <a:xfrm>
            <a:off x="3974703" y="1690689"/>
            <a:ext cx="1937544" cy="279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>
            <p:custDataLst>
              <p:tags r:id="rId3"/>
            </p:custDataLst>
          </p:nvPr>
        </p:nvSpPr>
        <p:spPr>
          <a:xfrm>
            <a:off x="3634288" y="4705350"/>
            <a:ext cx="190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Náhlavní souprava</a:t>
            </a:r>
            <a:endParaRPr lang="cs-CZ" dirty="0"/>
          </a:p>
        </p:txBody>
      </p:sp>
      <p:pic>
        <p:nvPicPr>
          <p:cNvPr id="3074" name="Picture 2" descr="https://i.alza.cz/Foto/f8/JG/JG034e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1" y="3522248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>
            <p:custDataLst>
              <p:tags r:id="rId4"/>
            </p:custDataLst>
          </p:nvPr>
        </p:nvSpPr>
        <p:spPr>
          <a:xfrm>
            <a:off x="7639050" y="7134225"/>
            <a:ext cx="662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Reproduktory k PC …</a:t>
            </a:r>
            <a:endParaRPr lang="cs-CZ" dirty="0"/>
          </a:p>
        </p:txBody>
      </p:sp>
      <p:pic>
        <p:nvPicPr>
          <p:cNvPr id="3076" name="Picture 4" descr="http://upload.wikimedia.org/wikipedia/commons/7/7e/LG_L194WT-SF_LCD_monito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6" y="1946569"/>
            <a:ext cx="1454150" cy="125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regmedia.co.uk/2012/08/23/acer_aspire_5733_15in_notebook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7" y="3549601"/>
            <a:ext cx="1958975" cy="115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upload.wikimedia.org/wikipedia/commons/thumb/d/d7/Tablet-apple-ipad.svg/220px-Tablet-apple-ipad.sv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7" y="5236532"/>
            <a:ext cx="835024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zopomobile.cz/files/photos/o/a/adb5ea01877a4904eda9c0ab1c11742dd8d50a3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321" y="5331999"/>
            <a:ext cx="739558" cy="73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>
            <p:custDataLst>
              <p:tags r:id="rId5"/>
            </p:custDataLst>
          </p:nvPr>
        </p:nvSpPr>
        <p:spPr>
          <a:xfrm>
            <a:off x="7188202" y="1410321"/>
            <a:ext cx="1306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Integrované</a:t>
            </a:r>
            <a:endParaRPr lang="cs-CZ" dirty="0"/>
          </a:p>
        </p:txBody>
      </p:sp>
      <p:sp>
        <p:nvSpPr>
          <p:cNvPr id="12" name="TextovéPole 11"/>
          <p:cNvSpPr txBox="1"/>
          <p:nvPr>
            <p:custDataLst>
              <p:tags r:id="rId6"/>
            </p:custDataLst>
          </p:nvPr>
        </p:nvSpPr>
        <p:spPr>
          <a:xfrm>
            <a:off x="672901" y="5236532"/>
            <a:ext cx="213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Reproduktory k PC …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700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 smtClean="0"/>
              <a:t>Zvuk - neslyším-li nic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2738" y="2128529"/>
            <a:ext cx="3934374" cy="4410691"/>
          </a:xfrm>
          <a:prstGeom prst="rect">
            <a:avLst/>
          </a:prstGeom>
        </p:spPr>
      </p:pic>
      <p:sp>
        <p:nvSpPr>
          <p:cNvPr id="4" name="TextovéPole 3"/>
          <p:cNvSpPr txBox="1"/>
          <p:nvPr>
            <p:custDataLst>
              <p:tags r:id="rId2"/>
            </p:custDataLst>
          </p:nvPr>
        </p:nvSpPr>
        <p:spPr>
          <a:xfrm>
            <a:off x="320452" y="1923289"/>
            <a:ext cx="42515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zapnu reproduktory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zesílím 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připojím konektor (sluchátka, mobil)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„Zařízení pro přehrávání“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průvodce nastavením zvuku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restartovat prostředí</a:t>
            </a: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613" y="4057650"/>
            <a:ext cx="450054" cy="191408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8928" y="4447524"/>
            <a:ext cx="2010056" cy="1524213"/>
          </a:xfrm>
          <a:prstGeom prst="rect">
            <a:avLst/>
          </a:prstGeom>
        </p:spPr>
      </p:pic>
      <p:sp>
        <p:nvSpPr>
          <p:cNvPr id="7" name="TextovéPole 6"/>
          <p:cNvSpPr txBox="1"/>
          <p:nvPr>
            <p:custDataLst>
              <p:tags r:id="rId3"/>
            </p:custDataLst>
          </p:nvPr>
        </p:nvSpPr>
        <p:spPr>
          <a:xfrm>
            <a:off x="489314" y="6053445"/>
            <a:ext cx="928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levý klik</a:t>
            </a:r>
            <a:endParaRPr lang="cs-CZ" dirty="0"/>
          </a:p>
        </p:txBody>
      </p:sp>
      <p:sp>
        <p:nvSpPr>
          <p:cNvPr id="8" name="TextovéPole 7"/>
          <p:cNvSpPr txBox="1"/>
          <p:nvPr>
            <p:custDataLst>
              <p:tags r:id="rId4"/>
            </p:custDataLst>
          </p:nvPr>
        </p:nvSpPr>
        <p:spPr>
          <a:xfrm>
            <a:off x="2061214" y="6051264"/>
            <a:ext cx="106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pravý klik</a:t>
            </a:r>
            <a:endParaRPr lang="cs-CZ" dirty="0"/>
          </a:p>
        </p:txBody>
      </p:sp>
      <p:sp>
        <p:nvSpPr>
          <p:cNvPr id="9" name="Obdélník 8"/>
          <p:cNvSpPr/>
          <p:nvPr>
            <p:custDataLst>
              <p:tags r:id="rId5"/>
            </p:custDataLst>
          </p:nvPr>
        </p:nvSpPr>
        <p:spPr>
          <a:xfrm>
            <a:off x="1588928" y="4743450"/>
            <a:ext cx="2010056" cy="2521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>
            <p:custDataLst>
              <p:tags r:id="rId6"/>
            </p:custDataLst>
          </p:nvPr>
        </p:nvSpPr>
        <p:spPr>
          <a:xfrm>
            <a:off x="7105650" y="5799071"/>
            <a:ext cx="817684" cy="2521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85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8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Zvuk - mikrofon</a:t>
            </a:r>
            <a:endParaRPr lang="cs-CZ" dirty="0"/>
          </a:p>
        </p:txBody>
      </p:sp>
      <p:pic>
        <p:nvPicPr>
          <p:cNvPr id="2050" name="Picture 2" descr="http://www.vsvconnect.cz/_soubory/image/nahlavni-soupravy/nahlavni-soupravy-1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0"/>
          <a:stretch/>
        </p:blipFill>
        <p:spPr bwMode="auto">
          <a:xfrm>
            <a:off x="3053373" y="1690689"/>
            <a:ext cx="1937544" cy="279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>
            <p:custDataLst>
              <p:tags r:id="rId3"/>
            </p:custDataLst>
          </p:nvPr>
        </p:nvSpPr>
        <p:spPr>
          <a:xfrm>
            <a:off x="3084433" y="4614690"/>
            <a:ext cx="190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Náhlavní souprava</a:t>
            </a:r>
            <a:endParaRPr lang="cs-CZ" dirty="0"/>
          </a:p>
        </p:txBody>
      </p:sp>
      <p:pic>
        <p:nvPicPr>
          <p:cNvPr id="2054" name="Picture 6" descr="http://www.bargaincell.com/images/products_large/cab/cabusb020.jp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t="4770" r="25417" b="48355"/>
          <a:stretch/>
        </p:blipFill>
        <p:spPr bwMode="auto">
          <a:xfrm>
            <a:off x="3031544" y="5296275"/>
            <a:ext cx="990601" cy="6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upport.usr.com/support/9640/9640-files/9640-mac-install/images/headset_jacks.jp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2" b="33997"/>
          <a:stretch/>
        </p:blipFill>
        <p:spPr bwMode="auto">
          <a:xfrm>
            <a:off x="4104350" y="5114956"/>
            <a:ext cx="1079845" cy="138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AMSON C01U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3256757"/>
            <a:ext cx="15430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>
            <p:custDataLst>
              <p:tags r:id="rId4"/>
            </p:custDataLst>
          </p:nvPr>
        </p:nvSpPr>
        <p:spPr>
          <a:xfrm>
            <a:off x="6276395" y="5668112"/>
            <a:ext cx="2795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Stolní („studiový“) mikrofon</a:t>
            </a:r>
            <a:endParaRPr lang="cs-CZ" dirty="0"/>
          </a:p>
        </p:txBody>
      </p:sp>
      <p:sp>
        <p:nvSpPr>
          <p:cNvPr id="5" name="TextovéPole 4"/>
          <p:cNvSpPr txBox="1"/>
          <p:nvPr>
            <p:custDataLst>
              <p:tags r:id="rId5"/>
            </p:custDataLst>
          </p:nvPr>
        </p:nvSpPr>
        <p:spPr>
          <a:xfrm>
            <a:off x="7131339" y="5998239"/>
            <a:ext cx="1085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1-3 tis. Kč</a:t>
            </a:r>
            <a:endParaRPr lang="cs-CZ" i="1" dirty="0"/>
          </a:p>
        </p:txBody>
      </p:sp>
      <p:sp>
        <p:nvSpPr>
          <p:cNvPr id="12" name="TextovéPole 11"/>
          <p:cNvSpPr txBox="1"/>
          <p:nvPr>
            <p:custDataLst>
              <p:tags r:id="rId6"/>
            </p:custDataLst>
          </p:nvPr>
        </p:nvSpPr>
        <p:spPr>
          <a:xfrm>
            <a:off x="3411144" y="6399862"/>
            <a:ext cx="122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100-500 Kč</a:t>
            </a:r>
            <a:endParaRPr lang="cs-CZ" i="1" dirty="0"/>
          </a:p>
        </p:txBody>
      </p:sp>
      <p:pic>
        <p:nvPicPr>
          <p:cNvPr id="2060" name="Picture 12" descr="Microsoft LifeCam Cinema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94" y="2213372"/>
            <a:ext cx="436608" cy="4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>
            <p:custDataLst>
              <p:tags r:id="rId7"/>
            </p:custDataLst>
          </p:nvPr>
        </p:nvSpPr>
        <p:spPr>
          <a:xfrm>
            <a:off x="783775" y="3020275"/>
            <a:ext cx="130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integrované</a:t>
            </a:r>
            <a:endParaRPr lang="cs-CZ" dirty="0"/>
          </a:p>
        </p:txBody>
      </p:sp>
      <p:pic>
        <p:nvPicPr>
          <p:cNvPr id="15" name="Picture 6" descr="http://regmedia.co.uk/2012/08/23/acer_aspire_5733_15in_notebook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87" y="1965563"/>
            <a:ext cx="527969" cy="31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upload.wikimedia.org/wikipedia/commons/thumb/d/d7/Tablet-apple-ipad.svg/220px-Tablet-apple-ipad.svg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22" y="2602863"/>
            <a:ext cx="276225" cy="27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www.zopomobile.cz/files/photos/o/a/adb5ea01877a4904eda9c0ab1c11742dd8d50a37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00" y="2360546"/>
            <a:ext cx="188222" cy="18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logitech.com/assets/50771/4/conferencecam.jp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8" t="24945" r="6849" b="20966"/>
          <a:stretch/>
        </p:blipFill>
        <p:spPr bwMode="auto">
          <a:xfrm>
            <a:off x="734031" y="4664490"/>
            <a:ext cx="12287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>
            <p:custDataLst>
              <p:tags r:id="rId8"/>
            </p:custDataLst>
          </p:nvPr>
        </p:nvSpPr>
        <p:spPr>
          <a:xfrm>
            <a:off x="298856" y="5789338"/>
            <a:ext cx="234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Všesměrový, skupinový</a:t>
            </a:r>
            <a:endParaRPr lang="cs-CZ" dirty="0"/>
          </a:p>
        </p:txBody>
      </p:sp>
      <p:sp>
        <p:nvSpPr>
          <p:cNvPr id="20" name="TextovéPole 19"/>
          <p:cNvSpPr txBox="1"/>
          <p:nvPr>
            <p:custDataLst>
              <p:tags r:id="rId9"/>
            </p:custDataLst>
          </p:nvPr>
        </p:nvSpPr>
        <p:spPr>
          <a:xfrm>
            <a:off x="782273" y="6134351"/>
            <a:ext cx="118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&gt; 10 tis. Kč</a:t>
            </a:r>
            <a:endParaRPr lang="cs-CZ" i="1" dirty="0"/>
          </a:p>
        </p:txBody>
      </p:sp>
      <p:pic>
        <p:nvPicPr>
          <p:cNvPr id="2064" name="Picture 16" descr="Bezdrátový mikrofonní systém Ashton AWM 200BP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01" y="928740"/>
            <a:ext cx="2022406" cy="13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>
            <p:custDataLst>
              <p:tags r:id="rId10"/>
            </p:custDataLst>
          </p:nvPr>
        </p:nvSpPr>
        <p:spPr>
          <a:xfrm>
            <a:off x="5184195" y="2346770"/>
            <a:ext cx="121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bezdrátová</a:t>
            </a:r>
            <a:endParaRPr lang="cs-CZ" dirty="0"/>
          </a:p>
        </p:txBody>
      </p:sp>
      <p:sp>
        <p:nvSpPr>
          <p:cNvPr id="23" name="TextovéPole 22"/>
          <p:cNvSpPr txBox="1"/>
          <p:nvPr>
            <p:custDataLst>
              <p:tags r:id="rId11"/>
            </p:custDataLst>
          </p:nvPr>
        </p:nvSpPr>
        <p:spPr>
          <a:xfrm>
            <a:off x="5215945" y="2633622"/>
            <a:ext cx="106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&gt; 3 tis. Kč</a:t>
            </a:r>
            <a:endParaRPr lang="cs-CZ" i="1" dirty="0"/>
          </a:p>
        </p:txBody>
      </p:sp>
      <p:sp>
        <p:nvSpPr>
          <p:cNvPr id="6" name="TextovéPole 5"/>
          <p:cNvSpPr txBox="1"/>
          <p:nvPr>
            <p:custDataLst>
              <p:tags r:id="rId12"/>
            </p:custDataLst>
          </p:nvPr>
        </p:nvSpPr>
        <p:spPr>
          <a:xfrm>
            <a:off x="737234" y="6471630"/>
            <a:ext cx="1300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Logitech</a:t>
            </a:r>
            <a:r>
              <a:rPr lang="cs-CZ" sz="1200" dirty="0" smtClean="0"/>
              <a:t> CC3000e</a:t>
            </a:r>
            <a:endParaRPr lang="cs-CZ" sz="1200" dirty="0"/>
          </a:p>
        </p:txBody>
      </p:sp>
      <p:sp>
        <p:nvSpPr>
          <p:cNvPr id="25" name="TextovéPole 24"/>
          <p:cNvSpPr txBox="1"/>
          <p:nvPr>
            <p:custDataLst>
              <p:tags r:id="rId13"/>
            </p:custDataLst>
          </p:nvPr>
        </p:nvSpPr>
        <p:spPr>
          <a:xfrm>
            <a:off x="5122034" y="2973377"/>
            <a:ext cx="1482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Ashton</a:t>
            </a:r>
            <a:r>
              <a:rPr lang="cs-CZ" sz="1200" dirty="0" smtClean="0"/>
              <a:t> AWM 200 BP</a:t>
            </a:r>
            <a:endParaRPr lang="cs-CZ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942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5" grpId="0"/>
      <p:bldP spid="12" grpId="0"/>
      <p:bldP spid="14" grpId="0"/>
      <p:bldP spid="19" grpId="0"/>
      <p:bldP spid="20" grpId="0"/>
      <p:bldP spid="22" grpId="0"/>
      <p:bldP spid="23" grpId="0"/>
      <p:bldP spid="6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 smtClean="0"/>
              <a:t>Zvuk - neslyší-li mě nikdo </a:t>
            </a:r>
            <a:r>
              <a:rPr lang="cs-CZ" dirty="0" smtClean="0">
                <a:sym typeface="Wingdings" panose="05000000000000000000" pitchFamily="2" charset="2"/>
              </a:rPr>
              <a:t></a:t>
            </a:r>
            <a:endParaRPr lang="cs-CZ" dirty="0"/>
          </a:p>
        </p:txBody>
      </p:sp>
      <p:sp>
        <p:nvSpPr>
          <p:cNvPr id="4" name="TextovéPole 3"/>
          <p:cNvSpPr txBox="1"/>
          <p:nvPr>
            <p:custDataLst>
              <p:tags r:id="rId2"/>
            </p:custDataLst>
          </p:nvPr>
        </p:nvSpPr>
        <p:spPr>
          <a:xfrm>
            <a:off x="320452" y="1923289"/>
            <a:ext cx="33636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připojím konektor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zapnu (zesílím) mikrofon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„Zařízení pro nahrávání“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průvodce nastavením zvuku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restartovat prostředí</a:t>
            </a: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8928" y="4447524"/>
            <a:ext cx="2010056" cy="1524213"/>
          </a:xfrm>
          <a:prstGeom prst="rect">
            <a:avLst/>
          </a:prstGeom>
        </p:spPr>
      </p:pic>
      <p:sp>
        <p:nvSpPr>
          <p:cNvPr id="8" name="TextovéPole 7"/>
          <p:cNvSpPr txBox="1"/>
          <p:nvPr>
            <p:custDataLst>
              <p:tags r:id="rId3"/>
            </p:custDataLst>
          </p:nvPr>
        </p:nvSpPr>
        <p:spPr>
          <a:xfrm>
            <a:off x="2061214" y="6051264"/>
            <a:ext cx="106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pravý klik</a:t>
            </a:r>
            <a:endParaRPr lang="cs-CZ" dirty="0"/>
          </a:p>
        </p:txBody>
      </p:sp>
      <p:sp>
        <p:nvSpPr>
          <p:cNvPr id="9" name="Obdélník 8"/>
          <p:cNvSpPr/>
          <p:nvPr>
            <p:custDataLst>
              <p:tags r:id="rId4"/>
            </p:custDataLst>
          </p:nvPr>
        </p:nvSpPr>
        <p:spPr>
          <a:xfrm>
            <a:off x="1588928" y="4743450"/>
            <a:ext cx="2010056" cy="2521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6231" y="2018993"/>
            <a:ext cx="3896269" cy="4401164"/>
          </a:xfrm>
          <a:prstGeom prst="rect">
            <a:avLst/>
          </a:prstGeom>
        </p:spPr>
      </p:pic>
      <p:sp>
        <p:nvSpPr>
          <p:cNvPr id="10" name="Obdélník 9"/>
          <p:cNvSpPr/>
          <p:nvPr>
            <p:custDataLst>
              <p:tags r:id="rId5"/>
            </p:custDataLst>
          </p:nvPr>
        </p:nvSpPr>
        <p:spPr>
          <a:xfrm>
            <a:off x="6705599" y="5660121"/>
            <a:ext cx="847725" cy="2521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00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 smtClean="0"/>
              <a:t>Obraz - webkamera</a:t>
            </a:r>
            <a:endParaRPr lang="cs-CZ" dirty="0"/>
          </a:p>
        </p:txBody>
      </p:sp>
      <p:pic>
        <p:nvPicPr>
          <p:cNvPr id="3" name="Picture 12" descr="Microsoft LifeCam Cine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53" y="1918096"/>
            <a:ext cx="2162581" cy="216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bargaincell.com/images/products_large/cab/cabusb02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t="4770" r="25417" b="48355"/>
          <a:stretch/>
        </p:blipFill>
        <p:spPr bwMode="auto">
          <a:xfrm>
            <a:off x="1345619" y="4250543"/>
            <a:ext cx="990601" cy="6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>
            <p:custDataLst>
              <p:tags r:id="rId2"/>
            </p:custDataLst>
          </p:nvPr>
        </p:nvSpPr>
        <p:spPr>
          <a:xfrm>
            <a:off x="3486150" y="1918096"/>
            <a:ext cx="28303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r</a:t>
            </a:r>
            <a:r>
              <a:rPr lang="cs-CZ" sz="2400" dirty="0" smtClean="0"/>
              <a:t>ozlišení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š</a:t>
            </a:r>
            <a:r>
              <a:rPr lang="cs-CZ" sz="2400" dirty="0" smtClean="0"/>
              <a:t>irokoúhlá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k</a:t>
            </a:r>
            <a:r>
              <a:rPr lang="cs-CZ" sz="2400" dirty="0" smtClean="0"/>
              <a:t>valita mikrofonu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o</a:t>
            </a:r>
            <a:r>
              <a:rPr lang="cs-CZ" sz="2400" dirty="0" smtClean="0"/>
              <a:t>vladače, software</a:t>
            </a:r>
            <a:endParaRPr lang="cs-CZ" sz="2400" dirty="0"/>
          </a:p>
        </p:txBody>
      </p:sp>
      <p:sp>
        <p:nvSpPr>
          <p:cNvPr id="6" name="TextovéPole 5"/>
          <p:cNvSpPr txBox="1"/>
          <p:nvPr>
            <p:custDataLst>
              <p:tags r:id="rId3"/>
            </p:custDataLst>
          </p:nvPr>
        </p:nvSpPr>
        <p:spPr>
          <a:xfrm>
            <a:off x="4295775" y="4163209"/>
            <a:ext cx="23232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Umístění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</a:t>
            </a:r>
            <a:r>
              <a:rPr lang="cs-CZ" sz="2400" dirty="0" smtClean="0"/>
              <a:t>e výši očí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</a:t>
            </a:r>
            <a:r>
              <a:rPr lang="cs-CZ" sz="2400" dirty="0" smtClean="0"/>
              <a:t>ýstřih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pozadí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ne proti světlu</a:t>
            </a:r>
            <a:endParaRPr lang="cs-CZ" sz="2400" dirty="0"/>
          </a:p>
        </p:txBody>
      </p:sp>
      <p:pic>
        <p:nvPicPr>
          <p:cNvPr id="5122" name="Picture 2" descr="http://www.moviemania.sk/img/profily/louis_de_funes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278" y="4311386"/>
            <a:ext cx="2444750" cy="127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1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 smtClean="0"/>
              <a:t>Vstupní kontrola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Slyšíte?</a:t>
            </a:r>
          </a:p>
          <a:p>
            <a:r>
              <a:rPr lang="cs-CZ" dirty="0" smtClean="0"/>
              <a:t>Vidíte?</a:t>
            </a:r>
          </a:p>
          <a:p>
            <a:r>
              <a:rPr lang="cs-CZ" dirty="0" smtClean="0"/>
              <a:t>Máte </a:t>
            </a:r>
            <a:r>
              <a:rPr lang="cs-CZ" dirty="0" smtClean="0">
                <a:hlinkClick r:id="rId5"/>
              </a:rPr>
              <a:t>Adobe </a:t>
            </a:r>
            <a:r>
              <a:rPr lang="cs-CZ" dirty="0" err="1" smtClean="0">
                <a:hlinkClick r:id="rId5"/>
              </a:rPr>
              <a:t>Connect</a:t>
            </a:r>
            <a:r>
              <a:rPr lang="cs-CZ" dirty="0" smtClean="0">
                <a:hlinkClick r:id="rId5"/>
              </a:rPr>
              <a:t> </a:t>
            </a:r>
            <a:r>
              <a:rPr lang="cs-CZ" dirty="0" err="1" smtClean="0">
                <a:hlinkClick r:id="rId5"/>
              </a:rPr>
              <a:t>Add</a:t>
            </a:r>
            <a:r>
              <a:rPr lang="cs-CZ" dirty="0" smtClean="0">
                <a:hlinkClick r:id="rId5"/>
              </a:rPr>
              <a:t>-in</a:t>
            </a:r>
            <a:r>
              <a:rPr lang="cs-CZ" dirty="0" smtClean="0"/>
              <a:t>?</a:t>
            </a:r>
          </a:p>
          <a:p>
            <a:pPr lvl="1"/>
            <a:r>
              <a:rPr lang="cs-CZ" dirty="0" smtClean="0"/>
              <a:t>nemusíte, ale je to lepší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 smtClean="0"/>
          </a:p>
          <a:p>
            <a:pPr lvl="1"/>
            <a:r>
              <a:rPr lang="cs-CZ" dirty="0" smtClean="0"/>
              <a:t>Jak to poznám</a:t>
            </a:r>
          </a:p>
          <a:p>
            <a:pPr lvl="2"/>
            <a:r>
              <a:rPr lang="cs-CZ" dirty="0">
                <a:sym typeface="Wingdings" panose="05000000000000000000" pitchFamily="2" charset="2"/>
              </a:rPr>
              <a:t>konference je v samostatném okně (ne v prohlížeči</a:t>
            </a:r>
            <a:r>
              <a:rPr lang="cs-CZ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pozor na Chrome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Prošli jste průvodce nastavením zvuku?</a:t>
            </a:r>
          </a:p>
          <a:p>
            <a:pPr marL="685800" lvl="2">
              <a:spcBef>
                <a:spcPts val="1000"/>
              </a:spcBef>
            </a:pPr>
            <a:r>
              <a:rPr lang="cs-CZ" dirty="0"/>
              <a:t>nemusíte, ale je to </a:t>
            </a:r>
            <a:r>
              <a:rPr lang="cs-CZ" dirty="0" smtClean="0"/>
              <a:t>lepší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>
                <a:sym typeface="Wingdings" panose="05000000000000000000" pitchFamily="2" charset="2"/>
              </a:rPr>
              <a:t>viz také další snímek</a:t>
            </a:r>
            <a:endParaRPr lang="cs-CZ" dirty="0"/>
          </a:p>
          <a:p>
            <a:endParaRPr lang="cs-CZ" dirty="0">
              <a:sym typeface="Wingdings" panose="05000000000000000000" pitchFamily="2" charset="2"/>
            </a:endParaRPr>
          </a:p>
        </p:txBody>
      </p:sp>
      <p:pic>
        <p:nvPicPr>
          <p:cNvPr id="4" name="Picture 8" descr="http://upload.wikimedia.org/wikipedia/commons/f/fa/Studearr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92" y="1578549"/>
            <a:ext cx="351630" cy="6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192" y="2374829"/>
            <a:ext cx="612816" cy="4083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8951" y="4505326"/>
            <a:ext cx="156718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0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Jakou barvu má konektor mikrofonu?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8700" dirty="0" smtClean="0"/>
              <a:t>?</a:t>
            </a:r>
            <a:endParaRPr lang="cs-CZ" sz="28700" dirty="0"/>
          </a:p>
        </p:txBody>
      </p:sp>
    </p:spTree>
    <p:extLst>
      <p:ext uri="{BB962C8B-B14F-4D97-AF65-F5344CB8AC3E}">
        <p14:creationId xmlns:p14="http://schemas.microsoft.com/office/powerpoint/2010/main" val="24733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Webkamera: rozlišení x rychlost připojení</a:t>
            </a:r>
            <a:endParaRPr lang="cs-CZ" sz="3600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9294165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513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Šířka pásma</a:t>
            </a:r>
            <a:endParaRPr lang="cs-CZ" dirty="0"/>
          </a:p>
        </p:txBody>
      </p:sp>
      <p:pic>
        <p:nvPicPr>
          <p:cNvPr id="7170" name="Picture 2" descr="fat man holding a measurement tap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9" y="1930400"/>
            <a:ext cx="4048126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>
            <p:custDataLst>
              <p:tags r:id="rId3"/>
            </p:custDataLst>
          </p:nvPr>
        </p:nvSpPr>
        <p:spPr>
          <a:xfrm>
            <a:off x="202924" y="4629150"/>
            <a:ext cx="4620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Zdroj: </a:t>
            </a:r>
            <a:r>
              <a:rPr lang="cs-CZ" sz="1100" dirty="0" smtClean="0">
                <a:hlinkClick r:id="rId16"/>
              </a:rPr>
              <a:t>http</a:t>
            </a:r>
            <a:r>
              <a:rPr lang="cs-CZ" sz="1100" dirty="0">
                <a:hlinkClick r:id="rId16"/>
              </a:rPr>
              <a:t>://www.hypnotherapists.org.uk/4693/beat-obesity-hypnotherapy</a:t>
            </a:r>
            <a:r>
              <a:rPr lang="cs-CZ" sz="1100" dirty="0" smtClean="0">
                <a:hlinkClick r:id="rId16"/>
              </a:rPr>
              <a:t>/</a:t>
            </a:r>
            <a:endParaRPr lang="cs-CZ" sz="11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51" y="4072585"/>
            <a:ext cx="3819525" cy="2546350"/>
          </a:xfrm>
          <a:prstGeom prst="rect">
            <a:avLst/>
          </a:prstGeom>
        </p:spPr>
      </p:pic>
      <p:pic>
        <p:nvPicPr>
          <p:cNvPr id="7172" name="Picture 4" descr="mast_cell by keikannui - scheme of a mast cell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42" y="1804378"/>
            <a:ext cx="250825" cy="3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nimal Cell by Ramchand - animal cell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87" y="2272930"/>
            <a:ext cx="772871" cy="77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>
            <p:custDataLst>
              <p:tags r:id="rId4"/>
            </p:custDataLst>
          </p:nvPr>
        </p:nvSpPr>
        <p:spPr>
          <a:xfrm>
            <a:off x="5379954" y="194155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ym typeface="Wingdings" panose="05000000000000000000" pitchFamily="2" charset="2"/>
              </a:rPr>
              <a:t></a:t>
            </a:r>
            <a:endParaRPr lang="cs-CZ" dirty="0"/>
          </a:p>
        </p:txBody>
      </p:sp>
      <p:sp>
        <p:nvSpPr>
          <p:cNvPr id="11" name="TextovéPole 10"/>
          <p:cNvSpPr txBox="1"/>
          <p:nvPr>
            <p:custDataLst>
              <p:tags r:id="rId5"/>
            </p:custDataLst>
          </p:nvPr>
        </p:nvSpPr>
        <p:spPr>
          <a:xfrm>
            <a:off x="4915451" y="2676469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12" name="Picture 4" descr="mast_cell by keikannui - scheme of a mast cell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781" y="1945372"/>
            <a:ext cx="250825" cy="3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>
            <p:custDataLst>
              <p:tags r:id="rId6"/>
            </p:custDataLst>
          </p:nvPr>
        </p:nvSpPr>
        <p:spPr>
          <a:xfrm>
            <a:off x="5082193" y="208254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ym typeface="Wingdings" panose="05000000000000000000" pitchFamily="2" charset="2"/>
              </a:rPr>
              <a:t></a:t>
            </a:r>
            <a:endParaRPr lang="cs-CZ" dirty="0"/>
          </a:p>
        </p:txBody>
      </p:sp>
      <p:pic>
        <p:nvPicPr>
          <p:cNvPr id="14" name="Picture 4" descr="mast_cell by keikannui - scheme of a mast cell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91" y="2223538"/>
            <a:ext cx="250825" cy="3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>
            <p:custDataLst>
              <p:tags r:id="rId7"/>
            </p:custDataLst>
          </p:nvPr>
        </p:nvSpPr>
        <p:spPr>
          <a:xfrm>
            <a:off x="5510303" y="236071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ym typeface="Wingdings" panose="05000000000000000000" pitchFamily="2" charset="2"/>
              </a:rPr>
              <a:t></a:t>
            </a:r>
            <a:endParaRPr lang="cs-CZ" dirty="0"/>
          </a:p>
        </p:txBody>
      </p:sp>
      <p:pic>
        <p:nvPicPr>
          <p:cNvPr id="16" name="Picture 4" descr="mast_cell by keikannui - scheme of a mast cell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836" y="1979690"/>
            <a:ext cx="250825" cy="3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>
            <p:custDataLst>
              <p:tags r:id="rId8"/>
            </p:custDataLst>
          </p:nvPr>
        </p:nvSpPr>
        <p:spPr>
          <a:xfrm>
            <a:off x="6105248" y="211686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ym typeface="Wingdings" panose="05000000000000000000" pitchFamily="2" charset="2"/>
              </a:rPr>
              <a:t></a:t>
            </a:r>
            <a:endParaRPr lang="cs-CZ" dirty="0"/>
          </a:p>
        </p:txBody>
      </p:sp>
      <p:pic>
        <p:nvPicPr>
          <p:cNvPr id="18" name="Picture 4" descr="mast_cell by keikannui - scheme of a mast cell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075" y="2120684"/>
            <a:ext cx="250825" cy="3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>
            <p:custDataLst>
              <p:tags r:id="rId9"/>
            </p:custDataLst>
          </p:nvPr>
        </p:nvSpPr>
        <p:spPr>
          <a:xfrm>
            <a:off x="5807487" y="225785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ym typeface="Wingdings" panose="05000000000000000000" pitchFamily="2" charset="2"/>
              </a:rPr>
              <a:t></a:t>
            </a:r>
            <a:endParaRPr lang="cs-CZ" dirty="0"/>
          </a:p>
        </p:txBody>
      </p:sp>
      <p:pic>
        <p:nvPicPr>
          <p:cNvPr id="20" name="Picture 4" descr="mast_cell by keikannui - scheme of a mast cell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185" y="2398850"/>
            <a:ext cx="250825" cy="3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>
            <p:custDataLst>
              <p:tags r:id="rId10"/>
            </p:custDataLst>
          </p:nvPr>
        </p:nvSpPr>
        <p:spPr>
          <a:xfrm>
            <a:off x="6311529" y="2509149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ym typeface="Wingdings" panose="05000000000000000000" pitchFamily="2" charset="2"/>
              </a:rPr>
              <a:t></a:t>
            </a:r>
            <a:endParaRPr lang="cs-CZ" dirty="0"/>
          </a:p>
        </p:txBody>
      </p:sp>
      <p:sp>
        <p:nvSpPr>
          <p:cNvPr id="8" name="TextovéPole 7"/>
          <p:cNvSpPr txBox="1"/>
          <p:nvPr>
            <p:custDataLst>
              <p:tags r:id="rId11"/>
            </p:custDataLst>
          </p:nvPr>
        </p:nvSpPr>
        <p:spPr>
          <a:xfrm>
            <a:off x="6700193" y="2050318"/>
            <a:ext cx="222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Držte pásmo na uzdě!</a:t>
            </a:r>
            <a:endParaRPr lang="cs-CZ" dirty="0"/>
          </a:p>
        </p:txBody>
      </p:sp>
      <p:sp>
        <p:nvSpPr>
          <p:cNvPr id="9" name="Ohnutá šipka 8"/>
          <p:cNvSpPr/>
          <p:nvPr>
            <p:custDataLst>
              <p:tags r:id="rId12"/>
            </p:custDataLst>
          </p:nvPr>
        </p:nvSpPr>
        <p:spPr>
          <a:xfrm rot="5400000">
            <a:off x="5137285" y="2332823"/>
            <a:ext cx="858471" cy="2621058"/>
          </a:xfrm>
          <a:prstGeom prst="bentArrow">
            <a:avLst>
              <a:gd name="adj1" fmla="val 14457"/>
              <a:gd name="adj2" fmla="val 22694"/>
              <a:gd name="adj3" fmla="val 25000"/>
              <a:gd name="adj4" fmla="val 58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80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19919"/>
            <a:ext cx="9144000" cy="6531429"/>
          </a:xfrm>
          <a:prstGeom prst="rect">
            <a:avLst/>
          </a:prstGeom>
        </p:spPr>
      </p:pic>
      <p:sp>
        <p:nvSpPr>
          <p:cNvPr id="17" name="TextovéPole 16"/>
          <p:cNvSpPr txBox="1"/>
          <p:nvPr>
            <p:custDataLst>
              <p:tags r:id="rId1"/>
            </p:custDataLst>
          </p:nvPr>
        </p:nvSpPr>
        <p:spPr>
          <a:xfrm>
            <a:off x="7391282" y="6228804"/>
            <a:ext cx="171931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/>
              <a:t>1 = 10 </a:t>
            </a:r>
            <a:r>
              <a:rPr lang="cs-CZ" sz="2400" dirty="0" err="1"/>
              <a:t>k</a:t>
            </a:r>
            <a:r>
              <a:rPr lang="cs-CZ" sz="2400" dirty="0" err="1" smtClean="0"/>
              <a:t>bit</a:t>
            </a:r>
            <a:r>
              <a:rPr lang="cs-CZ" sz="2400" dirty="0" smtClean="0"/>
              <a:t>/s</a:t>
            </a:r>
            <a:endParaRPr lang="cs-CZ" sz="2400" dirty="0"/>
          </a:p>
        </p:txBody>
      </p:sp>
      <p:sp>
        <p:nvSpPr>
          <p:cNvPr id="38" name="TextovéPole 37"/>
          <p:cNvSpPr txBox="1"/>
          <p:nvPr>
            <p:custDataLst>
              <p:tags r:id="rId2"/>
            </p:custDataLst>
          </p:nvPr>
        </p:nvSpPr>
        <p:spPr>
          <a:xfrm>
            <a:off x="541293" y="4327488"/>
            <a:ext cx="199022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/>
              <a:t>cíl &lt; 100 </a:t>
            </a:r>
            <a:r>
              <a:rPr lang="cs-CZ" sz="2400" dirty="0" err="1"/>
              <a:t>k</a:t>
            </a:r>
            <a:r>
              <a:rPr lang="cs-CZ" sz="2400" dirty="0" err="1" smtClean="0"/>
              <a:t>bit</a:t>
            </a:r>
            <a:r>
              <a:rPr lang="cs-CZ" sz="2400" dirty="0" smtClean="0"/>
              <a:t>/s</a:t>
            </a:r>
            <a:endParaRPr lang="cs-CZ" sz="2400" dirty="0"/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01768" y="469849"/>
            <a:ext cx="1962424" cy="1400370"/>
          </a:xfrm>
          <a:prstGeom prst="rect">
            <a:avLst/>
          </a:prstGeom>
        </p:spPr>
      </p:pic>
      <p:grpSp>
        <p:nvGrpSpPr>
          <p:cNvPr id="46" name="Skupina 45"/>
          <p:cNvGrpSpPr/>
          <p:nvPr/>
        </p:nvGrpSpPr>
        <p:grpSpPr>
          <a:xfrm>
            <a:off x="1575020" y="848556"/>
            <a:ext cx="2379220" cy="933451"/>
            <a:chOff x="1500182" y="657223"/>
            <a:chExt cx="2379220" cy="933451"/>
          </a:xfrm>
        </p:grpSpPr>
        <p:sp>
          <p:nvSpPr>
            <p:cNvPr id="4" name="Zaoblený obdélníkový bublinový popisek 3"/>
            <p:cNvSpPr/>
            <p:nvPr>
              <p:custDataLst>
                <p:tags r:id="rId12"/>
              </p:custDataLst>
            </p:nvPr>
          </p:nvSpPr>
          <p:spPr>
            <a:xfrm>
              <a:off x="2143126" y="657223"/>
              <a:ext cx="1285874" cy="933451"/>
            </a:xfrm>
            <a:prstGeom prst="wedgeRoundRectCallout">
              <a:avLst>
                <a:gd name="adj1" fmla="val 125079"/>
                <a:gd name="adj2" fmla="val -68600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9" t="8319" r="15736" b="6381"/>
            <a:stretch/>
          </p:blipFill>
          <p:spPr>
            <a:xfrm>
              <a:off x="2833687" y="760941"/>
              <a:ext cx="342900" cy="745066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9" t="8319" r="15736" b="6381"/>
            <a:stretch/>
          </p:blipFill>
          <p:spPr>
            <a:xfrm>
              <a:off x="2409824" y="751415"/>
              <a:ext cx="342900" cy="745066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>
              <p:custDataLst>
                <p:tags r:id="rId13"/>
              </p:custDataLst>
            </p:nvPr>
          </p:nvSpPr>
          <p:spPr>
            <a:xfrm>
              <a:off x="3511994" y="1067454"/>
              <a:ext cx="367408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cs-CZ" sz="2800" dirty="0" smtClean="0"/>
                <a:t>2</a:t>
              </a:r>
              <a:endParaRPr lang="cs-CZ" sz="2800" dirty="0"/>
            </a:p>
          </p:txBody>
        </p:sp>
        <p:sp>
          <p:nvSpPr>
            <p:cNvPr id="40" name="TextovéPole 39"/>
            <p:cNvSpPr txBox="1"/>
            <p:nvPr>
              <p:custDataLst>
                <p:tags r:id="rId14"/>
              </p:custDataLst>
            </p:nvPr>
          </p:nvSpPr>
          <p:spPr>
            <a:xfrm>
              <a:off x="1500182" y="910193"/>
              <a:ext cx="601447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cs-CZ" i="1" dirty="0" smtClean="0"/>
                <a:t>zvuk</a:t>
              </a:r>
              <a:endParaRPr lang="cs-CZ" i="1" dirty="0"/>
            </a:p>
          </p:txBody>
        </p:sp>
      </p:grpSp>
      <p:grpSp>
        <p:nvGrpSpPr>
          <p:cNvPr id="45" name="Skupina 44"/>
          <p:cNvGrpSpPr/>
          <p:nvPr/>
        </p:nvGrpSpPr>
        <p:grpSpPr>
          <a:xfrm>
            <a:off x="963065" y="2508326"/>
            <a:ext cx="3075366" cy="933451"/>
            <a:chOff x="804036" y="2495549"/>
            <a:chExt cx="3075366" cy="933451"/>
          </a:xfrm>
        </p:grpSpPr>
        <p:sp>
          <p:nvSpPr>
            <p:cNvPr id="11" name="Zaoblený obdélníkový bublinový popisek 10"/>
            <p:cNvSpPr/>
            <p:nvPr>
              <p:custDataLst>
                <p:tags r:id="rId9"/>
              </p:custDataLst>
            </p:nvPr>
          </p:nvSpPr>
          <p:spPr>
            <a:xfrm>
              <a:off x="1609742" y="2495549"/>
              <a:ext cx="1819258" cy="933451"/>
            </a:xfrm>
            <a:prstGeom prst="wedgeRoundRectCallout">
              <a:avLst>
                <a:gd name="adj1" fmla="val -100106"/>
                <a:gd name="adj2" fmla="val -124722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TextovéPole 11"/>
            <p:cNvSpPr txBox="1"/>
            <p:nvPr>
              <p:custDataLst>
                <p:tags r:id="rId10"/>
              </p:custDataLst>
            </p:nvPr>
          </p:nvSpPr>
          <p:spPr>
            <a:xfrm>
              <a:off x="3511994" y="2706238"/>
              <a:ext cx="367408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cs-CZ" sz="2800" dirty="0" smtClean="0"/>
                <a:t>4</a:t>
              </a:r>
              <a:endParaRPr lang="cs-CZ" sz="2800" dirty="0"/>
            </a:p>
          </p:txBody>
        </p:sp>
        <p:pic>
          <p:nvPicPr>
            <p:cNvPr id="13" name="Obrázek 12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9" t="8319" r="15736" b="6381"/>
            <a:stretch/>
          </p:blipFill>
          <p:spPr>
            <a:xfrm>
              <a:off x="2171022" y="2579400"/>
              <a:ext cx="342900" cy="745066"/>
            </a:xfrm>
            <a:prstGeom prst="rect">
              <a:avLst/>
            </a:prstGeom>
          </p:spPr>
        </p:pic>
        <p:pic>
          <p:nvPicPr>
            <p:cNvPr id="14" name="Obrázek 13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9" t="8319" r="15736" b="6381"/>
            <a:stretch/>
          </p:blipFill>
          <p:spPr>
            <a:xfrm>
              <a:off x="1747159" y="2569874"/>
              <a:ext cx="342900" cy="745066"/>
            </a:xfrm>
            <a:prstGeom prst="rect">
              <a:avLst/>
            </a:prstGeom>
          </p:spPr>
        </p:pic>
        <p:pic>
          <p:nvPicPr>
            <p:cNvPr id="15" name="Obrázek 14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9" t="8319" r="15736" b="6381"/>
            <a:stretch/>
          </p:blipFill>
          <p:spPr>
            <a:xfrm>
              <a:off x="3005137" y="2588926"/>
              <a:ext cx="342900" cy="745066"/>
            </a:xfrm>
            <a:prstGeom prst="rect">
              <a:avLst/>
            </a:prstGeom>
          </p:spPr>
        </p:pic>
        <p:pic>
          <p:nvPicPr>
            <p:cNvPr id="16" name="Obrázek 15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9" t="8319" r="15736" b="6381"/>
            <a:stretch/>
          </p:blipFill>
          <p:spPr>
            <a:xfrm>
              <a:off x="2581274" y="2579400"/>
              <a:ext cx="342900" cy="745066"/>
            </a:xfrm>
            <a:prstGeom prst="rect">
              <a:avLst/>
            </a:prstGeom>
          </p:spPr>
        </p:pic>
        <p:sp>
          <p:nvSpPr>
            <p:cNvPr id="41" name="TextovéPole 40"/>
            <p:cNvSpPr txBox="1"/>
            <p:nvPr>
              <p:custDataLst>
                <p:tags r:id="rId11"/>
              </p:custDataLst>
            </p:nvPr>
          </p:nvSpPr>
          <p:spPr>
            <a:xfrm>
              <a:off x="804036" y="2776793"/>
              <a:ext cx="710451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cs-CZ" i="1" dirty="0" smtClean="0"/>
                <a:t>obraz</a:t>
              </a:r>
              <a:endParaRPr lang="cs-CZ" i="1" dirty="0"/>
            </a:p>
          </p:txBody>
        </p:sp>
      </p:grpSp>
      <p:grpSp>
        <p:nvGrpSpPr>
          <p:cNvPr id="44" name="Skupina 43"/>
          <p:cNvGrpSpPr/>
          <p:nvPr/>
        </p:nvGrpSpPr>
        <p:grpSpPr>
          <a:xfrm>
            <a:off x="4145587" y="1981198"/>
            <a:ext cx="2555946" cy="933451"/>
            <a:chOff x="4145587" y="1981198"/>
            <a:chExt cx="2555946" cy="933451"/>
          </a:xfrm>
        </p:grpSpPr>
        <p:sp>
          <p:nvSpPr>
            <p:cNvPr id="7" name="Zaoblený obdélníkový bublinový popisek 6"/>
            <p:cNvSpPr/>
            <p:nvPr>
              <p:custDataLst>
                <p:tags r:id="rId6"/>
              </p:custDataLst>
            </p:nvPr>
          </p:nvSpPr>
          <p:spPr>
            <a:xfrm>
              <a:off x="5419726" y="1981198"/>
              <a:ext cx="771524" cy="933451"/>
            </a:xfrm>
            <a:prstGeom prst="wedgeRoundRectCallout">
              <a:avLst>
                <a:gd name="adj1" fmla="val -114428"/>
                <a:gd name="adj2" fmla="val 3956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9" t="8319" r="15736" b="6381"/>
            <a:stretch/>
          </p:blipFill>
          <p:spPr>
            <a:xfrm>
              <a:off x="5634038" y="2075390"/>
              <a:ext cx="342900" cy="745066"/>
            </a:xfrm>
            <a:prstGeom prst="rect">
              <a:avLst/>
            </a:prstGeom>
          </p:spPr>
        </p:pic>
        <p:sp>
          <p:nvSpPr>
            <p:cNvPr id="10" name="TextovéPole 9"/>
            <p:cNvSpPr txBox="1"/>
            <p:nvPr>
              <p:custDataLst>
                <p:tags r:id="rId7"/>
              </p:custDataLst>
            </p:nvPr>
          </p:nvSpPr>
          <p:spPr>
            <a:xfrm>
              <a:off x="6334125" y="2186313"/>
              <a:ext cx="367408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cs-CZ" sz="2800" dirty="0"/>
                <a:t>1</a:t>
              </a:r>
            </a:p>
          </p:txBody>
        </p:sp>
        <p:sp>
          <p:nvSpPr>
            <p:cNvPr id="42" name="TextovéPole 41"/>
            <p:cNvSpPr txBox="1"/>
            <p:nvPr>
              <p:custDataLst>
                <p:tags r:id="rId8"/>
              </p:custDataLst>
            </p:nvPr>
          </p:nvSpPr>
          <p:spPr>
            <a:xfrm>
              <a:off x="4145587" y="2131304"/>
              <a:ext cx="1202702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cs-CZ" i="1" dirty="0" smtClean="0"/>
                <a:t>prezentace</a:t>
              </a:r>
              <a:endParaRPr lang="cs-CZ" i="1" dirty="0"/>
            </a:p>
          </p:txBody>
        </p:sp>
      </p:grpSp>
      <p:grpSp>
        <p:nvGrpSpPr>
          <p:cNvPr id="50" name="Skupina 49"/>
          <p:cNvGrpSpPr/>
          <p:nvPr/>
        </p:nvGrpSpPr>
        <p:grpSpPr>
          <a:xfrm>
            <a:off x="1875743" y="4384013"/>
            <a:ext cx="6469724" cy="1717148"/>
            <a:chOff x="2001058" y="4275272"/>
            <a:chExt cx="6469724" cy="1717148"/>
          </a:xfrm>
        </p:grpSpPr>
        <p:sp>
          <p:nvSpPr>
            <p:cNvPr id="18" name="Zaoblený obdélníkový bublinový popisek 17"/>
            <p:cNvSpPr/>
            <p:nvPr>
              <p:custDataLst>
                <p:tags r:id="rId3"/>
              </p:custDataLst>
            </p:nvPr>
          </p:nvSpPr>
          <p:spPr>
            <a:xfrm>
              <a:off x="3869957" y="4275272"/>
              <a:ext cx="3950490" cy="1717148"/>
            </a:xfrm>
            <a:prstGeom prst="wedgeRoundRectCallout">
              <a:avLst>
                <a:gd name="adj1" fmla="val -25362"/>
                <a:gd name="adj2" fmla="val -126941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9" name="Obrázek 18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9" t="8319" r="15736" b="6381"/>
            <a:stretch/>
          </p:blipFill>
          <p:spPr>
            <a:xfrm>
              <a:off x="4431238" y="4359124"/>
              <a:ext cx="342900" cy="745066"/>
            </a:xfrm>
            <a:prstGeom prst="rect">
              <a:avLst/>
            </a:prstGeom>
          </p:spPr>
        </p:pic>
        <p:pic>
          <p:nvPicPr>
            <p:cNvPr id="20" name="Obrázek 19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9" t="8319" r="15736" b="6381"/>
            <a:stretch/>
          </p:blipFill>
          <p:spPr>
            <a:xfrm>
              <a:off x="4007375" y="4349598"/>
              <a:ext cx="342900" cy="745066"/>
            </a:xfrm>
            <a:prstGeom prst="rect">
              <a:avLst/>
            </a:prstGeom>
          </p:spPr>
        </p:pic>
        <p:pic>
          <p:nvPicPr>
            <p:cNvPr id="21" name="Obrázek 20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9" t="8319" r="15736" b="6381"/>
            <a:stretch/>
          </p:blipFill>
          <p:spPr>
            <a:xfrm>
              <a:off x="5265353" y="4368650"/>
              <a:ext cx="342900" cy="745066"/>
            </a:xfrm>
            <a:prstGeom prst="rect">
              <a:avLst/>
            </a:prstGeom>
          </p:spPr>
        </p:pic>
        <p:pic>
          <p:nvPicPr>
            <p:cNvPr id="22" name="Obrázek 21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9" t="8319" r="15736" b="6381"/>
            <a:stretch/>
          </p:blipFill>
          <p:spPr>
            <a:xfrm>
              <a:off x="4841490" y="4359124"/>
              <a:ext cx="342900" cy="745066"/>
            </a:xfrm>
            <a:prstGeom prst="rect">
              <a:avLst/>
            </a:prstGeom>
          </p:spPr>
        </p:pic>
        <p:pic>
          <p:nvPicPr>
            <p:cNvPr id="23" name="Obrázek 22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9" t="8319" r="15736" b="6381"/>
            <a:stretch/>
          </p:blipFill>
          <p:spPr>
            <a:xfrm>
              <a:off x="6075656" y="4378176"/>
              <a:ext cx="342900" cy="745066"/>
            </a:xfrm>
            <a:prstGeom prst="rect">
              <a:avLst/>
            </a:prstGeom>
          </p:spPr>
        </p:pic>
        <p:pic>
          <p:nvPicPr>
            <p:cNvPr id="24" name="Obrázek 23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9" t="8319" r="15736" b="6381"/>
            <a:stretch/>
          </p:blipFill>
          <p:spPr>
            <a:xfrm>
              <a:off x="5651793" y="4368650"/>
              <a:ext cx="342900" cy="745066"/>
            </a:xfrm>
            <a:prstGeom prst="rect">
              <a:avLst/>
            </a:prstGeom>
          </p:spPr>
        </p:pic>
        <p:pic>
          <p:nvPicPr>
            <p:cNvPr id="25" name="Obrázek 24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9" t="8319" r="15736" b="6381"/>
            <a:stretch/>
          </p:blipFill>
          <p:spPr>
            <a:xfrm>
              <a:off x="6909771" y="4387702"/>
              <a:ext cx="342900" cy="745066"/>
            </a:xfrm>
            <a:prstGeom prst="rect">
              <a:avLst/>
            </a:prstGeom>
          </p:spPr>
        </p:pic>
        <p:pic>
          <p:nvPicPr>
            <p:cNvPr id="26" name="Obrázek 25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9" t="8319" r="15736" b="6381"/>
            <a:stretch/>
          </p:blipFill>
          <p:spPr>
            <a:xfrm>
              <a:off x="6485908" y="4378176"/>
              <a:ext cx="342900" cy="745066"/>
            </a:xfrm>
            <a:prstGeom prst="rect">
              <a:avLst/>
            </a:prstGeom>
          </p:spPr>
        </p:pic>
        <p:pic>
          <p:nvPicPr>
            <p:cNvPr id="27" name="Obrázek 26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9" t="8319" r="15736" b="6381"/>
            <a:stretch/>
          </p:blipFill>
          <p:spPr>
            <a:xfrm>
              <a:off x="4441440" y="5142294"/>
              <a:ext cx="342900" cy="745066"/>
            </a:xfrm>
            <a:prstGeom prst="rect">
              <a:avLst/>
            </a:prstGeom>
          </p:spPr>
        </p:pic>
        <p:pic>
          <p:nvPicPr>
            <p:cNvPr id="28" name="Obrázek 27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9" t="8319" r="15736" b="6381"/>
            <a:stretch/>
          </p:blipFill>
          <p:spPr>
            <a:xfrm>
              <a:off x="4017577" y="5132768"/>
              <a:ext cx="342900" cy="745066"/>
            </a:xfrm>
            <a:prstGeom prst="rect">
              <a:avLst/>
            </a:prstGeom>
          </p:spPr>
        </p:pic>
        <p:pic>
          <p:nvPicPr>
            <p:cNvPr id="29" name="Obrázek 28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9" t="8319" r="15736" b="6381"/>
            <a:stretch/>
          </p:blipFill>
          <p:spPr>
            <a:xfrm>
              <a:off x="5275555" y="5151820"/>
              <a:ext cx="342900" cy="745066"/>
            </a:xfrm>
            <a:prstGeom prst="rect">
              <a:avLst/>
            </a:prstGeom>
          </p:spPr>
        </p:pic>
        <p:pic>
          <p:nvPicPr>
            <p:cNvPr id="30" name="Obrázek 29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9" t="8319" r="15736" b="6381"/>
            <a:stretch/>
          </p:blipFill>
          <p:spPr>
            <a:xfrm>
              <a:off x="4851692" y="5142294"/>
              <a:ext cx="342900" cy="745066"/>
            </a:xfrm>
            <a:prstGeom prst="rect">
              <a:avLst/>
            </a:prstGeom>
          </p:spPr>
        </p:pic>
        <p:pic>
          <p:nvPicPr>
            <p:cNvPr id="31" name="Obrázek 30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9" t="8319" r="15736" b="6381"/>
            <a:stretch/>
          </p:blipFill>
          <p:spPr>
            <a:xfrm>
              <a:off x="6091678" y="5161484"/>
              <a:ext cx="342900" cy="745066"/>
            </a:xfrm>
            <a:prstGeom prst="rect">
              <a:avLst/>
            </a:prstGeom>
          </p:spPr>
        </p:pic>
        <p:pic>
          <p:nvPicPr>
            <p:cNvPr id="32" name="Obrázek 31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9" t="8319" r="15736" b="6381"/>
            <a:stretch/>
          </p:blipFill>
          <p:spPr>
            <a:xfrm>
              <a:off x="5667815" y="5151958"/>
              <a:ext cx="342900" cy="745066"/>
            </a:xfrm>
            <a:prstGeom prst="rect">
              <a:avLst/>
            </a:prstGeom>
          </p:spPr>
        </p:pic>
        <p:pic>
          <p:nvPicPr>
            <p:cNvPr id="34" name="Obrázek 33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9" t="8319" r="15736" b="6381"/>
            <a:stretch/>
          </p:blipFill>
          <p:spPr>
            <a:xfrm>
              <a:off x="6501930" y="5161484"/>
              <a:ext cx="342900" cy="745066"/>
            </a:xfrm>
            <a:prstGeom prst="rect">
              <a:avLst/>
            </a:prstGeom>
          </p:spPr>
        </p:pic>
        <p:pic>
          <p:nvPicPr>
            <p:cNvPr id="35" name="Obrázek 34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9" t="8319" r="15736" b="6381"/>
            <a:stretch/>
          </p:blipFill>
          <p:spPr>
            <a:xfrm>
              <a:off x="7319694" y="4378176"/>
              <a:ext cx="342900" cy="745066"/>
            </a:xfrm>
            <a:prstGeom prst="rect">
              <a:avLst/>
            </a:prstGeom>
          </p:spPr>
        </p:pic>
        <p:pic>
          <p:nvPicPr>
            <p:cNvPr id="36" name="Obrázek 35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9" t="8319" r="15736" b="6381"/>
            <a:stretch/>
          </p:blipFill>
          <p:spPr>
            <a:xfrm>
              <a:off x="7335716" y="5161484"/>
              <a:ext cx="342900" cy="745066"/>
            </a:xfrm>
            <a:prstGeom prst="rect">
              <a:avLst/>
            </a:prstGeom>
          </p:spPr>
        </p:pic>
        <p:sp>
          <p:nvSpPr>
            <p:cNvPr id="37" name="TextovéPole 36"/>
            <p:cNvSpPr txBox="1"/>
            <p:nvPr>
              <p:custDataLst>
                <p:tags r:id="rId4"/>
              </p:custDataLst>
            </p:nvPr>
          </p:nvSpPr>
          <p:spPr>
            <a:xfrm>
              <a:off x="7920631" y="4769756"/>
              <a:ext cx="550151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cs-CZ" sz="2800" dirty="0" smtClean="0"/>
                <a:t>18</a:t>
              </a:r>
              <a:endParaRPr lang="cs-CZ" sz="2800" dirty="0"/>
            </a:p>
          </p:txBody>
        </p:sp>
        <p:sp>
          <p:nvSpPr>
            <p:cNvPr id="43" name="TextovéPole 42"/>
            <p:cNvSpPr txBox="1"/>
            <p:nvPr>
              <p:custDataLst>
                <p:tags r:id="rId5"/>
              </p:custDataLst>
            </p:nvPr>
          </p:nvSpPr>
          <p:spPr>
            <a:xfrm>
              <a:off x="2001058" y="5086110"/>
              <a:ext cx="1783180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cs-CZ" i="1" dirty="0" smtClean="0"/>
                <a:t>sdílení obrazovky</a:t>
              </a:r>
              <a:endParaRPr lang="cs-CZ" i="1" dirty="0"/>
            </a:p>
          </p:txBody>
        </p:sp>
        <p:pic>
          <p:nvPicPr>
            <p:cNvPr id="33" name="Obrázek 32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9" t="8319" r="15736" b="6381"/>
            <a:stretch/>
          </p:blipFill>
          <p:spPr>
            <a:xfrm>
              <a:off x="6907801" y="5161484"/>
              <a:ext cx="342900" cy="745066"/>
            </a:xfrm>
            <a:prstGeom prst="rect">
              <a:avLst/>
            </a:prstGeom>
          </p:spPr>
        </p:pic>
      </p:grpSp>
      <p:pic>
        <p:nvPicPr>
          <p:cNvPr id="51" name="Obrázek 5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78158" y="3495855"/>
            <a:ext cx="1339757" cy="74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3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Preference panelů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50937184"/>
              </p:ext>
            </p:extLst>
          </p:nvPr>
        </p:nvGraphicFramePr>
        <p:xfrm>
          <a:off x="2292439" y="1504950"/>
          <a:ext cx="6222911" cy="491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636" y="5523333"/>
            <a:ext cx="1219370" cy="37152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0006" y="1690689"/>
            <a:ext cx="2190922" cy="144122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8774" y="3429000"/>
            <a:ext cx="1585949" cy="12811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917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4C463D-5E84-42EB-964F-12B90E228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310562-D0DA-474B-AA16-A5F561FE7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2AB1F9-43BD-4A3C-843C-A84E9FF1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C9050E-B667-4FD0-AFE5-11FFAD1EB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584CAC-ABC9-4D86-9B98-1993B43E5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CE7A88-BA82-488F-9F6B-77C7CEAC0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Když to systém nestíhá …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41942675"/>
              </p:ext>
            </p:extLst>
          </p:nvPr>
        </p:nvGraphicFramePr>
        <p:xfrm>
          <a:off x="292189" y="1904999"/>
          <a:ext cx="5470436" cy="4410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TextovéPole 2"/>
          <p:cNvSpPr txBox="1"/>
          <p:nvPr>
            <p:custDataLst>
              <p:tags r:id="rId4"/>
            </p:custDataLst>
          </p:nvPr>
        </p:nvSpPr>
        <p:spPr>
          <a:xfrm>
            <a:off x="5997348" y="3429000"/>
            <a:ext cx="2761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„sekání“ webkamery</a:t>
            </a:r>
            <a:endParaRPr lang="cs-CZ" sz="2400" dirty="0"/>
          </a:p>
        </p:txBody>
      </p:sp>
      <p:sp>
        <p:nvSpPr>
          <p:cNvPr id="8" name="TextovéPole 7"/>
          <p:cNvSpPr txBox="1"/>
          <p:nvPr>
            <p:custDataLst>
              <p:tags r:id="rId5"/>
            </p:custDataLst>
          </p:nvPr>
        </p:nvSpPr>
        <p:spPr>
          <a:xfrm>
            <a:off x="5654448" y="4657725"/>
            <a:ext cx="3340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pomalejší změny obrázků</a:t>
            </a:r>
            <a:endParaRPr lang="cs-CZ" sz="2400" dirty="0"/>
          </a:p>
        </p:txBody>
      </p:sp>
      <p:sp>
        <p:nvSpPr>
          <p:cNvPr id="9" name="TextovéPole 8"/>
          <p:cNvSpPr txBox="1"/>
          <p:nvPr>
            <p:custDataLst>
              <p:tags r:id="rId6"/>
            </p:custDataLst>
          </p:nvPr>
        </p:nvSpPr>
        <p:spPr>
          <a:xfrm>
            <a:off x="6232860" y="5628976"/>
            <a:ext cx="2290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latence, „sekání“</a:t>
            </a:r>
            <a:endParaRPr 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67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 smtClean="0"/>
              <a:t>Příčiny nestíhání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6522"/>
              </p:ext>
            </p:extLst>
          </p:nvPr>
        </p:nvGraphicFramePr>
        <p:xfrm>
          <a:off x="628650" y="1825625"/>
          <a:ext cx="7886700" cy="44654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52525"/>
                <a:gridCol w="1581150"/>
                <a:gridCol w="1905000"/>
                <a:gridCol w="3248025"/>
              </a:tblGrid>
              <a:tr h="770735">
                <a:tc rowSpan="4">
                  <a:txBody>
                    <a:bodyPr/>
                    <a:lstStyle/>
                    <a:p>
                      <a:r>
                        <a:rPr lang="cs-CZ" sz="2400" dirty="0" smtClean="0"/>
                        <a:t>Rychlost</a:t>
                      </a:r>
                      <a:r>
                        <a:rPr lang="cs-CZ" sz="2400" baseline="0" dirty="0" smtClean="0"/>
                        <a:t> připojení</a:t>
                      </a:r>
                    </a:p>
                    <a:p>
                      <a:r>
                        <a:rPr lang="cs-CZ" sz="2000" baseline="0" dirty="0" smtClean="0"/>
                        <a:t>(pozor na sdílená připojení)</a:t>
                      </a:r>
                      <a:endParaRPr lang="cs-CZ" sz="20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LAN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100</a:t>
                      </a:r>
                      <a:r>
                        <a:rPr lang="cs-CZ" sz="2400" baseline="0" dirty="0" smtClean="0"/>
                        <a:t> </a:t>
                      </a:r>
                      <a:r>
                        <a:rPr lang="cs-CZ" sz="2400" baseline="0" dirty="0" err="1" smtClean="0"/>
                        <a:t>Mbit</a:t>
                      </a:r>
                      <a:r>
                        <a:rPr lang="cs-CZ" sz="2400" baseline="0" dirty="0" smtClean="0"/>
                        <a:t>/s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1000x</a:t>
                      </a:r>
                      <a:endParaRPr lang="cs-CZ" sz="2400" dirty="0"/>
                    </a:p>
                  </a:txBody>
                  <a:tcPr/>
                </a:tc>
              </a:tr>
              <a:tr h="77073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DSL (</a:t>
                      </a:r>
                      <a:r>
                        <a:rPr lang="cs-CZ" sz="2400" dirty="0" err="1" smtClean="0"/>
                        <a:t>down</a:t>
                      </a:r>
                      <a:r>
                        <a:rPr lang="cs-CZ" sz="2400" dirty="0" smtClean="0"/>
                        <a:t>)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10 </a:t>
                      </a:r>
                      <a:r>
                        <a:rPr lang="cs-CZ" sz="2400" dirty="0" err="1" smtClean="0"/>
                        <a:t>Mbit</a:t>
                      </a:r>
                      <a:r>
                        <a:rPr lang="cs-CZ" sz="2400" dirty="0" smtClean="0"/>
                        <a:t>/s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100x</a:t>
                      </a:r>
                      <a:endParaRPr lang="cs-CZ" sz="2400" dirty="0"/>
                    </a:p>
                  </a:txBody>
                  <a:tcPr/>
                </a:tc>
              </a:tr>
              <a:tr h="77073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DSL (up)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0,5</a:t>
                      </a:r>
                      <a:r>
                        <a:rPr lang="cs-CZ" sz="2400" baseline="0" dirty="0" smtClean="0"/>
                        <a:t> </a:t>
                      </a:r>
                      <a:r>
                        <a:rPr lang="cs-CZ" sz="2400" baseline="0" dirty="0" err="1" smtClean="0"/>
                        <a:t>Mbit</a:t>
                      </a:r>
                      <a:r>
                        <a:rPr lang="cs-CZ" sz="2400" baseline="0" dirty="0" smtClean="0"/>
                        <a:t>/s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5x</a:t>
                      </a:r>
                      <a:endParaRPr lang="cs-CZ" sz="2400" dirty="0"/>
                    </a:p>
                  </a:txBody>
                  <a:tcPr/>
                </a:tc>
              </a:tr>
              <a:tr h="77073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3G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0,3 </a:t>
                      </a:r>
                      <a:r>
                        <a:rPr lang="cs-CZ" sz="2400" dirty="0" err="1" smtClean="0"/>
                        <a:t>Mbit</a:t>
                      </a:r>
                      <a:r>
                        <a:rPr lang="cs-CZ" sz="2400" dirty="0" smtClean="0"/>
                        <a:t>/s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3x</a:t>
                      </a:r>
                      <a:endParaRPr lang="cs-CZ" sz="2400" dirty="0"/>
                    </a:p>
                  </a:txBody>
                  <a:tcPr/>
                </a:tc>
              </a:tr>
              <a:tr h="133031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Počítač</a:t>
                      </a:r>
                      <a:endParaRPr lang="cs-CZ" sz="2400" dirty="0"/>
                    </a:p>
                  </a:txBody>
                  <a:tcPr vert="vert270"/>
                </a:tc>
                <a:tc gridSpan="2">
                  <a:txBody>
                    <a:bodyPr/>
                    <a:lstStyle/>
                    <a:p>
                      <a:r>
                        <a:rPr lang="cs-CZ" sz="2400" dirty="0" smtClean="0"/>
                        <a:t>Pentium</a:t>
                      </a:r>
                      <a:r>
                        <a:rPr lang="cs-CZ" sz="2400" baseline="0" dirty="0" smtClean="0"/>
                        <a:t> </a:t>
                      </a:r>
                      <a:r>
                        <a:rPr lang="cs-CZ" sz="2400" baseline="0" dirty="0" err="1" smtClean="0"/>
                        <a:t>Dual</a:t>
                      </a:r>
                      <a:r>
                        <a:rPr lang="cs-CZ" sz="2400" baseline="0" dirty="0" smtClean="0"/>
                        <a:t> </a:t>
                      </a:r>
                      <a:r>
                        <a:rPr lang="cs-CZ" sz="2400" baseline="0" dirty="0" err="1" smtClean="0"/>
                        <a:t>Core</a:t>
                      </a:r>
                      <a:r>
                        <a:rPr lang="cs-CZ" sz="2400" baseline="0" dirty="0" smtClean="0"/>
                        <a:t> 2,8 GHz, 2 GB RAM</a:t>
                      </a:r>
                      <a:endParaRPr lang="cs-CZ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Rozložit zatížení (PC + notebook …)</a:t>
                      </a:r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CCE5FF"/>
              </a:clrFrom>
              <a:clrTo>
                <a:srgbClr val="CCE5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5345948"/>
            <a:ext cx="854322" cy="9111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95475"/>
            <a:ext cx="590550" cy="5905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519" y="942877"/>
            <a:ext cx="752831" cy="747812"/>
          </a:xfrm>
          <a:prstGeom prst="rect">
            <a:avLst/>
          </a:prstGeom>
        </p:spPr>
      </p:pic>
      <p:sp>
        <p:nvSpPr>
          <p:cNvPr id="7" name="Zaoblený obdélníkový bublinový popisek 6"/>
          <p:cNvSpPr/>
          <p:nvPr>
            <p:custDataLst>
              <p:tags r:id="rId3"/>
            </p:custDataLst>
          </p:nvPr>
        </p:nvSpPr>
        <p:spPr>
          <a:xfrm>
            <a:off x="5057775" y="160340"/>
            <a:ext cx="2505075" cy="1273174"/>
          </a:xfrm>
          <a:prstGeom prst="wedgeRoundRectCallout">
            <a:avLst>
              <a:gd name="adj1" fmla="val 60505"/>
              <a:gd name="adj2" fmla="val 4485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 err="1" smtClean="0"/>
              <a:t>Kompetice</a:t>
            </a:r>
            <a:r>
              <a:rPr lang="cs-CZ" dirty="0" smtClean="0"/>
              <a:t> programů 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š</a:t>
            </a:r>
            <a:r>
              <a:rPr lang="cs-CZ" dirty="0" smtClean="0"/>
              <a:t>ířku pásma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ýkon procesoru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801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50" y="365126"/>
            <a:ext cx="7886700" cy="826033"/>
          </a:xfrm>
        </p:spPr>
        <p:txBody>
          <a:bodyPr/>
          <a:lstStyle/>
          <a:p>
            <a:r>
              <a:rPr lang="cs-CZ" dirty="0" smtClean="0"/>
              <a:t>Uspořádání </a:t>
            </a:r>
            <a:r>
              <a:rPr lang="cs-CZ" dirty="0" err="1" smtClean="0"/>
              <a:t>webináře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263445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5122" name="Picture 2" descr="Person Icon by thekua - Icon for representing a person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05025" y="2305050"/>
            <a:ext cx="5238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>
            <p:custDataLst>
              <p:tags r:id="rId3"/>
            </p:custDataLst>
          </p:nvPr>
        </p:nvSpPr>
        <p:spPr>
          <a:xfrm>
            <a:off x="2478859" y="26109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+</a:t>
            </a:r>
            <a:endParaRPr lang="cs-CZ" dirty="0"/>
          </a:p>
        </p:txBody>
      </p:sp>
      <p:pic>
        <p:nvPicPr>
          <p:cNvPr id="7" name="Picture 2" descr="Person Icon by thekua - Icon for representing a person"/>
          <p:cNvPicPr>
            <a:picLocks noChangeAspect="1" noChangeArrowheads="1"/>
          </p:cNvPicPr>
          <p:nvPr/>
        </p:nvPicPr>
        <p:blipFill rotWithShape="1">
          <a:blip r:embed="rId16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8425" y="2305049"/>
            <a:ext cx="5238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erson Icon by thekua - Icon for representing a person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7300" y="2305050"/>
            <a:ext cx="5238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>
            <p:custDataLst>
              <p:tags r:id="rId4"/>
            </p:custDataLst>
          </p:nvPr>
        </p:nvSpPr>
        <p:spPr>
          <a:xfrm>
            <a:off x="5441134" y="26109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+</a:t>
            </a:r>
            <a:endParaRPr lang="cs-CZ" dirty="0"/>
          </a:p>
        </p:txBody>
      </p:sp>
      <p:pic>
        <p:nvPicPr>
          <p:cNvPr id="10" name="Picture 2" descr="Person Icon by thekua - Icon for representing a person"/>
          <p:cNvPicPr>
            <a:picLocks noChangeAspect="1" noChangeArrowheads="1"/>
          </p:cNvPicPr>
          <p:nvPr/>
        </p:nvPicPr>
        <p:blipFill rotWithShape="1">
          <a:blip r:embed="rId1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00700" y="2305049"/>
            <a:ext cx="5238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erson Icon by thekua - Icon for representing a person"/>
          <p:cNvPicPr>
            <a:picLocks noChangeAspect="1" noChangeArrowheads="1"/>
          </p:cNvPicPr>
          <p:nvPr/>
        </p:nvPicPr>
        <p:blipFill rotWithShape="1">
          <a:blip r:embed="rId16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5984" y="2305049"/>
            <a:ext cx="5238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>
            <p:custDataLst>
              <p:tags r:id="rId5"/>
            </p:custDataLst>
          </p:nvPr>
        </p:nvSpPr>
        <p:spPr>
          <a:xfrm>
            <a:off x="5965009" y="26109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+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25" y="1690689"/>
            <a:ext cx="628424" cy="43476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51" y="1690688"/>
            <a:ext cx="628424" cy="43476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626" y="1690687"/>
            <a:ext cx="628424" cy="434763"/>
          </a:xfrm>
          <a:prstGeom prst="rect">
            <a:avLst/>
          </a:prstGeom>
        </p:spPr>
      </p:pic>
      <p:sp>
        <p:nvSpPr>
          <p:cNvPr id="6" name="TextovéPole 5"/>
          <p:cNvSpPr txBox="1"/>
          <p:nvPr>
            <p:custDataLst>
              <p:tags r:id="rId6"/>
            </p:custDataLst>
          </p:nvPr>
        </p:nvSpPr>
        <p:spPr>
          <a:xfrm>
            <a:off x="4151391" y="2365885"/>
            <a:ext cx="99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přednáší</a:t>
            </a:r>
            <a:endParaRPr lang="cs-CZ" dirty="0"/>
          </a:p>
        </p:txBody>
      </p:sp>
      <p:sp>
        <p:nvSpPr>
          <p:cNvPr id="17" name="TextovéPole 16"/>
          <p:cNvSpPr txBox="1"/>
          <p:nvPr>
            <p:custDataLst>
              <p:tags r:id="rId7"/>
            </p:custDataLst>
          </p:nvPr>
        </p:nvSpPr>
        <p:spPr>
          <a:xfrm>
            <a:off x="3517970" y="1205218"/>
            <a:ext cx="534152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poslouchá, </a:t>
            </a:r>
            <a:r>
              <a:rPr lang="cs-CZ" dirty="0" smtClean="0"/>
              <a:t>nahrává, chatuje</a:t>
            </a:r>
            <a:r>
              <a:rPr lang="cs-CZ" dirty="0" smtClean="0"/>
              <a:t>, atmosféra, ladí, moderuje</a:t>
            </a:r>
            <a:endParaRPr lang="cs-CZ" dirty="0"/>
          </a:p>
        </p:txBody>
      </p:sp>
      <p:sp>
        <p:nvSpPr>
          <p:cNvPr id="18" name="TextovéPole 17"/>
          <p:cNvSpPr txBox="1"/>
          <p:nvPr>
            <p:custDataLst>
              <p:tags r:id="rId8"/>
            </p:custDataLst>
          </p:nvPr>
        </p:nvSpPr>
        <p:spPr>
          <a:xfrm>
            <a:off x="6669859" y="2305047"/>
            <a:ext cx="218963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restartuje, podporuje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298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2909A9-0141-4A9E-BB46-EAC698291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9D0215-556B-4C76-98B6-78AF3FD9F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29671A-9596-4031-A285-C99E20ADD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DF90E5-BF88-4FDA-B864-D557EAF5D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68C8F3-63FC-4547-9440-2EDAA7D08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4CA13E-D516-4C36-9C33-C0375DFAA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AF96EA-92D8-4BE9-986A-98E5CF8F3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13CB0D-89F9-4736-BF10-53281E7D9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702516-7F07-4C13-A422-260C94347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948E78-6D44-4B85-B37C-2DD4CD37F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338D9B-A616-4EB6-BC7C-F0763914D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4FD94D-9028-43D4-A4D3-F2C65645B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B8D877-8003-40DF-AFFB-8C1676B63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3D94CF-B338-41AC-AF51-0F908CAD3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4DD1F5-5BFB-48DB-8E74-98A407553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624B37-44C5-44B5-8310-91CA032D2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02953E-A968-4082-A012-4129A2A39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7DFE42-444D-43F3-9D4E-A8F7EAB04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4F5799-F868-4F6D-97FD-684655F55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D439AF-A849-4B0E-8FDA-685ADEF1F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A44DE3-BE86-44BC-A357-485D99A9A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2B078F-EF8E-4202-A09A-402293C7A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DE23E6-8BF7-478D-9490-C2A4E2B58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FA2398-4F83-45CD-B5DA-8EFCC7FFE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66BA5A-2299-44EF-9BB3-C71ABEDCA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EC2809-44DB-4B06-AB27-2EAA0013C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530887-A453-471F-B18C-A902042E5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375ED9-683F-491C-9CCA-C7D51964F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4C4FB7-A101-40D3-B183-86B1CD684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FF5004-FCA0-4F47-915B-E1F9AB518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  <p:bldP spid="9" grpId="0"/>
      <p:bldP spid="12" grpId="0"/>
      <p:bldP spid="6" grpId="0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Jaké uspořádání </a:t>
            </a:r>
            <a:r>
              <a:rPr lang="cs-CZ" sz="3200" dirty="0" err="1" smtClean="0"/>
              <a:t>webináře</a:t>
            </a:r>
            <a:r>
              <a:rPr lang="cs-CZ" sz="3200" dirty="0" smtClean="0"/>
              <a:t> budete používat?</a:t>
            </a:r>
            <a:endParaRPr lang="cs-CZ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8700" dirty="0" smtClean="0"/>
              <a:t>?</a:t>
            </a:r>
            <a:endParaRPr lang="cs-CZ" sz="28700" dirty="0"/>
          </a:p>
        </p:txBody>
      </p:sp>
    </p:spTree>
    <p:extLst>
      <p:ext uri="{BB962C8B-B14F-4D97-AF65-F5344CB8AC3E}">
        <p14:creationId xmlns:p14="http://schemas.microsoft.com/office/powerpoint/2010/main" val="113168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 smtClean="0"/>
              <a:t>Příprava prezentace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546985"/>
            <a:ext cx="1895476" cy="6065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51" y="3566627"/>
            <a:ext cx="1399625" cy="13996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8025" y="2546985"/>
            <a:ext cx="447675" cy="447675"/>
          </a:xfrm>
          <a:prstGeom prst="rect">
            <a:avLst/>
          </a:prstGeom>
        </p:spPr>
      </p:pic>
      <p:sp>
        <p:nvSpPr>
          <p:cNvPr id="9" name="Jednoduché závorky 8"/>
          <p:cNvSpPr/>
          <p:nvPr>
            <p:custDataLst>
              <p:tags r:id="rId2"/>
            </p:custDataLst>
          </p:nvPr>
        </p:nvSpPr>
        <p:spPr>
          <a:xfrm>
            <a:off x="3148012" y="2457449"/>
            <a:ext cx="647700" cy="628651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8675" y="5214938"/>
            <a:ext cx="704576" cy="704576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1700" y="3220212"/>
            <a:ext cx="2438400" cy="1876425"/>
          </a:xfrm>
          <a:prstGeom prst="rect">
            <a:avLst/>
          </a:prstGeom>
        </p:spPr>
      </p:pic>
      <p:sp>
        <p:nvSpPr>
          <p:cNvPr id="14" name="TextovéPole 13"/>
          <p:cNvSpPr txBox="1"/>
          <p:nvPr>
            <p:custDataLst>
              <p:tags r:id="rId3"/>
            </p:custDataLst>
          </p:nvPr>
        </p:nvSpPr>
        <p:spPr>
          <a:xfrm>
            <a:off x="1156918" y="6168200"/>
            <a:ext cx="184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SCORM, </a:t>
            </a:r>
            <a:r>
              <a:rPr lang="cs-CZ" b="1" dirty="0" err="1" smtClean="0"/>
              <a:t>flv</a:t>
            </a:r>
            <a:r>
              <a:rPr lang="cs-CZ" b="1" dirty="0" smtClean="0"/>
              <a:t>, MP4</a:t>
            </a:r>
            <a:endParaRPr lang="cs-CZ" b="1" dirty="0"/>
          </a:p>
        </p:txBody>
      </p:sp>
      <p:sp>
        <p:nvSpPr>
          <p:cNvPr id="15" name="Bublinový popisek se šipkou doprava 14"/>
          <p:cNvSpPr/>
          <p:nvPr>
            <p:custDataLst>
              <p:tags r:id="rId4"/>
            </p:custDataLst>
          </p:nvPr>
        </p:nvSpPr>
        <p:spPr>
          <a:xfrm>
            <a:off x="4114800" y="2457449"/>
            <a:ext cx="1276350" cy="3924301"/>
          </a:xfrm>
          <a:prstGeom prst="righ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>
            <p:custDataLst>
              <p:tags r:id="rId5"/>
            </p:custDataLst>
          </p:nvPr>
        </p:nvSpPr>
        <p:spPr>
          <a:xfrm>
            <a:off x="6457950" y="5467350"/>
            <a:ext cx="183351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n</a:t>
            </a:r>
            <a:r>
              <a:rPr lang="cs-CZ" dirty="0" smtClean="0"/>
              <a:t>ahrajte předem!</a:t>
            </a:r>
            <a:endParaRPr lang="cs-CZ" dirty="0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2619375" y="2770822"/>
            <a:ext cx="3524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63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360516"/>
            <a:ext cx="7886700" cy="60123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Průvodce nastavením zvuku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23491"/>
            <a:ext cx="2276793" cy="321037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096" y="4307384"/>
            <a:ext cx="3510281" cy="23011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0754" y="923491"/>
            <a:ext cx="4544059" cy="29722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77938" y="4217967"/>
            <a:ext cx="3527912" cy="2320026"/>
          </a:xfrm>
          <a:prstGeom prst="rect">
            <a:avLst/>
          </a:prstGeom>
        </p:spPr>
      </p:pic>
      <p:sp>
        <p:nvSpPr>
          <p:cNvPr id="8" name="TextovéPole 7"/>
          <p:cNvSpPr txBox="1"/>
          <p:nvPr>
            <p:custDataLst>
              <p:tags r:id="rId2"/>
            </p:custDataLst>
          </p:nvPr>
        </p:nvSpPr>
        <p:spPr>
          <a:xfrm>
            <a:off x="1571625" y="2790825"/>
            <a:ext cx="30168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9" name="TextovéPole 8"/>
          <p:cNvSpPr txBox="1"/>
          <p:nvPr>
            <p:custDataLst>
              <p:tags r:id="rId3"/>
            </p:custDataLst>
          </p:nvPr>
        </p:nvSpPr>
        <p:spPr>
          <a:xfrm>
            <a:off x="2819400" y="4410075"/>
            <a:ext cx="30168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2</a:t>
            </a:r>
          </a:p>
        </p:txBody>
      </p:sp>
      <p:sp>
        <p:nvSpPr>
          <p:cNvPr id="10" name="TextovéPole 9"/>
          <p:cNvSpPr txBox="1"/>
          <p:nvPr>
            <p:custDataLst>
              <p:tags r:id="rId4"/>
            </p:custDataLst>
          </p:nvPr>
        </p:nvSpPr>
        <p:spPr>
          <a:xfrm>
            <a:off x="6143625" y="1762125"/>
            <a:ext cx="30168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1" name="TextovéPole 10"/>
          <p:cNvSpPr txBox="1"/>
          <p:nvPr>
            <p:custDataLst>
              <p:tags r:id="rId5"/>
            </p:custDataLst>
          </p:nvPr>
        </p:nvSpPr>
        <p:spPr>
          <a:xfrm>
            <a:off x="8286750" y="4225409"/>
            <a:ext cx="30168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89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0" y="361465"/>
            <a:ext cx="9095150" cy="649653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238" y="985702"/>
            <a:ext cx="1600423" cy="1933845"/>
          </a:xfrm>
          <a:prstGeom prst="rect">
            <a:avLst/>
          </a:prstGeom>
        </p:spPr>
      </p:pic>
      <p:sp>
        <p:nvSpPr>
          <p:cNvPr id="4" name="Obdélník 3"/>
          <p:cNvSpPr/>
          <p:nvPr>
            <p:custDataLst>
              <p:tags r:id="rId1"/>
            </p:custDataLst>
          </p:nvPr>
        </p:nvSpPr>
        <p:spPr>
          <a:xfrm>
            <a:off x="3762375" y="638175"/>
            <a:ext cx="2305050" cy="2762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238" y="4038800"/>
            <a:ext cx="2367142" cy="2298529"/>
          </a:xfrm>
          <a:prstGeom prst="rect">
            <a:avLst/>
          </a:prstGeom>
        </p:spPr>
      </p:pic>
      <p:sp>
        <p:nvSpPr>
          <p:cNvPr id="7" name="Ovál 6"/>
          <p:cNvSpPr/>
          <p:nvPr>
            <p:custDataLst>
              <p:tags r:id="rId2"/>
            </p:custDataLst>
          </p:nvPr>
        </p:nvSpPr>
        <p:spPr>
          <a:xfrm>
            <a:off x="7877175" y="714374"/>
            <a:ext cx="180975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46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 smtClean="0"/>
              <a:t>Prezentování, anotace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8"/>
          <a:srcRect l="7009" t="22766" r="5140" b="7873"/>
          <a:stretch/>
        </p:blipFill>
        <p:spPr>
          <a:xfrm>
            <a:off x="819150" y="1876425"/>
            <a:ext cx="1790700" cy="1552575"/>
          </a:xfrm>
          <a:prstGeom prst="rect">
            <a:avLst/>
          </a:prstGeom>
        </p:spPr>
      </p:pic>
      <p:sp>
        <p:nvSpPr>
          <p:cNvPr id="5" name="TextovéPole 4"/>
          <p:cNvSpPr txBox="1"/>
          <p:nvPr>
            <p:custDataLst>
              <p:tags r:id="rId2"/>
            </p:custDataLst>
          </p:nvPr>
        </p:nvSpPr>
        <p:spPr>
          <a:xfrm>
            <a:off x="2695575" y="2066925"/>
            <a:ext cx="34381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</a:t>
            </a:r>
            <a:r>
              <a:rPr lang="cs-CZ" dirty="0" smtClean="0"/>
              <a:t>unguje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ozor na „fokus“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on-line diváci ukazovátko nevidí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2912" y="4219531"/>
            <a:ext cx="1076475" cy="628738"/>
          </a:xfrm>
          <a:prstGeom prst="rect">
            <a:avLst/>
          </a:prstGeom>
        </p:spPr>
      </p:pic>
      <p:sp>
        <p:nvSpPr>
          <p:cNvPr id="7" name="Zaoblený obdélníkový bublinový popisek 6"/>
          <p:cNvSpPr/>
          <p:nvPr>
            <p:custDataLst>
              <p:tags r:id="rId3"/>
            </p:custDataLst>
          </p:nvPr>
        </p:nvSpPr>
        <p:spPr>
          <a:xfrm>
            <a:off x="2238374" y="3614736"/>
            <a:ext cx="1628775" cy="514350"/>
          </a:xfrm>
          <a:prstGeom prst="wedgeRoundRectCallout">
            <a:avLst>
              <a:gd name="adj1" fmla="val -62646"/>
              <a:gd name="adj2" fmla="val 8287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on-line ukazovátko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2272" y="4800049"/>
            <a:ext cx="3562847" cy="1076475"/>
          </a:xfrm>
          <a:prstGeom prst="rect">
            <a:avLst/>
          </a:prstGeom>
        </p:spPr>
      </p:pic>
      <p:sp>
        <p:nvSpPr>
          <p:cNvPr id="11" name="Zaoblený obdélníkový bublinový popisek 10"/>
          <p:cNvSpPr/>
          <p:nvPr>
            <p:custDataLst>
              <p:tags r:id="rId4"/>
            </p:custDataLst>
          </p:nvPr>
        </p:nvSpPr>
        <p:spPr>
          <a:xfrm>
            <a:off x="1881187" y="5795958"/>
            <a:ext cx="1628775" cy="514350"/>
          </a:xfrm>
          <a:prstGeom prst="wedgeRoundRectCallout">
            <a:avLst>
              <a:gd name="adj1" fmla="val 130922"/>
              <a:gd name="adj2" fmla="val -6342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zvýrazňovač</a:t>
            </a:r>
            <a:endParaRPr lang="cs-CZ" dirty="0"/>
          </a:p>
        </p:txBody>
      </p:sp>
      <p:sp>
        <p:nvSpPr>
          <p:cNvPr id="12" name="Zaoblený obdélníkový bublinový popisek 11"/>
          <p:cNvSpPr/>
          <p:nvPr>
            <p:custDataLst>
              <p:tags r:id="rId5"/>
            </p:custDataLst>
          </p:nvPr>
        </p:nvSpPr>
        <p:spPr>
          <a:xfrm>
            <a:off x="4504920" y="3629016"/>
            <a:ext cx="2210205" cy="514350"/>
          </a:xfrm>
          <a:prstGeom prst="wedgeRoundRectCallout">
            <a:avLst>
              <a:gd name="adj1" fmla="val -6505"/>
              <a:gd name="adj2" fmla="val 30509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tužka (dejte si tlustší)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230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542925"/>
            <a:ext cx="7886700" cy="53974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Použití tabletu - přehled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" y="1351757"/>
            <a:ext cx="8429625" cy="526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342900"/>
            <a:ext cx="7886700" cy="58737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Použití tabletu – </a:t>
            </a:r>
            <a:r>
              <a:rPr lang="cs-CZ" sz="3600" dirty="0" smtClean="0"/>
              <a:t>změna šířky pera, barvy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225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419100"/>
            <a:ext cx="7886700" cy="61594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Použití tabletu - anotování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 smtClean="0"/>
              <a:t>Anketa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783" y="2047740"/>
            <a:ext cx="2924583" cy="192431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177" y="2390712"/>
            <a:ext cx="1409897" cy="8954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396" y="2490715"/>
            <a:ext cx="2915057" cy="2962688"/>
          </a:xfrm>
          <a:prstGeom prst="rect">
            <a:avLst/>
          </a:prstGeom>
        </p:spPr>
      </p:pic>
      <p:sp>
        <p:nvSpPr>
          <p:cNvPr id="6" name="Obdélník 5"/>
          <p:cNvSpPr/>
          <p:nvPr>
            <p:custDataLst>
              <p:tags r:id="rId2"/>
            </p:custDataLst>
          </p:nvPr>
        </p:nvSpPr>
        <p:spPr>
          <a:xfrm>
            <a:off x="6553199" y="5105400"/>
            <a:ext cx="1314451" cy="34800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3555" y="2490715"/>
            <a:ext cx="1952898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8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dirty="0" smtClean="0"/>
              <a:t>Prostor pro přednášející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/>
          <a:srcRect b="29822"/>
          <a:stretch/>
        </p:blipFill>
        <p:spPr>
          <a:xfrm>
            <a:off x="455540" y="1690689"/>
            <a:ext cx="7907500" cy="4635242"/>
          </a:xfrm>
          <a:prstGeom prst="rect">
            <a:avLst/>
          </a:prstGeom>
        </p:spPr>
      </p:pic>
      <p:sp>
        <p:nvSpPr>
          <p:cNvPr id="4" name="Obdélník 3"/>
          <p:cNvSpPr/>
          <p:nvPr>
            <p:custDataLst>
              <p:tags r:id="rId2"/>
            </p:custDataLst>
          </p:nvPr>
        </p:nvSpPr>
        <p:spPr>
          <a:xfrm>
            <a:off x="5934075" y="1981200"/>
            <a:ext cx="2305050" cy="43447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sz="2000" dirty="0" smtClean="0"/>
              <a:t>Příklad 1:</a:t>
            </a:r>
            <a:r>
              <a:rPr lang="cs-CZ" sz="4000" dirty="0" smtClean="0"/>
              <a:t> </a:t>
            </a:r>
            <a:r>
              <a:rPr lang="cs-CZ" dirty="0" err="1" smtClean="0"/>
              <a:t>Nefrologie</a:t>
            </a:r>
            <a:r>
              <a:rPr lang="cs-CZ" dirty="0" smtClean="0"/>
              <a:t> (CEVA 2012)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8650" y="1825625"/>
            <a:ext cx="7886700" cy="584200"/>
          </a:xfrm>
        </p:spPr>
        <p:txBody>
          <a:bodyPr/>
          <a:lstStyle/>
          <a:p>
            <a:r>
              <a:rPr lang="cs-CZ" dirty="0"/>
              <a:t>adresa </a:t>
            </a:r>
            <a:r>
              <a:rPr lang="cs-CZ" dirty="0">
                <a:hlinkClick r:id="rId5"/>
              </a:rPr>
              <a:t>https://el.lf1.cuni.cz/p55318762</a:t>
            </a:r>
            <a:r>
              <a:rPr lang="cs-CZ" dirty="0" smtClean="0">
                <a:hlinkClick r:id="rId5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8867" y="2301137"/>
            <a:ext cx="6025133" cy="455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sz="2000" dirty="0" smtClean="0"/>
              <a:t>Příklad 2:</a:t>
            </a:r>
            <a:r>
              <a:rPr lang="cs-CZ" dirty="0" smtClean="0"/>
              <a:t> Konference (SVK Plzeň 2014)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49" y="2506662"/>
            <a:ext cx="5803751" cy="4351338"/>
          </a:xfrm>
        </p:spPr>
      </p:pic>
      <p:sp>
        <p:nvSpPr>
          <p:cNvPr id="3" name="TextovéPole 2"/>
          <p:cNvSpPr txBox="1"/>
          <p:nvPr>
            <p:custDataLst>
              <p:tags r:id="rId3"/>
            </p:custDataLst>
          </p:nvPr>
        </p:nvSpPr>
        <p:spPr>
          <a:xfrm>
            <a:off x="628650" y="1690689"/>
            <a:ext cx="4401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adresa </a:t>
            </a:r>
            <a:r>
              <a:rPr lang="cs-CZ" dirty="0" smtClean="0">
                <a:hlinkClick r:id="rId7"/>
              </a:rPr>
              <a:t>https</a:t>
            </a:r>
            <a:r>
              <a:rPr lang="cs-CZ" dirty="0">
                <a:hlinkClick r:id="rId7"/>
              </a:rPr>
              <a:t>://el.lf1.cuni.cz/p5ss74i1sk8</a:t>
            </a:r>
            <a:r>
              <a:rPr lang="cs-CZ" dirty="0" smtClean="0">
                <a:hlinkClick r:id="rId7"/>
              </a:rPr>
              <a:t>/</a:t>
            </a:r>
            <a:r>
              <a:rPr lang="cs-CZ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orientace v záznamu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813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/>
          <a:srcRect b="59907"/>
          <a:stretch/>
        </p:blipFill>
        <p:spPr>
          <a:xfrm>
            <a:off x="7253167" y="1690689"/>
            <a:ext cx="1724266" cy="115728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Diskuse, zdroje, zpětná vazba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Diskuse</a:t>
            </a:r>
          </a:p>
          <a:p>
            <a:r>
              <a:rPr lang="cs-CZ" dirty="0" smtClean="0"/>
              <a:t>Projekt („Kuchyně“)</a:t>
            </a:r>
          </a:p>
          <a:p>
            <a:pPr lvl="1"/>
            <a:r>
              <a:rPr lang="cs-CZ" dirty="0" smtClean="0"/>
              <a:t>Propagace </a:t>
            </a:r>
            <a:r>
              <a:rPr lang="cs-CZ" dirty="0"/>
              <a:t>přírodovědných oborů prostřednictvím badatelsky orientované výuky a popularizace výzkumu a </a:t>
            </a:r>
            <a:r>
              <a:rPr lang="cs-CZ" dirty="0" smtClean="0"/>
              <a:t>vývoje</a:t>
            </a:r>
          </a:p>
          <a:p>
            <a:pPr lvl="1"/>
            <a:r>
              <a:rPr lang="cs-CZ" dirty="0" err="1" smtClean="0"/>
              <a:t>reg</a:t>
            </a:r>
            <a:r>
              <a:rPr lang="cs-CZ" dirty="0"/>
              <a:t>. č. </a:t>
            </a:r>
            <a:r>
              <a:rPr lang="cs-CZ" dirty="0" smtClean="0"/>
              <a:t>CZ.1.07/2.3.00/45.0028, </a:t>
            </a:r>
            <a:r>
              <a:rPr lang="cs-CZ" dirty="0" smtClean="0">
                <a:hlinkClick r:id="rId6"/>
              </a:rPr>
              <a:t>pracovní stránky</a:t>
            </a:r>
            <a:r>
              <a:rPr lang="cs-CZ" dirty="0" smtClean="0"/>
              <a:t> </a:t>
            </a:r>
          </a:p>
          <a:p>
            <a:r>
              <a:rPr lang="cs-CZ" dirty="0" smtClean="0"/>
              <a:t>Bude elektronický kurz …</a:t>
            </a:r>
          </a:p>
          <a:p>
            <a:r>
              <a:rPr lang="cs-CZ" dirty="0" smtClean="0"/>
              <a:t>Zpětná vazba</a:t>
            </a:r>
          </a:p>
          <a:p>
            <a:pPr lvl="1"/>
            <a:r>
              <a:rPr lang="cs-CZ" dirty="0" smtClean="0">
                <a:hlinkClick r:id="rId7"/>
              </a:rPr>
              <a:t>jednoduchý formulář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7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1743075"/>
            <a:ext cx="7772400" cy="15192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dirty="0" smtClean="0"/>
              <a:t>Jak na úspěšný </a:t>
            </a:r>
            <a:r>
              <a:rPr lang="cs-CZ" dirty="0" err="1" smtClean="0"/>
              <a:t>webinář</a:t>
            </a:r>
            <a:r>
              <a:rPr lang="cs-CZ" dirty="0" smtClean="0"/>
              <a:t> </a:t>
            </a:r>
            <a:r>
              <a:rPr lang="cs-CZ" sz="3600" i="1" dirty="0" smtClean="0"/>
              <a:t>použití ve výuce a týmové spolupráci</a:t>
            </a:r>
            <a:endParaRPr lang="cs-CZ" sz="3600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cs-CZ" dirty="0" smtClean="0"/>
              <a:t>Daniel Rajdl</a:t>
            </a:r>
          </a:p>
          <a:p>
            <a:r>
              <a:rPr lang="cs-CZ" dirty="0" smtClean="0"/>
              <a:t>Ústav klinické biochemie a hematologie</a:t>
            </a:r>
          </a:p>
          <a:p>
            <a:r>
              <a:rPr lang="cs-CZ" dirty="0" smtClean="0"/>
              <a:t>Univerzita Karlova, Lékařská fakulta v Plzni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27" y="5349875"/>
            <a:ext cx="5760720" cy="1261872"/>
          </a:xfrm>
          <a:prstGeom prst="rect">
            <a:avLst/>
          </a:prstGeom>
        </p:spPr>
      </p:pic>
      <p:sp>
        <p:nvSpPr>
          <p:cNvPr id="6" name="Obdélník 5"/>
          <p:cNvSpPr/>
          <p:nvPr>
            <p:custDataLst>
              <p:tags r:id="rId4"/>
            </p:custDataLst>
          </p:nvPr>
        </p:nvSpPr>
        <p:spPr>
          <a:xfrm>
            <a:off x="0" y="106829"/>
            <a:ext cx="8986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Popularizace UK II </a:t>
            </a:r>
            <a:r>
              <a:rPr lang="cs-CZ" dirty="0" err="1" smtClean="0"/>
              <a:t>reg</a:t>
            </a:r>
            <a:r>
              <a:rPr lang="cs-CZ" dirty="0"/>
              <a:t>. č. CZ.1.07/2.3.00/45.0028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88" y="5486040"/>
            <a:ext cx="816337" cy="8130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2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aoblený obdélník 19"/>
          <p:cNvSpPr/>
          <p:nvPr>
            <p:custDataLst>
              <p:tags r:id="rId2"/>
            </p:custDataLst>
          </p:nvPr>
        </p:nvSpPr>
        <p:spPr>
          <a:xfrm>
            <a:off x="5435401" y="2456043"/>
            <a:ext cx="3662029" cy="20531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aoblený obdélník 18"/>
          <p:cNvSpPr/>
          <p:nvPr>
            <p:custDataLst>
              <p:tags r:id="rId3"/>
            </p:custDataLst>
          </p:nvPr>
        </p:nvSpPr>
        <p:spPr>
          <a:xfrm>
            <a:off x="66405" y="4979245"/>
            <a:ext cx="7886970" cy="15930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oblený obdélník 2"/>
          <p:cNvSpPr/>
          <p:nvPr>
            <p:custDataLst>
              <p:tags r:id="rId4"/>
            </p:custDataLst>
          </p:nvPr>
        </p:nvSpPr>
        <p:spPr>
          <a:xfrm>
            <a:off x="561975" y="2324100"/>
            <a:ext cx="4505595" cy="19360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cs-CZ" dirty="0" smtClean="0"/>
              <a:t>K čemu jsou </a:t>
            </a:r>
            <a:r>
              <a:rPr lang="cs-CZ" dirty="0" err="1" smtClean="0"/>
              <a:t>webináře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0" name="Zástupný symbol pro obsah 29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628650" y="1825625"/>
            <a:ext cx="7886700" cy="584200"/>
          </a:xfrm>
        </p:spPr>
        <p:txBody>
          <a:bodyPr/>
          <a:lstStyle/>
          <a:p>
            <a:r>
              <a:rPr lang="cs-CZ" dirty="0"/>
              <a:t>k</a:t>
            </a:r>
            <a:r>
              <a:rPr lang="cs-CZ" dirty="0" smtClean="0"/>
              <a:t> ničemu</a:t>
            </a:r>
            <a:endParaRPr lang="cs-CZ" dirty="0"/>
          </a:p>
        </p:txBody>
      </p:sp>
      <p:sp>
        <p:nvSpPr>
          <p:cNvPr id="31" name="Obdélník 30"/>
          <p:cNvSpPr/>
          <p:nvPr>
            <p:custDataLst>
              <p:tags r:id="rId7"/>
            </p:custDataLst>
          </p:nvPr>
        </p:nvSpPr>
        <p:spPr>
          <a:xfrm>
            <a:off x="2679015" y="1640959"/>
            <a:ext cx="4376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„kdo nemůže přijít, on-line bude jen „naoko“</a:t>
            </a:r>
          </a:p>
        </p:txBody>
      </p:sp>
      <p:sp>
        <p:nvSpPr>
          <p:cNvPr id="32" name="TextovéPole 31"/>
          <p:cNvSpPr txBox="1"/>
          <p:nvPr>
            <p:custDataLst>
              <p:tags r:id="rId8"/>
            </p:custDataLst>
          </p:nvPr>
        </p:nvSpPr>
        <p:spPr>
          <a:xfrm>
            <a:off x="628650" y="2935753"/>
            <a:ext cx="778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čas</a:t>
            </a:r>
            <a:endParaRPr lang="cs-CZ" sz="3600" dirty="0"/>
          </a:p>
        </p:txBody>
      </p:sp>
      <p:sp>
        <p:nvSpPr>
          <p:cNvPr id="91" name="TextovéPole 90"/>
          <p:cNvSpPr txBox="1"/>
          <p:nvPr>
            <p:custDataLst>
              <p:tags r:id="rId9"/>
            </p:custDataLst>
          </p:nvPr>
        </p:nvSpPr>
        <p:spPr>
          <a:xfrm>
            <a:off x="2426719" y="2456043"/>
            <a:ext cx="2071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vzdálenost (cesta …)</a:t>
            </a:r>
            <a:endParaRPr lang="cs-CZ" dirty="0"/>
          </a:p>
        </p:txBody>
      </p:sp>
      <p:sp>
        <p:nvSpPr>
          <p:cNvPr id="92" name="TextovéPole 91"/>
          <p:cNvSpPr txBox="1"/>
          <p:nvPr>
            <p:custDataLst>
              <p:tags r:id="rId10"/>
            </p:custDataLst>
          </p:nvPr>
        </p:nvSpPr>
        <p:spPr>
          <a:xfrm>
            <a:off x="2426719" y="3142952"/>
            <a:ext cx="264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rozhodování (stojí za to …)</a:t>
            </a:r>
            <a:endParaRPr lang="cs-CZ" dirty="0"/>
          </a:p>
        </p:txBody>
      </p:sp>
      <p:sp>
        <p:nvSpPr>
          <p:cNvPr id="93" name="TextovéPole 92"/>
          <p:cNvSpPr txBox="1"/>
          <p:nvPr>
            <p:custDataLst>
              <p:tags r:id="rId11"/>
            </p:custDataLst>
          </p:nvPr>
        </p:nvSpPr>
        <p:spPr>
          <a:xfrm>
            <a:off x="1604836" y="3812256"/>
            <a:ext cx="3148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záznam (on-</a:t>
            </a:r>
            <a:r>
              <a:rPr lang="cs-CZ" dirty="0" err="1" smtClean="0"/>
              <a:t>demand</a:t>
            </a:r>
            <a:r>
              <a:rPr lang="cs-CZ" dirty="0" smtClean="0"/>
              <a:t> = kdykoliv)</a:t>
            </a:r>
            <a:endParaRPr lang="cs-CZ" dirty="0"/>
          </a:p>
        </p:txBody>
      </p:sp>
      <p:sp>
        <p:nvSpPr>
          <p:cNvPr id="94" name="TextovéPole 93"/>
          <p:cNvSpPr txBox="1"/>
          <p:nvPr>
            <p:custDataLst>
              <p:tags r:id="rId12"/>
            </p:custDataLst>
          </p:nvPr>
        </p:nvSpPr>
        <p:spPr>
          <a:xfrm>
            <a:off x="1018019" y="5425762"/>
            <a:ext cx="2322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přístupnost</a:t>
            </a:r>
            <a:endParaRPr lang="cs-CZ" sz="3600" dirty="0"/>
          </a:p>
        </p:txBody>
      </p:sp>
      <p:sp>
        <p:nvSpPr>
          <p:cNvPr id="95" name="TextovéPole 94"/>
          <p:cNvSpPr txBox="1"/>
          <p:nvPr>
            <p:custDataLst>
              <p:tags r:id="rId13"/>
            </p:custDataLst>
          </p:nvPr>
        </p:nvSpPr>
        <p:spPr>
          <a:xfrm>
            <a:off x="3179017" y="5129700"/>
            <a:ext cx="4374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</a:t>
            </a:r>
            <a:r>
              <a:rPr lang="cs-CZ" dirty="0" smtClean="0"/>
              <a:t>ena (cestovné, registrační poplatek, jídlo …)</a:t>
            </a:r>
            <a:endParaRPr lang="cs-CZ" dirty="0"/>
          </a:p>
        </p:txBody>
      </p:sp>
      <p:sp>
        <p:nvSpPr>
          <p:cNvPr id="96" name="TextovéPole 95"/>
          <p:cNvSpPr txBox="1"/>
          <p:nvPr>
            <p:custDataLst>
              <p:tags r:id="rId14"/>
            </p:custDataLst>
          </p:nvPr>
        </p:nvSpPr>
        <p:spPr>
          <a:xfrm>
            <a:off x="3262053" y="6047869"/>
            <a:ext cx="453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f</a:t>
            </a:r>
            <a:r>
              <a:rPr lang="cs-CZ" dirty="0" smtClean="0"/>
              <a:t>yzické bariéry (handicap, nemoc, netrefí </a:t>
            </a:r>
            <a:r>
              <a:rPr lang="cs-CZ" dirty="0" smtClean="0">
                <a:sym typeface="Wingdings" panose="05000000000000000000" pitchFamily="2" charset="2"/>
              </a:rPr>
              <a:t> …)</a:t>
            </a:r>
            <a:endParaRPr lang="cs-CZ" dirty="0"/>
          </a:p>
        </p:txBody>
      </p:sp>
      <p:sp>
        <p:nvSpPr>
          <p:cNvPr id="97" name="TextovéPole 96"/>
          <p:cNvSpPr txBox="1"/>
          <p:nvPr>
            <p:custDataLst>
              <p:tags r:id="rId15"/>
            </p:custDataLst>
          </p:nvPr>
        </p:nvSpPr>
        <p:spPr>
          <a:xfrm>
            <a:off x="6017009" y="2946022"/>
            <a:ext cx="1357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„</a:t>
            </a:r>
            <a:r>
              <a:rPr lang="cs-CZ" sz="3600" dirty="0" err="1" smtClean="0"/>
              <a:t>cool</a:t>
            </a:r>
            <a:r>
              <a:rPr lang="cs-CZ" sz="3600" dirty="0" smtClean="0"/>
              <a:t>“</a:t>
            </a:r>
            <a:endParaRPr lang="cs-CZ" sz="3600" dirty="0"/>
          </a:p>
        </p:txBody>
      </p:sp>
      <p:sp>
        <p:nvSpPr>
          <p:cNvPr id="98" name="TextovéPole 97"/>
          <p:cNvSpPr txBox="1"/>
          <p:nvPr>
            <p:custDataLst>
              <p:tags r:id="rId16"/>
            </p:custDataLst>
          </p:nvPr>
        </p:nvSpPr>
        <p:spPr>
          <a:xfrm>
            <a:off x="5435402" y="3752823"/>
            <a:ext cx="366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anonymita, ležérnost, méně formální</a:t>
            </a:r>
            <a:endParaRPr lang="cs-CZ" dirty="0"/>
          </a:p>
        </p:txBody>
      </p:sp>
      <p:sp>
        <p:nvSpPr>
          <p:cNvPr id="99" name="TextovéPole 98"/>
          <p:cNvSpPr txBox="1"/>
          <p:nvPr>
            <p:custDataLst>
              <p:tags r:id="rId17"/>
            </p:custDataLst>
          </p:nvPr>
        </p:nvSpPr>
        <p:spPr>
          <a:xfrm>
            <a:off x="5697876" y="4111400"/>
            <a:ext cx="3137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bez obleku, nemusí se mýt ;-) …</a:t>
            </a:r>
            <a:endParaRPr lang="cs-CZ" dirty="0"/>
          </a:p>
        </p:txBody>
      </p:sp>
      <p:pic>
        <p:nvPicPr>
          <p:cNvPr id="50" name="Obrázek 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81" y="2729663"/>
            <a:ext cx="828130" cy="961894"/>
          </a:xfrm>
          <a:prstGeom prst="rect">
            <a:avLst/>
          </a:prstGeom>
        </p:spPr>
      </p:pic>
      <p:pic>
        <p:nvPicPr>
          <p:cNvPr id="88" name="Obrázek 87"/>
          <p:cNvPicPr>
            <a:picLocks noChangeAspect="1"/>
          </p:cNvPicPr>
          <p:nvPr/>
        </p:nvPicPr>
        <p:blipFill>
          <a:blip r:embed="rId21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" y="5359361"/>
            <a:ext cx="723290" cy="833125"/>
          </a:xfrm>
          <a:prstGeom prst="rect">
            <a:avLst/>
          </a:prstGeom>
        </p:spPr>
      </p:pic>
      <p:pic>
        <p:nvPicPr>
          <p:cNvPr id="89" name="Obrázek 88"/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905" y="2432807"/>
            <a:ext cx="855047" cy="12825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95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3" grpId="0" animBg="1"/>
      <p:bldP spid="30" grpId="0" build="p"/>
      <p:bldP spid="31" grpId="0"/>
      <p:bldP spid="32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4"/>
          <p:cNvGrpSpPr>
            <a:grpSpLocks noChangeAspect="1"/>
          </p:cNvGrpSpPr>
          <p:nvPr/>
        </p:nvGrpSpPr>
        <p:grpSpPr bwMode="auto">
          <a:xfrm>
            <a:off x="3850702" y="3135089"/>
            <a:ext cx="1817687" cy="936625"/>
            <a:chOff x="2157" y="3335"/>
            <a:chExt cx="1145" cy="590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>
              <p:custDataLst>
                <p:tags r:id="rId97"/>
              </p:custDataLst>
            </p:nvPr>
          </p:nvSpPr>
          <p:spPr bwMode="auto">
            <a:xfrm>
              <a:off x="2157" y="3335"/>
              <a:ext cx="1145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5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2192" y="3455"/>
              <a:ext cx="938" cy="429"/>
            </a:xfrm>
            <a:custGeom>
              <a:avLst/>
              <a:gdLst>
                <a:gd name="T0" fmla="*/ 606 w 1877"/>
                <a:gd name="T1" fmla="*/ 36 h 857"/>
                <a:gd name="T2" fmla="*/ 580 w 1877"/>
                <a:gd name="T3" fmla="*/ 32 h 857"/>
                <a:gd name="T4" fmla="*/ 535 w 1877"/>
                <a:gd name="T5" fmla="*/ 26 h 857"/>
                <a:gd name="T6" fmla="*/ 476 w 1877"/>
                <a:gd name="T7" fmla="*/ 24 h 857"/>
                <a:gd name="T8" fmla="*/ 404 w 1877"/>
                <a:gd name="T9" fmla="*/ 26 h 857"/>
                <a:gd name="T10" fmla="*/ 328 w 1877"/>
                <a:gd name="T11" fmla="*/ 39 h 857"/>
                <a:gd name="T12" fmla="*/ 251 w 1877"/>
                <a:gd name="T13" fmla="*/ 63 h 857"/>
                <a:gd name="T14" fmla="*/ 180 w 1877"/>
                <a:gd name="T15" fmla="*/ 104 h 857"/>
                <a:gd name="T16" fmla="*/ 141 w 1877"/>
                <a:gd name="T17" fmla="*/ 131 h 857"/>
                <a:gd name="T18" fmla="*/ 105 w 1877"/>
                <a:gd name="T19" fmla="*/ 143 h 857"/>
                <a:gd name="T20" fmla="*/ 54 w 1877"/>
                <a:gd name="T21" fmla="*/ 180 h 857"/>
                <a:gd name="T22" fmla="*/ 12 w 1877"/>
                <a:gd name="T23" fmla="*/ 257 h 857"/>
                <a:gd name="T24" fmla="*/ 0 w 1877"/>
                <a:gd name="T25" fmla="*/ 348 h 857"/>
                <a:gd name="T26" fmla="*/ 16 w 1877"/>
                <a:gd name="T27" fmla="*/ 411 h 857"/>
                <a:gd name="T28" fmla="*/ 52 w 1877"/>
                <a:gd name="T29" fmla="*/ 472 h 857"/>
                <a:gd name="T30" fmla="*/ 104 w 1877"/>
                <a:gd name="T31" fmla="*/ 529 h 857"/>
                <a:gd name="T32" fmla="*/ 167 w 1877"/>
                <a:gd name="T33" fmla="*/ 582 h 857"/>
                <a:gd name="T34" fmla="*/ 240 w 1877"/>
                <a:gd name="T35" fmla="*/ 630 h 857"/>
                <a:gd name="T36" fmla="*/ 317 w 1877"/>
                <a:gd name="T37" fmla="*/ 673 h 857"/>
                <a:gd name="T38" fmla="*/ 395 w 1877"/>
                <a:gd name="T39" fmla="*/ 710 h 857"/>
                <a:gd name="T40" fmla="*/ 436 w 1877"/>
                <a:gd name="T41" fmla="*/ 728 h 857"/>
                <a:gd name="T42" fmla="*/ 458 w 1877"/>
                <a:gd name="T43" fmla="*/ 744 h 857"/>
                <a:gd name="T44" fmla="*/ 501 w 1877"/>
                <a:gd name="T45" fmla="*/ 770 h 857"/>
                <a:gd name="T46" fmla="*/ 563 w 1877"/>
                <a:gd name="T47" fmla="*/ 800 h 857"/>
                <a:gd name="T48" fmla="*/ 645 w 1877"/>
                <a:gd name="T49" fmla="*/ 828 h 857"/>
                <a:gd name="T50" fmla="*/ 743 w 1877"/>
                <a:gd name="T51" fmla="*/ 849 h 857"/>
                <a:gd name="T52" fmla="*/ 858 w 1877"/>
                <a:gd name="T53" fmla="*/ 857 h 857"/>
                <a:gd name="T54" fmla="*/ 989 w 1877"/>
                <a:gd name="T55" fmla="*/ 846 h 857"/>
                <a:gd name="T56" fmla="*/ 1064 w 1877"/>
                <a:gd name="T57" fmla="*/ 832 h 857"/>
                <a:gd name="T58" fmla="*/ 1097 w 1877"/>
                <a:gd name="T59" fmla="*/ 834 h 857"/>
                <a:gd name="T60" fmla="*/ 1159 w 1877"/>
                <a:gd name="T61" fmla="*/ 832 h 857"/>
                <a:gd name="T62" fmla="*/ 1244 w 1877"/>
                <a:gd name="T63" fmla="*/ 820 h 857"/>
                <a:gd name="T64" fmla="*/ 1345 w 1877"/>
                <a:gd name="T65" fmla="*/ 794 h 857"/>
                <a:gd name="T66" fmla="*/ 1457 w 1877"/>
                <a:gd name="T67" fmla="*/ 745 h 857"/>
                <a:gd name="T68" fmla="*/ 1575 w 1877"/>
                <a:gd name="T69" fmla="*/ 671 h 857"/>
                <a:gd name="T70" fmla="*/ 1693 w 1877"/>
                <a:gd name="T71" fmla="*/ 563 h 857"/>
                <a:gd name="T72" fmla="*/ 1756 w 1877"/>
                <a:gd name="T73" fmla="*/ 492 h 857"/>
                <a:gd name="T74" fmla="*/ 1795 w 1877"/>
                <a:gd name="T75" fmla="*/ 461 h 857"/>
                <a:gd name="T76" fmla="*/ 1846 w 1877"/>
                <a:gd name="T77" fmla="*/ 401 h 857"/>
                <a:gd name="T78" fmla="*/ 1877 w 1877"/>
                <a:gd name="T79" fmla="*/ 310 h 857"/>
                <a:gd name="T80" fmla="*/ 1873 w 1877"/>
                <a:gd name="T81" fmla="*/ 237 h 857"/>
                <a:gd name="T82" fmla="*/ 1859 w 1877"/>
                <a:gd name="T83" fmla="*/ 207 h 857"/>
                <a:gd name="T84" fmla="*/ 1835 w 1877"/>
                <a:gd name="T85" fmla="*/ 177 h 857"/>
                <a:gd name="T86" fmla="*/ 1802 w 1877"/>
                <a:gd name="T87" fmla="*/ 150 h 857"/>
                <a:gd name="T88" fmla="*/ 1758 w 1877"/>
                <a:gd name="T89" fmla="*/ 122 h 857"/>
                <a:gd name="T90" fmla="*/ 1705 w 1877"/>
                <a:gd name="T91" fmla="*/ 97 h 857"/>
                <a:gd name="T92" fmla="*/ 1643 w 1877"/>
                <a:gd name="T93" fmla="*/ 72 h 857"/>
                <a:gd name="T94" fmla="*/ 1572 w 1877"/>
                <a:gd name="T95" fmla="*/ 52 h 857"/>
                <a:gd name="T96" fmla="*/ 1491 w 1877"/>
                <a:gd name="T97" fmla="*/ 34 h 857"/>
                <a:gd name="T98" fmla="*/ 1401 w 1877"/>
                <a:gd name="T99" fmla="*/ 19 h 857"/>
                <a:gd name="T100" fmla="*/ 1303 w 1877"/>
                <a:gd name="T101" fmla="*/ 9 h 857"/>
                <a:gd name="T102" fmla="*/ 1196 w 1877"/>
                <a:gd name="T103" fmla="*/ 2 h 857"/>
                <a:gd name="T104" fmla="*/ 1080 w 1877"/>
                <a:gd name="T105" fmla="*/ 0 h 857"/>
                <a:gd name="T106" fmla="*/ 956 w 1877"/>
                <a:gd name="T107" fmla="*/ 3 h 857"/>
                <a:gd name="T108" fmla="*/ 823 w 1877"/>
                <a:gd name="T109" fmla="*/ 13 h 857"/>
                <a:gd name="T110" fmla="*/ 683 w 1877"/>
                <a:gd name="T111" fmla="*/ 2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77" h="857">
                  <a:moveTo>
                    <a:pt x="609" y="37"/>
                  </a:moveTo>
                  <a:lnTo>
                    <a:pt x="606" y="36"/>
                  </a:lnTo>
                  <a:lnTo>
                    <a:pt x="596" y="34"/>
                  </a:lnTo>
                  <a:lnTo>
                    <a:pt x="580" y="32"/>
                  </a:lnTo>
                  <a:lnTo>
                    <a:pt x="561" y="29"/>
                  </a:lnTo>
                  <a:lnTo>
                    <a:pt x="535" y="26"/>
                  </a:lnTo>
                  <a:lnTo>
                    <a:pt x="507" y="25"/>
                  </a:lnTo>
                  <a:lnTo>
                    <a:pt x="476" y="24"/>
                  </a:lnTo>
                  <a:lnTo>
                    <a:pt x="441" y="24"/>
                  </a:lnTo>
                  <a:lnTo>
                    <a:pt x="404" y="26"/>
                  </a:lnTo>
                  <a:lnTo>
                    <a:pt x="366" y="31"/>
                  </a:lnTo>
                  <a:lnTo>
                    <a:pt x="328" y="39"/>
                  </a:lnTo>
                  <a:lnTo>
                    <a:pt x="289" y="49"/>
                  </a:lnTo>
                  <a:lnTo>
                    <a:pt x="251" y="63"/>
                  </a:lnTo>
                  <a:lnTo>
                    <a:pt x="214" y="81"/>
                  </a:lnTo>
                  <a:lnTo>
                    <a:pt x="180" y="104"/>
                  </a:lnTo>
                  <a:lnTo>
                    <a:pt x="146" y="130"/>
                  </a:lnTo>
                  <a:lnTo>
                    <a:pt x="141" y="131"/>
                  </a:lnTo>
                  <a:lnTo>
                    <a:pt x="126" y="135"/>
                  </a:lnTo>
                  <a:lnTo>
                    <a:pt x="105" y="143"/>
                  </a:lnTo>
                  <a:lnTo>
                    <a:pt x="80" y="157"/>
                  </a:lnTo>
                  <a:lnTo>
                    <a:pt x="54" y="180"/>
                  </a:lnTo>
                  <a:lnTo>
                    <a:pt x="30" y="213"/>
                  </a:lnTo>
                  <a:lnTo>
                    <a:pt x="12" y="257"/>
                  </a:lnTo>
                  <a:lnTo>
                    <a:pt x="0" y="316"/>
                  </a:lnTo>
                  <a:lnTo>
                    <a:pt x="0" y="348"/>
                  </a:lnTo>
                  <a:lnTo>
                    <a:pt x="6" y="380"/>
                  </a:lnTo>
                  <a:lnTo>
                    <a:pt x="16" y="411"/>
                  </a:lnTo>
                  <a:lnTo>
                    <a:pt x="32" y="442"/>
                  </a:lnTo>
                  <a:lnTo>
                    <a:pt x="52" y="472"/>
                  </a:lnTo>
                  <a:lnTo>
                    <a:pt x="76" y="501"/>
                  </a:lnTo>
                  <a:lnTo>
                    <a:pt x="104" y="529"/>
                  </a:lnTo>
                  <a:lnTo>
                    <a:pt x="134" y="555"/>
                  </a:lnTo>
                  <a:lnTo>
                    <a:pt x="167" y="582"/>
                  </a:lnTo>
                  <a:lnTo>
                    <a:pt x="203" y="606"/>
                  </a:lnTo>
                  <a:lnTo>
                    <a:pt x="240" y="630"/>
                  </a:lnTo>
                  <a:lnTo>
                    <a:pt x="278" y="652"/>
                  </a:lnTo>
                  <a:lnTo>
                    <a:pt x="317" y="673"/>
                  </a:lnTo>
                  <a:lnTo>
                    <a:pt x="356" y="692"/>
                  </a:lnTo>
                  <a:lnTo>
                    <a:pt x="395" y="710"/>
                  </a:lnTo>
                  <a:lnTo>
                    <a:pt x="434" y="726"/>
                  </a:lnTo>
                  <a:lnTo>
                    <a:pt x="436" y="728"/>
                  </a:lnTo>
                  <a:lnTo>
                    <a:pt x="446" y="734"/>
                  </a:lnTo>
                  <a:lnTo>
                    <a:pt x="458" y="744"/>
                  </a:lnTo>
                  <a:lnTo>
                    <a:pt x="478" y="756"/>
                  </a:lnTo>
                  <a:lnTo>
                    <a:pt x="501" y="770"/>
                  </a:lnTo>
                  <a:lnTo>
                    <a:pt x="530" y="785"/>
                  </a:lnTo>
                  <a:lnTo>
                    <a:pt x="563" y="800"/>
                  </a:lnTo>
                  <a:lnTo>
                    <a:pt x="602" y="815"/>
                  </a:lnTo>
                  <a:lnTo>
                    <a:pt x="645" y="828"/>
                  </a:lnTo>
                  <a:lnTo>
                    <a:pt x="692" y="840"/>
                  </a:lnTo>
                  <a:lnTo>
                    <a:pt x="743" y="849"/>
                  </a:lnTo>
                  <a:lnTo>
                    <a:pt x="798" y="855"/>
                  </a:lnTo>
                  <a:lnTo>
                    <a:pt x="858" y="857"/>
                  </a:lnTo>
                  <a:lnTo>
                    <a:pt x="921" y="855"/>
                  </a:lnTo>
                  <a:lnTo>
                    <a:pt x="989" y="846"/>
                  </a:lnTo>
                  <a:lnTo>
                    <a:pt x="1059" y="832"/>
                  </a:lnTo>
                  <a:lnTo>
                    <a:pt x="1064" y="832"/>
                  </a:lnTo>
                  <a:lnTo>
                    <a:pt x="1077" y="833"/>
                  </a:lnTo>
                  <a:lnTo>
                    <a:pt x="1097" y="834"/>
                  </a:lnTo>
                  <a:lnTo>
                    <a:pt x="1125" y="834"/>
                  </a:lnTo>
                  <a:lnTo>
                    <a:pt x="1159" y="832"/>
                  </a:lnTo>
                  <a:lnTo>
                    <a:pt x="1199" y="827"/>
                  </a:lnTo>
                  <a:lnTo>
                    <a:pt x="1244" y="820"/>
                  </a:lnTo>
                  <a:lnTo>
                    <a:pt x="1292" y="809"/>
                  </a:lnTo>
                  <a:lnTo>
                    <a:pt x="1345" y="794"/>
                  </a:lnTo>
                  <a:lnTo>
                    <a:pt x="1400" y="772"/>
                  </a:lnTo>
                  <a:lnTo>
                    <a:pt x="1457" y="745"/>
                  </a:lnTo>
                  <a:lnTo>
                    <a:pt x="1515" y="712"/>
                  </a:lnTo>
                  <a:lnTo>
                    <a:pt x="1575" y="671"/>
                  </a:lnTo>
                  <a:lnTo>
                    <a:pt x="1634" y="621"/>
                  </a:lnTo>
                  <a:lnTo>
                    <a:pt x="1693" y="563"/>
                  </a:lnTo>
                  <a:lnTo>
                    <a:pt x="1749" y="495"/>
                  </a:lnTo>
                  <a:lnTo>
                    <a:pt x="1756" y="492"/>
                  </a:lnTo>
                  <a:lnTo>
                    <a:pt x="1772" y="480"/>
                  </a:lnTo>
                  <a:lnTo>
                    <a:pt x="1795" y="461"/>
                  </a:lnTo>
                  <a:lnTo>
                    <a:pt x="1820" y="434"/>
                  </a:lnTo>
                  <a:lnTo>
                    <a:pt x="1846" y="401"/>
                  </a:lnTo>
                  <a:lnTo>
                    <a:pt x="1865" y="358"/>
                  </a:lnTo>
                  <a:lnTo>
                    <a:pt x="1877" y="310"/>
                  </a:lnTo>
                  <a:lnTo>
                    <a:pt x="1877" y="252"/>
                  </a:lnTo>
                  <a:lnTo>
                    <a:pt x="1873" y="237"/>
                  </a:lnTo>
                  <a:lnTo>
                    <a:pt x="1868" y="222"/>
                  </a:lnTo>
                  <a:lnTo>
                    <a:pt x="1859" y="207"/>
                  </a:lnTo>
                  <a:lnTo>
                    <a:pt x="1849" y="192"/>
                  </a:lnTo>
                  <a:lnTo>
                    <a:pt x="1835" y="177"/>
                  </a:lnTo>
                  <a:lnTo>
                    <a:pt x="1819" y="163"/>
                  </a:lnTo>
                  <a:lnTo>
                    <a:pt x="1802" y="150"/>
                  </a:lnTo>
                  <a:lnTo>
                    <a:pt x="1781" y="135"/>
                  </a:lnTo>
                  <a:lnTo>
                    <a:pt x="1758" y="122"/>
                  </a:lnTo>
                  <a:lnTo>
                    <a:pt x="1733" y="108"/>
                  </a:lnTo>
                  <a:lnTo>
                    <a:pt x="1705" y="97"/>
                  </a:lnTo>
                  <a:lnTo>
                    <a:pt x="1675" y="84"/>
                  </a:lnTo>
                  <a:lnTo>
                    <a:pt x="1643" y="72"/>
                  </a:lnTo>
                  <a:lnTo>
                    <a:pt x="1608" y="62"/>
                  </a:lnTo>
                  <a:lnTo>
                    <a:pt x="1572" y="52"/>
                  </a:lnTo>
                  <a:lnTo>
                    <a:pt x="1533" y="42"/>
                  </a:lnTo>
                  <a:lnTo>
                    <a:pt x="1491" y="34"/>
                  </a:lnTo>
                  <a:lnTo>
                    <a:pt x="1447" y="26"/>
                  </a:lnTo>
                  <a:lnTo>
                    <a:pt x="1401" y="19"/>
                  </a:lnTo>
                  <a:lnTo>
                    <a:pt x="1354" y="14"/>
                  </a:lnTo>
                  <a:lnTo>
                    <a:pt x="1303" y="9"/>
                  </a:lnTo>
                  <a:lnTo>
                    <a:pt x="1250" y="4"/>
                  </a:lnTo>
                  <a:lnTo>
                    <a:pt x="1196" y="2"/>
                  </a:lnTo>
                  <a:lnTo>
                    <a:pt x="1139" y="1"/>
                  </a:lnTo>
                  <a:lnTo>
                    <a:pt x="1080" y="0"/>
                  </a:lnTo>
                  <a:lnTo>
                    <a:pt x="1019" y="1"/>
                  </a:lnTo>
                  <a:lnTo>
                    <a:pt x="956" y="3"/>
                  </a:lnTo>
                  <a:lnTo>
                    <a:pt x="891" y="7"/>
                  </a:lnTo>
                  <a:lnTo>
                    <a:pt x="823" y="13"/>
                  </a:lnTo>
                  <a:lnTo>
                    <a:pt x="754" y="19"/>
                  </a:lnTo>
                  <a:lnTo>
                    <a:pt x="683" y="27"/>
                  </a:lnTo>
                  <a:lnTo>
                    <a:pt x="609" y="37"/>
                  </a:lnTo>
                  <a:close/>
                </a:path>
              </a:pathLst>
            </a:custGeom>
            <a:solidFill>
              <a:srgbClr val="D3A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7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2992" y="3406"/>
              <a:ext cx="81" cy="38"/>
            </a:xfrm>
            <a:custGeom>
              <a:avLst/>
              <a:gdLst>
                <a:gd name="T0" fmla="*/ 160 w 161"/>
                <a:gd name="T1" fmla="*/ 0 h 76"/>
                <a:gd name="T2" fmla="*/ 160 w 161"/>
                <a:gd name="T3" fmla="*/ 1 h 76"/>
                <a:gd name="T4" fmla="*/ 161 w 161"/>
                <a:gd name="T5" fmla="*/ 3 h 76"/>
                <a:gd name="T6" fmla="*/ 161 w 161"/>
                <a:gd name="T7" fmla="*/ 6 h 76"/>
                <a:gd name="T8" fmla="*/ 161 w 161"/>
                <a:gd name="T9" fmla="*/ 10 h 76"/>
                <a:gd name="T10" fmla="*/ 161 w 161"/>
                <a:gd name="T11" fmla="*/ 16 h 76"/>
                <a:gd name="T12" fmla="*/ 158 w 161"/>
                <a:gd name="T13" fmla="*/ 22 h 76"/>
                <a:gd name="T14" fmla="*/ 155 w 161"/>
                <a:gd name="T15" fmla="*/ 29 h 76"/>
                <a:gd name="T16" fmla="*/ 150 w 161"/>
                <a:gd name="T17" fmla="*/ 34 h 76"/>
                <a:gd name="T18" fmla="*/ 143 w 161"/>
                <a:gd name="T19" fmla="*/ 41 h 76"/>
                <a:gd name="T20" fmla="*/ 133 w 161"/>
                <a:gd name="T21" fmla="*/ 48 h 76"/>
                <a:gd name="T22" fmla="*/ 120 w 161"/>
                <a:gd name="T23" fmla="*/ 55 h 76"/>
                <a:gd name="T24" fmla="*/ 104 w 161"/>
                <a:gd name="T25" fmla="*/ 61 h 76"/>
                <a:gd name="T26" fmla="*/ 85 w 161"/>
                <a:gd name="T27" fmla="*/ 66 h 76"/>
                <a:gd name="T28" fmla="*/ 61 w 161"/>
                <a:gd name="T29" fmla="*/ 70 h 76"/>
                <a:gd name="T30" fmla="*/ 33 w 161"/>
                <a:gd name="T31" fmla="*/ 74 h 76"/>
                <a:gd name="T32" fmla="*/ 0 w 161"/>
                <a:gd name="T33" fmla="*/ 76 h 76"/>
                <a:gd name="T34" fmla="*/ 1 w 161"/>
                <a:gd name="T35" fmla="*/ 72 h 76"/>
                <a:gd name="T36" fmla="*/ 6 w 161"/>
                <a:gd name="T37" fmla="*/ 66 h 76"/>
                <a:gd name="T38" fmla="*/ 17 w 161"/>
                <a:gd name="T39" fmla="*/ 54 h 76"/>
                <a:gd name="T40" fmla="*/ 32 w 161"/>
                <a:gd name="T41" fmla="*/ 41 h 76"/>
                <a:gd name="T42" fmla="*/ 54 w 161"/>
                <a:gd name="T43" fmla="*/ 28 h 76"/>
                <a:gd name="T44" fmla="*/ 81 w 161"/>
                <a:gd name="T45" fmla="*/ 16 h 76"/>
                <a:gd name="T46" fmla="*/ 116 w 161"/>
                <a:gd name="T47" fmla="*/ 6 h 76"/>
                <a:gd name="T48" fmla="*/ 160 w 161"/>
                <a:gd name="T4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1" h="76">
                  <a:moveTo>
                    <a:pt x="160" y="0"/>
                  </a:moveTo>
                  <a:lnTo>
                    <a:pt x="160" y="1"/>
                  </a:lnTo>
                  <a:lnTo>
                    <a:pt x="161" y="3"/>
                  </a:lnTo>
                  <a:lnTo>
                    <a:pt x="161" y="6"/>
                  </a:lnTo>
                  <a:lnTo>
                    <a:pt x="161" y="10"/>
                  </a:lnTo>
                  <a:lnTo>
                    <a:pt x="161" y="16"/>
                  </a:lnTo>
                  <a:lnTo>
                    <a:pt x="158" y="22"/>
                  </a:lnTo>
                  <a:lnTo>
                    <a:pt x="155" y="29"/>
                  </a:lnTo>
                  <a:lnTo>
                    <a:pt x="150" y="34"/>
                  </a:lnTo>
                  <a:lnTo>
                    <a:pt x="143" y="41"/>
                  </a:lnTo>
                  <a:lnTo>
                    <a:pt x="133" y="48"/>
                  </a:lnTo>
                  <a:lnTo>
                    <a:pt x="120" y="55"/>
                  </a:lnTo>
                  <a:lnTo>
                    <a:pt x="104" y="61"/>
                  </a:lnTo>
                  <a:lnTo>
                    <a:pt x="85" y="66"/>
                  </a:lnTo>
                  <a:lnTo>
                    <a:pt x="61" y="70"/>
                  </a:lnTo>
                  <a:lnTo>
                    <a:pt x="33" y="74"/>
                  </a:lnTo>
                  <a:lnTo>
                    <a:pt x="0" y="76"/>
                  </a:lnTo>
                  <a:lnTo>
                    <a:pt x="1" y="72"/>
                  </a:lnTo>
                  <a:lnTo>
                    <a:pt x="6" y="66"/>
                  </a:lnTo>
                  <a:lnTo>
                    <a:pt x="17" y="54"/>
                  </a:lnTo>
                  <a:lnTo>
                    <a:pt x="32" y="41"/>
                  </a:lnTo>
                  <a:lnTo>
                    <a:pt x="54" y="28"/>
                  </a:lnTo>
                  <a:lnTo>
                    <a:pt x="81" y="16"/>
                  </a:lnTo>
                  <a:lnTo>
                    <a:pt x="116" y="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8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3187" y="3484"/>
              <a:ext cx="87" cy="37"/>
            </a:xfrm>
            <a:custGeom>
              <a:avLst/>
              <a:gdLst>
                <a:gd name="T0" fmla="*/ 174 w 174"/>
                <a:gd name="T1" fmla="*/ 56 h 74"/>
                <a:gd name="T2" fmla="*/ 173 w 174"/>
                <a:gd name="T3" fmla="*/ 58 h 74"/>
                <a:gd name="T4" fmla="*/ 168 w 174"/>
                <a:gd name="T5" fmla="*/ 65 h 74"/>
                <a:gd name="T6" fmla="*/ 158 w 174"/>
                <a:gd name="T7" fmla="*/ 71 h 74"/>
                <a:gd name="T8" fmla="*/ 143 w 174"/>
                <a:gd name="T9" fmla="*/ 74 h 74"/>
                <a:gd name="T10" fmla="*/ 120 w 174"/>
                <a:gd name="T11" fmla="*/ 72 h 74"/>
                <a:gd name="T12" fmla="*/ 90 w 174"/>
                <a:gd name="T13" fmla="*/ 62 h 74"/>
                <a:gd name="T14" fmla="*/ 51 w 174"/>
                <a:gd name="T15" fmla="*/ 38 h 74"/>
                <a:gd name="T16" fmla="*/ 0 w 174"/>
                <a:gd name="T17" fmla="*/ 0 h 74"/>
                <a:gd name="T18" fmla="*/ 4 w 174"/>
                <a:gd name="T19" fmla="*/ 0 h 74"/>
                <a:gd name="T20" fmla="*/ 18 w 174"/>
                <a:gd name="T21" fmla="*/ 2 h 74"/>
                <a:gd name="T22" fmla="*/ 38 w 174"/>
                <a:gd name="T23" fmla="*/ 5 h 74"/>
                <a:gd name="T24" fmla="*/ 63 w 174"/>
                <a:gd name="T25" fmla="*/ 9 h 74"/>
                <a:gd name="T26" fmla="*/ 91 w 174"/>
                <a:gd name="T27" fmla="*/ 15 h 74"/>
                <a:gd name="T28" fmla="*/ 120 w 174"/>
                <a:gd name="T29" fmla="*/ 26 h 74"/>
                <a:gd name="T30" fmla="*/ 148 w 174"/>
                <a:gd name="T31" fmla="*/ 38 h 74"/>
                <a:gd name="T32" fmla="*/ 174 w 174"/>
                <a:gd name="T33" fmla="*/ 5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4" h="74">
                  <a:moveTo>
                    <a:pt x="174" y="56"/>
                  </a:moveTo>
                  <a:lnTo>
                    <a:pt x="173" y="58"/>
                  </a:lnTo>
                  <a:lnTo>
                    <a:pt x="168" y="65"/>
                  </a:lnTo>
                  <a:lnTo>
                    <a:pt x="158" y="71"/>
                  </a:lnTo>
                  <a:lnTo>
                    <a:pt x="143" y="74"/>
                  </a:lnTo>
                  <a:lnTo>
                    <a:pt x="120" y="72"/>
                  </a:lnTo>
                  <a:lnTo>
                    <a:pt x="90" y="62"/>
                  </a:lnTo>
                  <a:lnTo>
                    <a:pt x="51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18" y="2"/>
                  </a:lnTo>
                  <a:lnTo>
                    <a:pt x="38" y="5"/>
                  </a:lnTo>
                  <a:lnTo>
                    <a:pt x="63" y="9"/>
                  </a:lnTo>
                  <a:lnTo>
                    <a:pt x="91" y="15"/>
                  </a:lnTo>
                  <a:lnTo>
                    <a:pt x="120" y="26"/>
                  </a:lnTo>
                  <a:lnTo>
                    <a:pt x="148" y="38"/>
                  </a:lnTo>
                  <a:lnTo>
                    <a:pt x="17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10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2221" y="3556"/>
              <a:ext cx="262" cy="44"/>
            </a:xfrm>
            <a:custGeom>
              <a:avLst/>
              <a:gdLst>
                <a:gd name="T0" fmla="*/ 16 w 525"/>
                <a:gd name="T1" fmla="*/ 1 h 87"/>
                <a:gd name="T2" fmla="*/ 47 w 525"/>
                <a:gd name="T3" fmla="*/ 3 h 87"/>
                <a:gd name="T4" fmla="*/ 78 w 525"/>
                <a:gd name="T5" fmla="*/ 4 h 87"/>
                <a:gd name="T6" fmla="*/ 110 w 525"/>
                <a:gd name="T7" fmla="*/ 6 h 87"/>
                <a:gd name="T8" fmla="*/ 141 w 525"/>
                <a:gd name="T9" fmla="*/ 10 h 87"/>
                <a:gd name="T10" fmla="*/ 172 w 525"/>
                <a:gd name="T11" fmla="*/ 13 h 87"/>
                <a:gd name="T12" fmla="*/ 204 w 525"/>
                <a:gd name="T13" fmla="*/ 18 h 87"/>
                <a:gd name="T14" fmla="*/ 235 w 525"/>
                <a:gd name="T15" fmla="*/ 23 h 87"/>
                <a:gd name="T16" fmla="*/ 268 w 525"/>
                <a:gd name="T17" fmla="*/ 27 h 87"/>
                <a:gd name="T18" fmla="*/ 301 w 525"/>
                <a:gd name="T19" fmla="*/ 35 h 87"/>
                <a:gd name="T20" fmla="*/ 335 w 525"/>
                <a:gd name="T21" fmla="*/ 43 h 87"/>
                <a:gd name="T22" fmla="*/ 368 w 525"/>
                <a:gd name="T23" fmla="*/ 53 h 87"/>
                <a:gd name="T24" fmla="*/ 402 w 525"/>
                <a:gd name="T25" fmla="*/ 62 h 87"/>
                <a:gd name="T26" fmla="*/ 434 w 525"/>
                <a:gd name="T27" fmla="*/ 71 h 87"/>
                <a:gd name="T28" fmla="*/ 468 w 525"/>
                <a:gd name="T29" fmla="*/ 79 h 87"/>
                <a:gd name="T30" fmla="*/ 502 w 525"/>
                <a:gd name="T31" fmla="*/ 85 h 87"/>
                <a:gd name="T32" fmla="*/ 521 w 525"/>
                <a:gd name="T33" fmla="*/ 86 h 87"/>
                <a:gd name="T34" fmla="*/ 525 w 525"/>
                <a:gd name="T35" fmla="*/ 78 h 87"/>
                <a:gd name="T36" fmla="*/ 508 w 525"/>
                <a:gd name="T37" fmla="*/ 71 h 87"/>
                <a:gd name="T38" fmla="*/ 476 w 525"/>
                <a:gd name="T39" fmla="*/ 63 h 87"/>
                <a:gd name="T40" fmla="*/ 447 w 525"/>
                <a:gd name="T41" fmla="*/ 55 h 87"/>
                <a:gd name="T42" fmla="*/ 415 w 525"/>
                <a:gd name="T43" fmla="*/ 46 h 87"/>
                <a:gd name="T44" fmla="*/ 384 w 525"/>
                <a:gd name="T45" fmla="*/ 38 h 87"/>
                <a:gd name="T46" fmla="*/ 354 w 525"/>
                <a:gd name="T47" fmla="*/ 31 h 87"/>
                <a:gd name="T48" fmla="*/ 323 w 525"/>
                <a:gd name="T49" fmla="*/ 24 h 87"/>
                <a:gd name="T50" fmla="*/ 292 w 525"/>
                <a:gd name="T51" fmla="*/ 19 h 87"/>
                <a:gd name="T52" fmla="*/ 259 w 525"/>
                <a:gd name="T53" fmla="*/ 14 h 87"/>
                <a:gd name="T54" fmla="*/ 224 w 525"/>
                <a:gd name="T55" fmla="*/ 11 h 87"/>
                <a:gd name="T56" fmla="*/ 190 w 525"/>
                <a:gd name="T57" fmla="*/ 8 h 87"/>
                <a:gd name="T58" fmla="*/ 155 w 525"/>
                <a:gd name="T59" fmla="*/ 4 h 87"/>
                <a:gd name="T60" fmla="*/ 121 w 525"/>
                <a:gd name="T61" fmla="*/ 2 h 87"/>
                <a:gd name="T62" fmla="*/ 86 w 525"/>
                <a:gd name="T63" fmla="*/ 1 h 87"/>
                <a:gd name="T64" fmla="*/ 52 w 525"/>
                <a:gd name="T65" fmla="*/ 0 h 87"/>
                <a:gd name="T66" fmla="*/ 17 w 525"/>
                <a:gd name="T67" fmla="*/ 0 h 87"/>
                <a:gd name="T68" fmla="*/ 0 w 525"/>
                <a:gd name="T69" fmla="*/ 0 h 87"/>
                <a:gd name="T70" fmla="*/ 0 w 525"/>
                <a:gd name="T71" fmla="*/ 1 h 87"/>
                <a:gd name="T72" fmla="*/ 0 w 525"/>
                <a:gd name="T73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5" h="87">
                  <a:moveTo>
                    <a:pt x="0" y="1"/>
                  </a:moveTo>
                  <a:lnTo>
                    <a:pt x="16" y="1"/>
                  </a:lnTo>
                  <a:lnTo>
                    <a:pt x="31" y="2"/>
                  </a:lnTo>
                  <a:lnTo>
                    <a:pt x="47" y="3"/>
                  </a:lnTo>
                  <a:lnTo>
                    <a:pt x="63" y="3"/>
                  </a:lnTo>
                  <a:lnTo>
                    <a:pt x="78" y="4"/>
                  </a:lnTo>
                  <a:lnTo>
                    <a:pt x="94" y="5"/>
                  </a:lnTo>
                  <a:lnTo>
                    <a:pt x="110" y="6"/>
                  </a:lnTo>
                  <a:lnTo>
                    <a:pt x="125" y="9"/>
                  </a:lnTo>
                  <a:lnTo>
                    <a:pt x="141" y="10"/>
                  </a:lnTo>
                  <a:lnTo>
                    <a:pt x="158" y="12"/>
                  </a:lnTo>
                  <a:lnTo>
                    <a:pt x="172" y="13"/>
                  </a:lnTo>
                  <a:lnTo>
                    <a:pt x="189" y="16"/>
                  </a:lnTo>
                  <a:lnTo>
                    <a:pt x="204" y="18"/>
                  </a:lnTo>
                  <a:lnTo>
                    <a:pt x="220" y="20"/>
                  </a:lnTo>
                  <a:lnTo>
                    <a:pt x="235" y="23"/>
                  </a:lnTo>
                  <a:lnTo>
                    <a:pt x="251" y="25"/>
                  </a:lnTo>
                  <a:lnTo>
                    <a:pt x="268" y="27"/>
                  </a:lnTo>
                  <a:lnTo>
                    <a:pt x="284" y="31"/>
                  </a:lnTo>
                  <a:lnTo>
                    <a:pt x="301" y="35"/>
                  </a:lnTo>
                  <a:lnTo>
                    <a:pt x="318" y="39"/>
                  </a:lnTo>
                  <a:lnTo>
                    <a:pt x="335" y="43"/>
                  </a:lnTo>
                  <a:lnTo>
                    <a:pt x="351" y="48"/>
                  </a:lnTo>
                  <a:lnTo>
                    <a:pt x="368" y="53"/>
                  </a:lnTo>
                  <a:lnTo>
                    <a:pt x="384" y="57"/>
                  </a:lnTo>
                  <a:lnTo>
                    <a:pt x="402" y="62"/>
                  </a:lnTo>
                  <a:lnTo>
                    <a:pt x="418" y="66"/>
                  </a:lnTo>
                  <a:lnTo>
                    <a:pt x="434" y="71"/>
                  </a:lnTo>
                  <a:lnTo>
                    <a:pt x="451" y="74"/>
                  </a:lnTo>
                  <a:lnTo>
                    <a:pt x="468" y="79"/>
                  </a:lnTo>
                  <a:lnTo>
                    <a:pt x="485" y="82"/>
                  </a:lnTo>
                  <a:lnTo>
                    <a:pt x="502" y="85"/>
                  </a:lnTo>
                  <a:lnTo>
                    <a:pt x="519" y="87"/>
                  </a:lnTo>
                  <a:lnTo>
                    <a:pt x="521" y="86"/>
                  </a:lnTo>
                  <a:lnTo>
                    <a:pt x="524" y="81"/>
                  </a:lnTo>
                  <a:lnTo>
                    <a:pt x="525" y="78"/>
                  </a:lnTo>
                  <a:lnTo>
                    <a:pt x="523" y="76"/>
                  </a:lnTo>
                  <a:lnTo>
                    <a:pt x="508" y="71"/>
                  </a:lnTo>
                  <a:lnTo>
                    <a:pt x="491" y="67"/>
                  </a:lnTo>
                  <a:lnTo>
                    <a:pt x="476" y="63"/>
                  </a:lnTo>
                  <a:lnTo>
                    <a:pt x="461" y="58"/>
                  </a:lnTo>
                  <a:lnTo>
                    <a:pt x="447" y="55"/>
                  </a:lnTo>
                  <a:lnTo>
                    <a:pt x="430" y="50"/>
                  </a:lnTo>
                  <a:lnTo>
                    <a:pt x="415" y="46"/>
                  </a:lnTo>
                  <a:lnTo>
                    <a:pt x="400" y="42"/>
                  </a:lnTo>
                  <a:lnTo>
                    <a:pt x="384" y="38"/>
                  </a:lnTo>
                  <a:lnTo>
                    <a:pt x="369" y="34"/>
                  </a:lnTo>
                  <a:lnTo>
                    <a:pt x="354" y="31"/>
                  </a:lnTo>
                  <a:lnTo>
                    <a:pt x="338" y="27"/>
                  </a:lnTo>
                  <a:lnTo>
                    <a:pt x="323" y="24"/>
                  </a:lnTo>
                  <a:lnTo>
                    <a:pt x="307" y="21"/>
                  </a:lnTo>
                  <a:lnTo>
                    <a:pt x="292" y="19"/>
                  </a:lnTo>
                  <a:lnTo>
                    <a:pt x="276" y="17"/>
                  </a:lnTo>
                  <a:lnTo>
                    <a:pt x="259" y="14"/>
                  </a:lnTo>
                  <a:lnTo>
                    <a:pt x="242" y="12"/>
                  </a:lnTo>
                  <a:lnTo>
                    <a:pt x="224" y="11"/>
                  </a:lnTo>
                  <a:lnTo>
                    <a:pt x="207" y="9"/>
                  </a:lnTo>
                  <a:lnTo>
                    <a:pt x="190" y="8"/>
                  </a:lnTo>
                  <a:lnTo>
                    <a:pt x="172" y="6"/>
                  </a:lnTo>
                  <a:lnTo>
                    <a:pt x="155" y="4"/>
                  </a:lnTo>
                  <a:lnTo>
                    <a:pt x="138" y="3"/>
                  </a:lnTo>
                  <a:lnTo>
                    <a:pt x="121" y="2"/>
                  </a:lnTo>
                  <a:lnTo>
                    <a:pt x="103" y="2"/>
                  </a:lnTo>
                  <a:lnTo>
                    <a:pt x="86" y="1"/>
                  </a:lnTo>
                  <a:lnTo>
                    <a:pt x="69" y="1"/>
                  </a:lnTo>
                  <a:lnTo>
                    <a:pt x="52" y="0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11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2168" y="3492"/>
              <a:ext cx="226" cy="92"/>
            </a:xfrm>
            <a:custGeom>
              <a:avLst/>
              <a:gdLst>
                <a:gd name="T0" fmla="*/ 1 w 451"/>
                <a:gd name="T1" fmla="*/ 4 h 183"/>
                <a:gd name="T2" fmla="*/ 32 w 451"/>
                <a:gd name="T3" fmla="*/ 9 h 183"/>
                <a:gd name="T4" fmla="*/ 61 w 451"/>
                <a:gd name="T5" fmla="*/ 15 h 183"/>
                <a:gd name="T6" fmla="*/ 91 w 451"/>
                <a:gd name="T7" fmla="*/ 23 h 183"/>
                <a:gd name="T8" fmla="*/ 118 w 451"/>
                <a:gd name="T9" fmla="*/ 31 h 183"/>
                <a:gd name="T10" fmla="*/ 146 w 451"/>
                <a:gd name="T11" fmla="*/ 40 h 183"/>
                <a:gd name="T12" fmla="*/ 174 w 451"/>
                <a:gd name="T13" fmla="*/ 49 h 183"/>
                <a:gd name="T14" fmla="*/ 200 w 451"/>
                <a:gd name="T15" fmla="*/ 61 h 183"/>
                <a:gd name="T16" fmla="*/ 227 w 451"/>
                <a:gd name="T17" fmla="*/ 72 h 183"/>
                <a:gd name="T18" fmla="*/ 253 w 451"/>
                <a:gd name="T19" fmla="*/ 85 h 183"/>
                <a:gd name="T20" fmla="*/ 278 w 451"/>
                <a:gd name="T21" fmla="*/ 98 h 183"/>
                <a:gd name="T22" fmla="*/ 305 w 451"/>
                <a:gd name="T23" fmla="*/ 111 h 183"/>
                <a:gd name="T24" fmla="*/ 330 w 451"/>
                <a:gd name="T25" fmla="*/ 125 h 183"/>
                <a:gd name="T26" fmla="*/ 357 w 451"/>
                <a:gd name="T27" fmla="*/ 139 h 183"/>
                <a:gd name="T28" fmla="*/ 382 w 451"/>
                <a:gd name="T29" fmla="*/ 154 h 183"/>
                <a:gd name="T30" fmla="*/ 409 w 451"/>
                <a:gd name="T31" fmla="*/ 168 h 183"/>
                <a:gd name="T32" fmla="*/ 435 w 451"/>
                <a:gd name="T33" fmla="*/ 183 h 183"/>
                <a:gd name="T34" fmla="*/ 441 w 451"/>
                <a:gd name="T35" fmla="*/ 183 h 183"/>
                <a:gd name="T36" fmla="*/ 448 w 451"/>
                <a:gd name="T37" fmla="*/ 178 h 183"/>
                <a:gd name="T38" fmla="*/ 451 w 451"/>
                <a:gd name="T39" fmla="*/ 172 h 183"/>
                <a:gd name="T40" fmla="*/ 450 w 451"/>
                <a:gd name="T41" fmla="*/ 167 h 183"/>
                <a:gd name="T42" fmla="*/ 428 w 451"/>
                <a:gd name="T43" fmla="*/ 146 h 183"/>
                <a:gd name="T44" fmla="*/ 404 w 451"/>
                <a:gd name="T45" fmla="*/ 128 h 183"/>
                <a:gd name="T46" fmla="*/ 380 w 451"/>
                <a:gd name="T47" fmla="*/ 110 h 183"/>
                <a:gd name="T48" fmla="*/ 353 w 451"/>
                <a:gd name="T49" fmla="*/ 95 h 183"/>
                <a:gd name="T50" fmla="*/ 327 w 451"/>
                <a:gd name="T51" fmla="*/ 81 h 183"/>
                <a:gd name="T52" fmla="*/ 299 w 451"/>
                <a:gd name="T53" fmla="*/ 69 h 183"/>
                <a:gd name="T54" fmla="*/ 270 w 451"/>
                <a:gd name="T55" fmla="*/ 57 h 183"/>
                <a:gd name="T56" fmla="*/ 242 w 451"/>
                <a:gd name="T57" fmla="*/ 47 h 183"/>
                <a:gd name="T58" fmla="*/ 212 w 451"/>
                <a:gd name="T59" fmla="*/ 38 h 183"/>
                <a:gd name="T60" fmla="*/ 183 w 451"/>
                <a:gd name="T61" fmla="*/ 30 h 183"/>
                <a:gd name="T62" fmla="*/ 152 w 451"/>
                <a:gd name="T63" fmla="*/ 23 h 183"/>
                <a:gd name="T64" fmla="*/ 122 w 451"/>
                <a:gd name="T65" fmla="*/ 17 h 183"/>
                <a:gd name="T66" fmla="*/ 92 w 451"/>
                <a:gd name="T67" fmla="*/ 11 h 183"/>
                <a:gd name="T68" fmla="*/ 62 w 451"/>
                <a:gd name="T69" fmla="*/ 7 h 183"/>
                <a:gd name="T70" fmla="*/ 32 w 451"/>
                <a:gd name="T71" fmla="*/ 3 h 183"/>
                <a:gd name="T72" fmla="*/ 3 w 451"/>
                <a:gd name="T73" fmla="*/ 0 h 183"/>
                <a:gd name="T74" fmla="*/ 1 w 451"/>
                <a:gd name="T75" fmla="*/ 1 h 183"/>
                <a:gd name="T76" fmla="*/ 0 w 451"/>
                <a:gd name="T77" fmla="*/ 2 h 183"/>
                <a:gd name="T78" fmla="*/ 0 w 451"/>
                <a:gd name="T79" fmla="*/ 3 h 183"/>
                <a:gd name="T80" fmla="*/ 1 w 451"/>
                <a:gd name="T81" fmla="*/ 4 h 183"/>
                <a:gd name="T82" fmla="*/ 1 w 451"/>
                <a:gd name="T83" fmla="*/ 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1" h="183">
                  <a:moveTo>
                    <a:pt x="1" y="4"/>
                  </a:moveTo>
                  <a:lnTo>
                    <a:pt x="32" y="9"/>
                  </a:lnTo>
                  <a:lnTo>
                    <a:pt x="61" y="15"/>
                  </a:lnTo>
                  <a:lnTo>
                    <a:pt x="91" y="23"/>
                  </a:lnTo>
                  <a:lnTo>
                    <a:pt x="118" y="31"/>
                  </a:lnTo>
                  <a:lnTo>
                    <a:pt x="146" y="40"/>
                  </a:lnTo>
                  <a:lnTo>
                    <a:pt x="174" y="49"/>
                  </a:lnTo>
                  <a:lnTo>
                    <a:pt x="200" y="61"/>
                  </a:lnTo>
                  <a:lnTo>
                    <a:pt x="227" y="72"/>
                  </a:lnTo>
                  <a:lnTo>
                    <a:pt x="253" y="85"/>
                  </a:lnTo>
                  <a:lnTo>
                    <a:pt x="278" y="98"/>
                  </a:lnTo>
                  <a:lnTo>
                    <a:pt x="305" y="111"/>
                  </a:lnTo>
                  <a:lnTo>
                    <a:pt x="330" y="125"/>
                  </a:lnTo>
                  <a:lnTo>
                    <a:pt x="357" y="139"/>
                  </a:lnTo>
                  <a:lnTo>
                    <a:pt x="382" y="154"/>
                  </a:lnTo>
                  <a:lnTo>
                    <a:pt x="409" y="168"/>
                  </a:lnTo>
                  <a:lnTo>
                    <a:pt x="435" y="183"/>
                  </a:lnTo>
                  <a:lnTo>
                    <a:pt x="441" y="183"/>
                  </a:lnTo>
                  <a:lnTo>
                    <a:pt x="448" y="178"/>
                  </a:lnTo>
                  <a:lnTo>
                    <a:pt x="451" y="172"/>
                  </a:lnTo>
                  <a:lnTo>
                    <a:pt x="450" y="167"/>
                  </a:lnTo>
                  <a:lnTo>
                    <a:pt x="428" y="146"/>
                  </a:lnTo>
                  <a:lnTo>
                    <a:pt x="404" y="128"/>
                  </a:lnTo>
                  <a:lnTo>
                    <a:pt x="380" y="110"/>
                  </a:lnTo>
                  <a:lnTo>
                    <a:pt x="353" y="95"/>
                  </a:lnTo>
                  <a:lnTo>
                    <a:pt x="327" y="81"/>
                  </a:lnTo>
                  <a:lnTo>
                    <a:pt x="299" y="69"/>
                  </a:lnTo>
                  <a:lnTo>
                    <a:pt x="270" y="57"/>
                  </a:lnTo>
                  <a:lnTo>
                    <a:pt x="242" y="47"/>
                  </a:lnTo>
                  <a:lnTo>
                    <a:pt x="212" y="38"/>
                  </a:lnTo>
                  <a:lnTo>
                    <a:pt x="183" y="30"/>
                  </a:lnTo>
                  <a:lnTo>
                    <a:pt x="152" y="23"/>
                  </a:lnTo>
                  <a:lnTo>
                    <a:pt x="122" y="17"/>
                  </a:lnTo>
                  <a:lnTo>
                    <a:pt x="92" y="11"/>
                  </a:lnTo>
                  <a:lnTo>
                    <a:pt x="62" y="7"/>
                  </a:lnTo>
                  <a:lnTo>
                    <a:pt x="32" y="3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12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2227" y="3458"/>
              <a:ext cx="44" cy="65"/>
            </a:xfrm>
            <a:custGeom>
              <a:avLst/>
              <a:gdLst>
                <a:gd name="T0" fmla="*/ 0 w 89"/>
                <a:gd name="T1" fmla="*/ 1 h 129"/>
                <a:gd name="T2" fmla="*/ 16 w 89"/>
                <a:gd name="T3" fmla="*/ 11 h 129"/>
                <a:gd name="T4" fmla="*/ 30 w 89"/>
                <a:gd name="T5" fmla="*/ 24 h 129"/>
                <a:gd name="T6" fmla="*/ 43 w 89"/>
                <a:gd name="T7" fmla="*/ 38 h 129"/>
                <a:gd name="T8" fmla="*/ 54 w 89"/>
                <a:gd name="T9" fmla="*/ 54 h 129"/>
                <a:gd name="T10" fmla="*/ 64 w 89"/>
                <a:gd name="T11" fmla="*/ 70 h 129"/>
                <a:gd name="T12" fmla="*/ 71 w 89"/>
                <a:gd name="T13" fmla="*/ 87 h 129"/>
                <a:gd name="T14" fmla="*/ 75 w 89"/>
                <a:gd name="T15" fmla="*/ 106 h 129"/>
                <a:gd name="T16" fmla="*/ 76 w 89"/>
                <a:gd name="T17" fmla="*/ 124 h 129"/>
                <a:gd name="T18" fmla="*/ 77 w 89"/>
                <a:gd name="T19" fmla="*/ 129 h 129"/>
                <a:gd name="T20" fmla="*/ 81 w 89"/>
                <a:gd name="T21" fmla="*/ 129 h 129"/>
                <a:gd name="T22" fmla="*/ 83 w 89"/>
                <a:gd name="T23" fmla="*/ 128 h 129"/>
                <a:gd name="T24" fmla="*/ 86 w 89"/>
                <a:gd name="T25" fmla="*/ 124 h 129"/>
                <a:gd name="T26" fmla="*/ 89 w 89"/>
                <a:gd name="T27" fmla="*/ 104 h 129"/>
                <a:gd name="T28" fmla="*/ 87 w 89"/>
                <a:gd name="T29" fmla="*/ 85 h 129"/>
                <a:gd name="T30" fmla="*/ 79 w 89"/>
                <a:gd name="T31" fmla="*/ 66 h 129"/>
                <a:gd name="T32" fmla="*/ 66 w 89"/>
                <a:gd name="T33" fmla="*/ 49 h 129"/>
                <a:gd name="T34" fmla="*/ 51 w 89"/>
                <a:gd name="T35" fmla="*/ 34 h 129"/>
                <a:gd name="T36" fmla="*/ 35 w 89"/>
                <a:gd name="T37" fmla="*/ 20 h 129"/>
                <a:gd name="T38" fmla="*/ 18 w 89"/>
                <a:gd name="T39" fmla="*/ 9 h 129"/>
                <a:gd name="T40" fmla="*/ 1 w 89"/>
                <a:gd name="T41" fmla="*/ 0 h 129"/>
                <a:gd name="T42" fmla="*/ 0 w 89"/>
                <a:gd name="T43" fmla="*/ 0 h 129"/>
                <a:gd name="T44" fmla="*/ 0 w 89"/>
                <a:gd name="T45" fmla="*/ 0 h 129"/>
                <a:gd name="T46" fmla="*/ 0 w 89"/>
                <a:gd name="T47" fmla="*/ 1 h 129"/>
                <a:gd name="T48" fmla="*/ 0 w 89"/>
                <a:gd name="T49" fmla="*/ 1 h 129"/>
                <a:gd name="T50" fmla="*/ 0 w 89"/>
                <a:gd name="T51" fmla="*/ 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9" h="129">
                  <a:moveTo>
                    <a:pt x="0" y="1"/>
                  </a:moveTo>
                  <a:lnTo>
                    <a:pt x="16" y="11"/>
                  </a:lnTo>
                  <a:lnTo>
                    <a:pt x="30" y="24"/>
                  </a:lnTo>
                  <a:lnTo>
                    <a:pt x="43" y="38"/>
                  </a:lnTo>
                  <a:lnTo>
                    <a:pt x="54" y="54"/>
                  </a:lnTo>
                  <a:lnTo>
                    <a:pt x="64" y="70"/>
                  </a:lnTo>
                  <a:lnTo>
                    <a:pt x="71" y="87"/>
                  </a:lnTo>
                  <a:lnTo>
                    <a:pt x="75" y="106"/>
                  </a:lnTo>
                  <a:lnTo>
                    <a:pt x="76" y="124"/>
                  </a:lnTo>
                  <a:lnTo>
                    <a:pt x="77" y="129"/>
                  </a:lnTo>
                  <a:lnTo>
                    <a:pt x="81" y="129"/>
                  </a:lnTo>
                  <a:lnTo>
                    <a:pt x="83" y="128"/>
                  </a:lnTo>
                  <a:lnTo>
                    <a:pt x="86" y="124"/>
                  </a:lnTo>
                  <a:lnTo>
                    <a:pt x="89" y="104"/>
                  </a:lnTo>
                  <a:lnTo>
                    <a:pt x="87" y="85"/>
                  </a:lnTo>
                  <a:lnTo>
                    <a:pt x="79" y="66"/>
                  </a:lnTo>
                  <a:lnTo>
                    <a:pt x="66" y="49"/>
                  </a:lnTo>
                  <a:lnTo>
                    <a:pt x="51" y="34"/>
                  </a:lnTo>
                  <a:lnTo>
                    <a:pt x="35" y="20"/>
                  </a:lnTo>
                  <a:lnTo>
                    <a:pt x="18" y="9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13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2215" y="3458"/>
              <a:ext cx="57" cy="58"/>
            </a:xfrm>
            <a:custGeom>
              <a:avLst/>
              <a:gdLst>
                <a:gd name="T0" fmla="*/ 0 w 115"/>
                <a:gd name="T1" fmla="*/ 3 h 118"/>
                <a:gd name="T2" fmla="*/ 0 w 115"/>
                <a:gd name="T3" fmla="*/ 26 h 118"/>
                <a:gd name="T4" fmla="*/ 7 w 115"/>
                <a:gd name="T5" fmla="*/ 44 h 118"/>
                <a:gd name="T6" fmla="*/ 20 w 115"/>
                <a:gd name="T7" fmla="*/ 60 h 118"/>
                <a:gd name="T8" fmla="*/ 35 w 115"/>
                <a:gd name="T9" fmla="*/ 74 h 118"/>
                <a:gd name="T10" fmla="*/ 53 w 115"/>
                <a:gd name="T11" fmla="*/ 87 h 118"/>
                <a:gd name="T12" fmla="*/ 72 w 115"/>
                <a:gd name="T13" fmla="*/ 97 h 118"/>
                <a:gd name="T14" fmla="*/ 91 w 115"/>
                <a:gd name="T15" fmla="*/ 108 h 118"/>
                <a:gd name="T16" fmla="*/ 108 w 115"/>
                <a:gd name="T17" fmla="*/ 118 h 118"/>
                <a:gd name="T18" fmla="*/ 111 w 115"/>
                <a:gd name="T19" fmla="*/ 118 h 118"/>
                <a:gd name="T20" fmla="*/ 114 w 115"/>
                <a:gd name="T21" fmla="*/ 115 h 118"/>
                <a:gd name="T22" fmla="*/ 115 w 115"/>
                <a:gd name="T23" fmla="*/ 111 h 118"/>
                <a:gd name="T24" fmla="*/ 115 w 115"/>
                <a:gd name="T25" fmla="*/ 108 h 118"/>
                <a:gd name="T26" fmla="*/ 108 w 115"/>
                <a:gd name="T27" fmla="*/ 102 h 118"/>
                <a:gd name="T28" fmla="*/ 101 w 115"/>
                <a:gd name="T29" fmla="*/ 95 h 118"/>
                <a:gd name="T30" fmla="*/ 95 w 115"/>
                <a:gd name="T31" fmla="*/ 90 h 118"/>
                <a:gd name="T32" fmla="*/ 86 w 115"/>
                <a:gd name="T33" fmla="*/ 85 h 118"/>
                <a:gd name="T34" fmla="*/ 78 w 115"/>
                <a:gd name="T35" fmla="*/ 80 h 118"/>
                <a:gd name="T36" fmla="*/ 72 w 115"/>
                <a:gd name="T37" fmla="*/ 74 h 118"/>
                <a:gd name="T38" fmla="*/ 63 w 115"/>
                <a:gd name="T39" fmla="*/ 70 h 118"/>
                <a:gd name="T40" fmla="*/ 55 w 115"/>
                <a:gd name="T41" fmla="*/ 65 h 118"/>
                <a:gd name="T42" fmla="*/ 46 w 115"/>
                <a:gd name="T43" fmla="*/ 59 h 118"/>
                <a:gd name="T44" fmla="*/ 37 w 115"/>
                <a:gd name="T45" fmla="*/ 53 h 118"/>
                <a:gd name="T46" fmla="*/ 28 w 115"/>
                <a:gd name="T47" fmla="*/ 47 h 118"/>
                <a:gd name="T48" fmla="*/ 20 w 115"/>
                <a:gd name="T49" fmla="*/ 40 h 118"/>
                <a:gd name="T50" fmla="*/ 13 w 115"/>
                <a:gd name="T51" fmla="*/ 32 h 118"/>
                <a:gd name="T52" fmla="*/ 8 w 115"/>
                <a:gd name="T53" fmla="*/ 23 h 118"/>
                <a:gd name="T54" fmla="*/ 5 w 115"/>
                <a:gd name="T55" fmla="*/ 13 h 118"/>
                <a:gd name="T56" fmla="*/ 4 w 115"/>
                <a:gd name="T57" fmla="*/ 2 h 118"/>
                <a:gd name="T58" fmla="*/ 4 w 115"/>
                <a:gd name="T59" fmla="*/ 0 h 118"/>
                <a:gd name="T60" fmla="*/ 2 w 115"/>
                <a:gd name="T61" fmla="*/ 0 h 118"/>
                <a:gd name="T62" fmla="*/ 0 w 115"/>
                <a:gd name="T63" fmla="*/ 2 h 118"/>
                <a:gd name="T64" fmla="*/ 0 w 115"/>
                <a:gd name="T65" fmla="*/ 3 h 118"/>
                <a:gd name="T66" fmla="*/ 0 w 115"/>
                <a:gd name="T67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5" h="118">
                  <a:moveTo>
                    <a:pt x="0" y="3"/>
                  </a:moveTo>
                  <a:lnTo>
                    <a:pt x="0" y="26"/>
                  </a:lnTo>
                  <a:lnTo>
                    <a:pt x="7" y="44"/>
                  </a:lnTo>
                  <a:lnTo>
                    <a:pt x="20" y="60"/>
                  </a:lnTo>
                  <a:lnTo>
                    <a:pt x="35" y="74"/>
                  </a:lnTo>
                  <a:lnTo>
                    <a:pt x="53" y="87"/>
                  </a:lnTo>
                  <a:lnTo>
                    <a:pt x="72" y="97"/>
                  </a:lnTo>
                  <a:lnTo>
                    <a:pt x="91" y="108"/>
                  </a:lnTo>
                  <a:lnTo>
                    <a:pt x="108" y="118"/>
                  </a:lnTo>
                  <a:lnTo>
                    <a:pt x="111" y="118"/>
                  </a:lnTo>
                  <a:lnTo>
                    <a:pt x="114" y="115"/>
                  </a:lnTo>
                  <a:lnTo>
                    <a:pt x="115" y="111"/>
                  </a:lnTo>
                  <a:lnTo>
                    <a:pt x="115" y="108"/>
                  </a:lnTo>
                  <a:lnTo>
                    <a:pt x="108" y="102"/>
                  </a:lnTo>
                  <a:lnTo>
                    <a:pt x="101" y="95"/>
                  </a:lnTo>
                  <a:lnTo>
                    <a:pt x="95" y="90"/>
                  </a:lnTo>
                  <a:lnTo>
                    <a:pt x="86" y="85"/>
                  </a:lnTo>
                  <a:lnTo>
                    <a:pt x="78" y="80"/>
                  </a:lnTo>
                  <a:lnTo>
                    <a:pt x="72" y="74"/>
                  </a:lnTo>
                  <a:lnTo>
                    <a:pt x="63" y="70"/>
                  </a:lnTo>
                  <a:lnTo>
                    <a:pt x="55" y="65"/>
                  </a:lnTo>
                  <a:lnTo>
                    <a:pt x="46" y="59"/>
                  </a:lnTo>
                  <a:lnTo>
                    <a:pt x="37" y="53"/>
                  </a:lnTo>
                  <a:lnTo>
                    <a:pt x="28" y="47"/>
                  </a:lnTo>
                  <a:lnTo>
                    <a:pt x="20" y="40"/>
                  </a:lnTo>
                  <a:lnTo>
                    <a:pt x="13" y="32"/>
                  </a:lnTo>
                  <a:lnTo>
                    <a:pt x="8" y="23"/>
                  </a:lnTo>
                  <a:lnTo>
                    <a:pt x="5" y="13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14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2493" y="3415"/>
              <a:ext cx="116" cy="230"/>
            </a:xfrm>
            <a:custGeom>
              <a:avLst/>
              <a:gdLst>
                <a:gd name="T0" fmla="*/ 28 w 232"/>
                <a:gd name="T1" fmla="*/ 0 h 461"/>
                <a:gd name="T2" fmla="*/ 16 w 232"/>
                <a:gd name="T3" fmla="*/ 36 h 461"/>
                <a:gd name="T4" fmla="*/ 7 w 232"/>
                <a:gd name="T5" fmla="*/ 71 h 461"/>
                <a:gd name="T6" fmla="*/ 3 w 232"/>
                <a:gd name="T7" fmla="*/ 107 h 461"/>
                <a:gd name="T8" fmla="*/ 0 w 232"/>
                <a:gd name="T9" fmla="*/ 143 h 461"/>
                <a:gd name="T10" fmla="*/ 2 w 232"/>
                <a:gd name="T11" fmla="*/ 179 h 461"/>
                <a:gd name="T12" fmla="*/ 6 w 232"/>
                <a:gd name="T13" fmla="*/ 214 h 461"/>
                <a:gd name="T14" fmla="*/ 14 w 232"/>
                <a:gd name="T15" fmla="*/ 250 h 461"/>
                <a:gd name="T16" fmla="*/ 25 w 232"/>
                <a:gd name="T17" fmla="*/ 286 h 461"/>
                <a:gd name="T18" fmla="*/ 31 w 232"/>
                <a:gd name="T19" fmla="*/ 303 h 461"/>
                <a:gd name="T20" fmla="*/ 38 w 232"/>
                <a:gd name="T21" fmla="*/ 319 h 461"/>
                <a:gd name="T22" fmla="*/ 46 w 232"/>
                <a:gd name="T23" fmla="*/ 333 h 461"/>
                <a:gd name="T24" fmla="*/ 56 w 232"/>
                <a:gd name="T25" fmla="*/ 348 h 461"/>
                <a:gd name="T26" fmla="*/ 66 w 232"/>
                <a:gd name="T27" fmla="*/ 361 h 461"/>
                <a:gd name="T28" fmla="*/ 76 w 232"/>
                <a:gd name="T29" fmla="*/ 373 h 461"/>
                <a:gd name="T30" fmla="*/ 87 w 232"/>
                <a:gd name="T31" fmla="*/ 384 h 461"/>
                <a:gd name="T32" fmla="*/ 98 w 232"/>
                <a:gd name="T33" fmla="*/ 395 h 461"/>
                <a:gd name="T34" fmla="*/ 111 w 232"/>
                <a:gd name="T35" fmla="*/ 404 h 461"/>
                <a:gd name="T36" fmla="*/ 124 w 232"/>
                <a:gd name="T37" fmla="*/ 415 h 461"/>
                <a:gd name="T38" fmla="*/ 137 w 232"/>
                <a:gd name="T39" fmla="*/ 423 h 461"/>
                <a:gd name="T40" fmla="*/ 151 w 232"/>
                <a:gd name="T41" fmla="*/ 432 h 461"/>
                <a:gd name="T42" fmla="*/ 166 w 232"/>
                <a:gd name="T43" fmla="*/ 439 h 461"/>
                <a:gd name="T44" fmla="*/ 181 w 232"/>
                <a:gd name="T45" fmla="*/ 447 h 461"/>
                <a:gd name="T46" fmla="*/ 197 w 232"/>
                <a:gd name="T47" fmla="*/ 454 h 461"/>
                <a:gd name="T48" fmla="*/ 213 w 232"/>
                <a:gd name="T49" fmla="*/ 461 h 461"/>
                <a:gd name="T50" fmla="*/ 220 w 232"/>
                <a:gd name="T51" fmla="*/ 461 h 461"/>
                <a:gd name="T52" fmla="*/ 228 w 232"/>
                <a:gd name="T53" fmla="*/ 458 h 461"/>
                <a:gd name="T54" fmla="*/ 232 w 232"/>
                <a:gd name="T55" fmla="*/ 452 h 461"/>
                <a:gd name="T56" fmla="*/ 229 w 232"/>
                <a:gd name="T57" fmla="*/ 447 h 461"/>
                <a:gd name="T58" fmla="*/ 200 w 232"/>
                <a:gd name="T59" fmla="*/ 430 h 461"/>
                <a:gd name="T60" fmla="*/ 172 w 232"/>
                <a:gd name="T61" fmla="*/ 410 h 461"/>
                <a:gd name="T62" fmla="*/ 145 w 232"/>
                <a:gd name="T63" fmla="*/ 388 h 461"/>
                <a:gd name="T64" fmla="*/ 121 w 232"/>
                <a:gd name="T65" fmla="*/ 366 h 461"/>
                <a:gd name="T66" fmla="*/ 98 w 232"/>
                <a:gd name="T67" fmla="*/ 341 h 461"/>
                <a:gd name="T68" fmla="*/ 78 w 232"/>
                <a:gd name="T69" fmla="*/ 316 h 461"/>
                <a:gd name="T70" fmla="*/ 60 w 232"/>
                <a:gd name="T71" fmla="*/ 288 h 461"/>
                <a:gd name="T72" fmla="*/ 44 w 232"/>
                <a:gd name="T73" fmla="*/ 259 h 461"/>
                <a:gd name="T74" fmla="*/ 31 w 232"/>
                <a:gd name="T75" fmla="*/ 230 h 461"/>
                <a:gd name="T76" fmla="*/ 21 w 232"/>
                <a:gd name="T77" fmla="*/ 199 h 461"/>
                <a:gd name="T78" fmla="*/ 14 w 232"/>
                <a:gd name="T79" fmla="*/ 168 h 461"/>
                <a:gd name="T80" fmla="*/ 10 w 232"/>
                <a:gd name="T81" fmla="*/ 136 h 461"/>
                <a:gd name="T82" fmla="*/ 10 w 232"/>
                <a:gd name="T83" fmla="*/ 103 h 461"/>
                <a:gd name="T84" fmla="*/ 12 w 232"/>
                <a:gd name="T85" fmla="*/ 69 h 461"/>
                <a:gd name="T86" fmla="*/ 19 w 232"/>
                <a:gd name="T87" fmla="*/ 35 h 461"/>
                <a:gd name="T88" fmla="*/ 29 w 232"/>
                <a:gd name="T89" fmla="*/ 0 h 461"/>
                <a:gd name="T90" fmla="*/ 29 w 232"/>
                <a:gd name="T91" fmla="*/ 0 h 461"/>
                <a:gd name="T92" fmla="*/ 29 w 232"/>
                <a:gd name="T93" fmla="*/ 0 h 461"/>
                <a:gd name="T94" fmla="*/ 28 w 232"/>
                <a:gd name="T95" fmla="*/ 0 h 461"/>
                <a:gd name="T96" fmla="*/ 28 w 232"/>
                <a:gd name="T97" fmla="*/ 0 h 461"/>
                <a:gd name="T98" fmla="*/ 28 w 232"/>
                <a:gd name="T99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2" h="461">
                  <a:moveTo>
                    <a:pt x="28" y="0"/>
                  </a:moveTo>
                  <a:lnTo>
                    <a:pt x="16" y="36"/>
                  </a:lnTo>
                  <a:lnTo>
                    <a:pt x="7" y="71"/>
                  </a:lnTo>
                  <a:lnTo>
                    <a:pt x="3" y="107"/>
                  </a:lnTo>
                  <a:lnTo>
                    <a:pt x="0" y="143"/>
                  </a:lnTo>
                  <a:lnTo>
                    <a:pt x="2" y="179"/>
                  </a:lnTo>
                  <a:lnTo>
                    <a:pt x="6" y="214"/>
                  </a:lnTo>
                  <a:lnTo>
                    <a:pt x="14" y="250"/>
                  </a:lnTo>
                  <a:lnTo>
                    <a:pt x="25" y="286"/>
                  </a:lnTo>
                  <a:lnTo>
                    <a:pt x="31" y="303"/>
                  </a:lnTo>
                  <a:lnTo>
                    <a:pt x="38" y="319"/>
                  </a:lnTo>
                  <a:lnTo>
                    <a:pt x="46" y="333"/>
                  </a:lnTo>
                  <a:lnTo>
                    <a:pt x="56" y="348"/>
                  </a:lnTo>
                  <a:lnTo>
                    <a:pt x="66" y="361"/>
                  </a:lnTo>
                  <a:lnTo>
                    <a:pt x="76" y="373"/>
                  </a:lnTo>
                  <a:lnTo>
                    <a:pt x="87" y="384"/>
                  </a:lnTo>
                  <a:lnTo>
                    <a:pt x="98" y="395"/>
                  </a:lnTo>
                  <a:lnTo>
                    <a:pt x="111" y="404"/>
                  </a:lnTo>
                  <a:lnTo>
                    <a:pt x="124" y="415"/>
                  </a:lnTo>
                  <a:lnTo>
                    <a:pt x="137" y="423"/>
                  </a:lnTo>
                  <a:lnTo>
                    <a:pt x="151" y="432"/>
                  </a:lnTo>
                  <a:lnTo>
                    <a:pt x="166" y="439"/>
                  </a:lnTo>
                  <a:lnTo>
                    <a:pt x="181" y="447"/>
                  </a:lnTo>
                  <a:lnTo>
                    <a:pt x="197" y="454"/>
                  </a:lnTo>
                  <a:lnTo>
                    <a:pt x="213" y="461"/>
                  </a:lnTo>
                  <a:lnTo>
                    <a:pt x="220" y="461"/>
                  </a:lnTo>
                  <a:lnTo>
                    <a:pt x="228" y="458"/>
                  </a:lnTo>
                  <a:lnTo>
                    <a:pt x="232" y="452"/>
                  </a:lnTo>
                  <a:lnTo>
                    <a:pt x="229" y="447"/>
                  </a:lnTo>
                  <a:lnTo>
                    <a:pt x="200" y="430"/>
                  </a:lnTo>
                  <a:lnTo>
                    <a:pt x="172" y="410"/>
                  </a:lnTo>
                  <a:lnTo>
                    <a:pt x="145" y="388"/>
                  </a:lnTo>
                  <a:lnTo>
                    <a:pt x="121" y="366"/>
                  </a:lnTo>
                  <a:lnTo>
                    <a:pt x="98" y="341"/>
                  </a:lnTo>
                  <a:lnTo>
                    <a:pt x="78" y="316"/>
                  </a:lnTo>
                  <a:lnTo>
                    <a:pt x="60" y="288"/>
                  </a:lnTo>
                  <a:lnTo>
                    <a:pt x="44" y="259"/>
                  </a:lnTo>
                  <a:lnTo>
                    <a:pt x="31" y="230"/>
                  </a:lnTo>
                  <a:lnTo>
                    <a:pt x="21" y="199"/>
                  </a:lnTo>
                  <a:lnTo>
                    <a:pt x="14" y="168"/>
                  </a:lnTo>
                  <a:lnTo>
                    <a:pt x="10" y="136"/>
                  </a:lnTo>
                  <a:lnTo>
                    <a:pt x="10" y="103"/>
                  </a:lnTo>
                  <a:lnTo>
                    <a:pt x="12" y="69"/>
                  </a:lnTo>
                  <a:lnTo>
                    <a:pt x="19" y="35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15"/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2735" y="3760"/>
              <a:ext cx="243" cy="138"/>
            </a:xfrm>
            <a:custGeom>
              <a:avLst/>
              <a:gdLst>
                <a:gd name="T0" fmla="*/ 0 w 487"/>
                <a:gd name="T1" fmla="*/ 277 h 277"/>
                <a:gd name="T2" fmla="*/ 36 w 487"/>
                <a:gd name="T3" fmla="*/ 268 h 277"/>
                <a:gd name="T4" fmla="*/ 70 w 487"/>
                <a:gd name="T5" fmla="*/ 257 h 277"/>
                <a:gd name="T6" fmla="*/ 105 w 487"/>
                <a:gd name="T7" fmla="*/ 247 h 277"/>
                <a:gd name="T8" fmla="*/ 138 w 487"/>
                <a:gd name="T9" fmla="*/ 237 h 277"/>
                <a:gd name="T10" fmla="*/ 171 w 487"/>
                <a:gd name="T11" fmla="*/ 224 h 277"/>
                <a:gd name="T12" fmla="*/ 204 w 487"/>
                <a:gd name="T13" fmla="*/ 211 h 277"/>
                <a:gd name="T14" fmla="*/ 236 w 487"/>
                <a:gd name="T15" fmla="*/ 197 h 277"/>
                <a:gd name="T16" fmla="*/ 267 w 487"/>
                <a:gd name="T17" fmla="*/ 182 h 277"/>
                <a:gd name="T18" fmla="*/ 297 w 487"/>
                <a:gd name="T19" fmla="*/ 166 h 277"/>
                <a:gd name="T20" fmla="*/ 327 w 487"/>
                <a:gd name="T21" fmla="*/ 149 h 277"/>
                <a:gd name="T22" fmla="*/ 356 w 487"/>
                <a:gd name="T23" fmla="*/ 129 h 277"/>
                <a:gd name="T24" fmla="*/ 383 w 487"/>
                <a:gd name="T25" fmla="*/ 109 h 277"/>
                <a:gd name="T26" fmla="*/ 411 w 487"/>
                <a:gd name="T27" fmla="*/ 87 h 277"/>
                <a:gd name="T28" fmla="*/ 436 w 487"/>
                <a:gd name="T29" fmla="*/ 63 h 277"/>
                <a:gd name="T30" fmla="*/ 462 w 487"/>
                <a:gd name="T31" fmla="*/ 36 h 277"/>
                <a:gd name="T32" fmla="*/ 486 w 487"/>
                <a:gd name="T33" fmla="*/ 7 h 277"/>
                <a:gd name="T34" fmla="*/ 487 w 487"/>
                <a:gd name="T35" fmla="*/ 5 h 277"/>
                <a:gd name="T36" fmla="*/ 487 w 487"/>
                <a:gd name="T37" fmla="*/ 3 h 277"/>
                <a:gd name="T38" fmla="*/ 487 w 487"/>
                <a:gd name="T39" fmla="*/ 0 h 277"/>
                <a:gd name="T40" fmla="*/ 485 w 487"/>
                <a:gd name="T41" fmla="*/ 1 h 277"/>
                <a:gd name="T42" fmla="*/ 459 w 487"/>
                <a:gd name="T43" fmla="*/ 29 h 277"/>
                <a:gd name="T44" fmla="*/ 434 w 487"/>
                <a:gd name="T45" fmla="*/ 54 h 277"/>
                <a:gd name="T46" fmla="*/ 408 w 487"/>
                <a:gd name="T47" fmla="*/ 77 h 277"/>
                <a:gd name="T48" fmla="*/ 380 w 487"/>
                <a:gd name="T49" fmla="*/ 99 h 277"/>
                <a:gd name="T50" fmla="*/ 351 w 487"/>
                <a:gd name="T51" fmla="*/ 120 h 277"/>
                <a:gd name="T52" fmla="*/ 322 w 487"/>
                <a:gd name="T53" fmla="*/ 140 h 277"/>
                <a:gd name="T54" fmla="*/ 294 w 487"/>
                <a:gd name="T55" fmla="*/ 157 h 277"/>
                <a:gd name="T56" fmla="*/ 264 w 487"/>
                <a:gd name="T57" fmla="*/ 174 h 277"/>
                <a:gd name="T58" fmla="*/ 233 w 487"/>
                <a:gd name="T59" fmla="*/ 189 h 277"/>
                <a:gd name="T60" fmla="*/ 200 w 487"/>
                <a:gd name="T61" fmla="*/ 204 h 277"/>
                <a:gd name="T62" fmla="*/ 168 w 487"/>
                <a:gd name="T63" fmla="*/ 218 h 277"/>
                <a:gd name="T64" fmla="*/ 136 w 487"/>
                <a:gd name="T65" fmla="*/ 231 h 277"/>
                <a:gd name="T66" fmla="*/ 102 w 487"/>
                <a:gd name="T67" fmla="*/ 242 h 277"/>
                <a:gd name="T68" fmla="*/ 69 w 487"/>
                <a:gd name="T69" fmla="*/ 254 h 277"/>
                <a:gd name="T70" fmla="*/ 34 w 487"/>
                <a:gd name="T71" fmla="*/ 265 h 277"/>
                <a:gd name="T72" fmla="*/ 0 w 487"/>
                <a:gd name="T73" fmla="*/ 276 h 277"/>
                <a:gd name="T74" fmla="*/ 0 w 487"/>
                <a:gd name="T75" fmla="*/ 276 h 277"/>
                <a:gd name="T76" fmla="*/ 0 w 487"/>
                <a:gd name="T77" fmla="*/ 276 h 277"/>
                <a:gd name="T78" fmla="*/ 0 w 487"/>
                <a:gd name="T79" fmla="*/ 277 h 277"/>
                <a:gd name="T80" fmla="*/ 0 w 487"/>
                <a:gd name="T81" fmla="*/ 277 h 277"/>
                <a:gd name="T82" fmla="*/ 0 w 487"/>
                <a:gd name="T83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7" h="277">
                  <a:moveTo>
                    <a:pt x="0" y="277"/>
                  </a:moveTo>
                  <a:lnTo>
                    <a:pt x="36" y="268"/>
                  </a:lnTo>
                  <a:lnTo>
                    <a:pt x="70" y="257"/>
                  </a:lnTo>
                  <a:lnTo>
                    <a:pt x="105" y="247"/>
                  </a:lnTo>
                  <a:lnTo>
                    <a:pt x="138" y="237"/>
                  </a:lnTo>
                  <a:lnTo>
                    <a:pt x="171" y="224"/>
                  </a:lnTo>
                  <a:lnTo>
                    <a:pt x="204" y="211"/>
                  </a:lnTo>
                  <a:lnTo>
                    <a:pt x="236" y="197"/>
                  </a:lnTo>
                  <a:lnTo>
                    <a:pt x="267" y="182"/>
                  </a:lnTo>
                  <a:lnTo>
                    <a:pt x="297" y="166"/>
                  </a:lnTo>
                  <a:lnTo>
                    <a:pt x="327" y="149"/>
                  </a:lnTo>
                  <a:lnTo>
                    <a:pt x="356" y="129"/>
                  </a:lnTo>
                  <a:lnTo>
                    <a:pt x="383" y="109"/>
                  </a:lnTo>
                  <a:lnTo>
                    <a:pt x="411" y="87"/>
                  </a:lnTo>
                  <a:lnTo>
                    <a:pt x="436" y="63"/>
                  </a:lnTo>
                  <a:lnTo>
                    <a:pt x="462" y="36"/>
                  </a:lnTo>
                  <a:lnTo>
                    <a:pt x="486" y="7"/>
                  </a:lnTo>
                  <a:lnTo>
                    <a:pt x="487" y="5"/>
                  </a:lnTo>
                  <a:lnTo>
                    <a:pt x="487" y="3"/>
                  </a:lnTo>
                  <a:lnTo>
                    <a:pt x="487" y="0"/>
                  </a:lnTo>
                  <a:lnTo>
                    <a:pt x="485" y="1"/>
                  </a:lnTo>
                  <a:lnTo>
                    <a:pt x="459" y="29"/>
                  </a:lnTo>
                  <a:lnTo>
                    <a:pt x="434" y="54"/>
                  </a:lnTo>
                  <a:lnTo>
                    <a:pt x="408" y="77"/>
                  </a:lnTo>
                  <a:lnTo>
                    <a:pt x="380" y="99"/>
                  </a:lnTo>
                  <a:lnTo>
                    <a:pt x="351" y="120"/>
                  </a:lnTo>
                  <a:lnTo>
                    <a:pt x="322" y="140"/>
                  </a:lnTo>
                  <a:lnTo>
                    <a:pt x="294" y="157"/>
                  </a:lnTo>
                  <a:lnTo>
                    <a:pt x="264" y="174"/>
                  </a:lnTo>
                  <a:lnTo>
                    <a:pt x="233" y="189"/>
                  </a:lnTo>
                  <a:lnTo>
                    <a:pt x="200" y="204"/>
                  </a:lnTo>
                  <a:lnTo>
                    <a:pt x="168" y="218"/>
                  </a:lnTo>
                  <a:lnTo>
                    <a:pt x="136" y="231"/>
                  </a:lnTo>
                  <a:lnTo>
                    <a:pt x="102" y="242"/>
                  </a:lnTo>
                  <a:lnTo>
                    <a:pt x="69" y="254"/>
                  </a:lnTo>
                  <a:lnTo>
                    <a:pt x="34" y="265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16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2807" y="3834"/>
              <a:ext cx="300" cy="26"/>
            </a:xfrm>
            <a:custGeom>
              <a:avLst/>
              <a:gdLst>
                <a:gd name="T0" fmla="*/ 0 w 600"/>
                <a:gd name="T1" fmla="*/ 53 h 53"/>
                <a:gd name="T2" fmla="*/ 34 w 600"/>
                <a:gd name="T3" fmla="*/ 39 h 53"/>
                <a:gd name="T4" fmla="*/ 70 w 600"/>
                <a:gd name="T5" fmla="*/ 28 h 53"/>
                <a:gd name="T6" fmla="*/ 106 w 600"/>
                <a:gd name="T7" fmla="*/ 20 h 53"/>
                <a:gd name="T8" fmla="*/ 143 w 600"/>
                <a:gd name="T9" fmla="*/ 14 h 53"/>
                <a:gd name="T10" fmla="*/ 181 w 600"/>
                <a:gd name="T11" fmla="*/ 9 h 53"/>
                <a:gd name="T12" fmla="*/ 217 w 600"/>
                <a:gd name="T13" fmla="*/ 8 h 53"/>
                <a:gd name="T14" fmla="*/ 257 w 600"/>
                <a:gd name="T15" fmla="*/ 8 h 53"/>
                <a:gd name="T16" fmla="*/ 295 w 600"/>
                <a:gd name="T17" fmla="*/ 9 h 53"/>
                <a:gd name="T18" fmla="*/ 333 w 600"/>
                <a:gd name="T19" fmla="*/ 11 h 53"/>
                <a:gd name="T20" fmla="*/ 371 w 600"/>
                <a:gd name="T21" fmla="*/ 15 h 53"/>
                <a:gd name="T22" fmla="*/ 409 w 600"/>
                <a:gd name="T23" fmla="*/ 20 h 53"/>
                <a:gd name="T24" fmla="*/ 447 w 600"/>
                <a:gd name="T25" fmla="*/ 25 h 53"/>
                <a:gd name="T26" fmla="*/ 485 w 600"/>
                <a:gd name="T27" fmla="*/ 31 h 53"/>
                <a:gd name="T28" fmla="*/ 521 w 600"/>
                <a:gd name="T29" fmla="*/ 37 h 53"/>
                <a:gd name="T30" fmla="*/ 558 w 600"/>
                <a:gd name="T31" fmla="*/ 44 h 53"/>
                <a:gd name="T32" fmla="*/ 594 w 600"/>
                <a:gd name="T33" fmla="*/ 49 h 53"/>
                <a:gd name="T34" fmla="*/ 596 w 600"/>
                <a:gd name="T35" fmla="*/ 49 h 53"/>
                <a:gd name="T36" fmla="*/ 599 w 600"/>
                <a:gd name="T37" fmla="*/ 47 h 53"/>
                <a:gd name="T38" fmla="*/ 600 w 600"/>
                <a:gd name="T39" fmla="*/ 45 h 53"/>
                <a:gd name="T40" fmla="*/ 599 w 600"/>
                <a:gd name="T41" fmla="*/ 44 h 53"/>
                <a:gd name="T42" fmla="*/ 563 w 600"/>
                <a:gd name="T43" fmla="*/ 37 h 53"/>
                <a:gd name="T44" fmla="*/ 526 w 600"/>
                <a:gd name="T45" fmla="*/ 30 h 53"/>
                <a:gd name="T46" fmla="*/ 489 w 600"/>
                <a:gd name="T47" fmla="*/ 23 h 53"/>
                <a:gd name="T48" fmla="*/ 451 w 600"/>
                <a:gd name="T49" fmla="*/ 16 h 53"/>
                <a:gd name="T50" fmla="*/ 413 w 600"/>
                <a:gd name="T51" fmla="*/ 11 h 53"/>
                <a:gd name="T52" fmla="*/ 374 w 600"/>
                <a:gd name="T53" fmla="*/ 7 h 53"/>
                <a:gd name="T54" fmla="*/ 335 w 600"/>
                <a:gd name="T55" fmla="*/ 3 h 53"/>
                <a:gd name="T56" fmla="*/ 297 w 600"/>
                <a:gd name="T57" fmla="*/ 1 h 53"/>
                <a:gd name="T58" fmla="*/ 258 w 600"/>
                <a:gd name="T59" fmla="*/ 0 h 53"/>
                <a:gd name="T60" fmla="*/ 220 w 600"/>
                <a:gd name="T61" fmla="*/ 1 h 53"/>
                <a:gd name="T62" fmla="*/ 182 w 600"/>
                <a:gd name="T63" fmla="*/ 5 h 53"/>
                <a:gd name="T64" fmla="*/ 144 w 600"/>
                <a:gd name="T65" fmla="*/ 9 h 53"/>
                <a:gd name="T66" fmla="*/ 107 w 600"/>
                <a:gd name="T67" fmla="*/ 16 h 53"/>
                <a:gd name="T68" fmla="*/ 70 w 600"/>
                <a:gd name="T69" fmla="*/ 25 h 53"/>
                <a:gd name="T70" fmla="*/ 34 w 600"/>
                <a:gd name="T71" fmla="*/ 37 h 53"/>
                <a:gd name="T72" fmla="*/ 0 w 600"/>
                <a:gd name="T73" fmla="*/ 52 h 53"/>
                <a:gd name="T74" fmla="*/ 0 w 600"/>
                <a:gd name="T75" fmla="*/ 52 h 53"/>
                <a:gd name="T76" fmla="*/ 0 w 600"/>
                <a:gd name="T77" fmla="*/ 52 h 53"/>
                <a:gd name="T78" fmla="*/ 0 w 600"/>
                <a:gd name="T79" fmla="*/ 53 h 53"/>
                <a:gd name="T80" fmla="*/ 0 w 600"/>
                <a:gd name="T81" fmla="*/ 53 h 53"/>
                <a:gd name="T82" fmla="*/ 0 w 600"/>
                <a:gd name="T8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0" h="53">
                  <a:moveTo>
                    <a:pt x="0" y="53"/>
                  </a:moveTo>
                  <a:lnTo>
                    <a:pt x="34" y="39"/>
                  </a:lnTo>
                  <a:lnTo>
                    <a:pt x="70" y="28"/>
                  </a:lnTo>
                  <a:lnTo>
                    <a:pt x="106" y="20"/>
                  </a:lnTo>
                  <a:lnTo>
                    <a:pt x="143" y="14"/>
                  </a:lnTo>
                  <a:lnTo>
                    <a:pt x="181" y="9"/>
                  </a:lnTo>
                  <a:lnTo>
                    <a:pt x="217" y="8"/>
                  </a:lnTo>
                  <a:lnTo>
                    <a:pt x="257" y="8"/>
                  </a:lnTo>
                  <a:lnTo>
                    <a:pt x="295" y="9"/>
                  </a:lnTo>
                  <a:lnTo>
                    <a:pt x="333" y="11"/>
                  </a:lnTo>
                  <a:lnTo>
                    <a:pt x="371" y="15"/>
                  </a:lnTo>
                  <a:lnTo>
                    <a:pt x="409" y="20"/>
                  </a:lnTo>
                  <a:lnTo>
                    <a:pt x="447" y="25"/>
                  </a:lnTo>
                  <a:lnTo>
                    <a:pt x="485" y="31"/>
                  </a:lnTo>
                  <a:lnTo>
                    <a:pt x="521" y="37"/>
                  </a:lnTo>
                  <a:lnTo>
                    <a:pt x="558" y="44"/>
                  </a:lnTo>
                  <a:lnTo>
                    <a:pt x="594" y="49"/>
                  </a:lnTo>
                  <a:lnTo>
                    <a:pt x="596" y="49"/>
                  </a:lnTo>
                  <a:lnTo>
                    <a:pt x="599" y="47"/>
                  </a:lnTo>
                  <a:lnTo>
                    <a:pt x="600" y="45"/>
                  </a:lnTo>
                  <a:lnTo>
                    <a:pt x="599" y="44"/>
                  </a:lnTo>
                  <a:lnTo>
                    <a:pt x="563" y="37"/>
                  </a:lnTo>
                  <a:lnTo>
                    <a:pt x="526" y="30"/>
                  </a:lnTo>
                  <a:lnTo>
                    <a:pt x="489" y="23"/>
                  </a:lnTo>
                  <a:lnTo>
                    <a:pt x="451" y="16"/>
                  </a:lnTo>
                  <a:lnTo>
                    <a:pt x="413" y="11"/>
                  </a:lnTo>
                  <a:lnTo>
                    <a:pt x="374" y="7"/>
                  </a:lnTo>
                  <a:lnTo>
                    <a:pt x="335" y="3"/>
                  </a:lnTo>
                  <a:lnTo>
                    <a:pt x="297" y="1"/>
                  </a:lnTo>
                  <a:lnTo>
                    <a:pt x="258" y="0"/>
                  </a:lnTo>
                  <a:lnTo>
                    <a:pt x="220" y="1"/>
                  </a:lnTo>
                  <a:lnTo>
                    <a:pt x="182" y="5"/>
                  </a:lnTo>
                  <a:lnTo>
                    <a:pt x="144" y="9"/>
                  </a:lnTo>
                  <a:lnTo>
                    <a:pt x="107" y="16"/>
                  </a:lnTo>
                  <a:lnTo>
                    <a:pt x="70" y="25"/>
                  </a:lnTo>
                  <a:lnTo>
                    <a:pt x="34" y="3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17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2859" y="3439"/>
              <a:ext cx="239" cy="23"/>
            </a:xfrm>
            <a:custGeom>
              <a:avLst/>
              <a:gdLst>
                <a:gd name="T0" fmla="*/ 2 w 478"/>
                <a:gd name="T1" fmla="*/ 47 h 47"/>
                <a:gd name="T2" fmla="*/ 30 w 478"/>
                <a:gd name="T3" fmla="*/ 38 h 47"/>
                <a:gd name="T4" fmla="*/ 59 w 478"/>
                <a:gd name="T5" fmla="*/ 32 h 47"/>
                <a:gd name="T6" fmla="*/ 89 w 478"/>
                <a:gd name="T7" fmla="*/ 26 h 47"/>
                <a:gd name="T8" fmla="*/ 118 w 478"/>
                <a:gd name="T9" fmla="*/ 20 h 47"/>
                <a:gd name="T10" fmla="*/ 148 w 478"/>
                <a:gd name="T11" fmla="*/ 17 h 47"/>
                <a:gd name="T12" fmla="*/ 177 w 478"/>
                <a:gd name="T13" fmla="*/ 14 h 47"/>
                <a:gd name="T14" fmla="*/ 207 w 478"/>
                <a:gd name="T15" fmla="*/ 12 h 47"/>
                <a:gd name="T16" fmla="*/ 236 w 478"/>
                <a:gd name="T17" fmla="*/ 11 h 47"/>
                <a:gd name="T18" fmla="*/ 265 w 478"/>
                <a:gd name="T19" fmla="*/ 11 h 47"/>
                <a:gd name="T20" fmla="*/ 295 w 478"/>
                <a:gd name="T21" fmla="*/ 11 h 47"/>
                <a:gd name="T22" fmla="*/ 325 w 478"/>
                <a:gd name="T23" fmla="*/ 12 h 47"/>
                <a:gd name="T24" fmla="*/ 355 w 478"/>
                <a:gd name="T25" fmla="*/ 14 h 47"/>
                <a:gd name="T26" fmla="*/ 384 w 478"/>
                <a:gd name="T27" fmla="*/ 17 h 47"/>
                <a:gd name="T28" fmla="*/ 414 w 478"/>
                <a:gd name="T29" fmla="*/ 20 h 47"/>
                <a:gd name="T30" fmla="*/ 444 w 478"/>
                <a:gd name="T31" fmla="*/ 23 h 47"/>
                <a:gd name="T32" fmla="*/ 474 w 478"/>
                <a:gd name="T33" fmla="*/ 27 h 47"/>
                <a:gd name="T34" fmla="*/ 476 w 478"/>
                <a:gd name="T35" fmla="*/ 26 h 47"/>
                <a:gd name="T36" fmla="*/ 477 w 478"/>
                <a:gd name="T37" fmla="*/ 23 h 47"/>
                <a:gd name="T38" fmla="*/ 478 w 478"/>
                <a:gd name="T39" fmla="*/ 21 h 47"/>
                <a:gd name="T40" fmla="*/ 477 w 478"/>
                <a:gd name="T41" fmla="*/ 20 h 47"/>
                <a:gd name="T42" fmla="*/ 447 w 478"/>
                <a:gd name="T43" fmla="*/ 14 h 47"/>
                <a:gd name="T44" fmla="*/ 417 w 478"/>
                <a:gd name="T45" fmla="*/ 10 h 47"/>
                <a:gd name="T46" fmla="*/ 387 w 478"/>
                <a:gd name="T47" fmla="*/ 6 h 47"/>
                <a:gd name="T48" fmla="*/ 357 w 478"/>
                <a:gd name="T49" fmla="*/ 3 h 47"/>
                <a:gd name="T50" fmla="*/ 327 w 478"/>
                <a:gd name="T51" fmla="*/ 2 h 47"/>
                <a:gd name="T52" fmla="*/ 298 w 478"/>
                <a:gd name="T53" fmla="*/ 0 h 47"/>
                <a:gd name="T54" fmla="*/ 268 w 478"/>
                <a:gd name="T55" fmla="*/ 0 h 47"/>
                <a:gd name="T56" fmla="*/ 238 w 478"/>
                <a:gd name="T57" fmla="*/ 2 h 47"/>
                <a:gd name="T58" fmla="*/ 208 w 478"/>
                <a:gd name="T59" fmla="*/ 4 h 47"/>
                <a:gd name="T60" fmla="*/ 178 w 478"/>
                <a:gd name="T61" fmla="*/ 6 h 47"/>
                <a:gd name="T62" fmla="*/ 148 w 478"/>
                <a:gd name="T63" fmla="*/ 11 h 47"/>
                <a:gd name="T64" fmla="*/ 119 w 478"/>
                <a:gd name="T65" fmla="*/ 15 h 47"/>
                <a:gd name="T66" fmla="*/ 89 w 478"/>
                <a:gd name="T67" fmla="*/ 21 h 47"/>
                <a:gd name="T68" fmla="*/ 60 w 478"/>
                <a:gd name="T69" fmla="*/ 28 h 47"/>
                <a:gd name="T70" fmla="*/ 30 w 478"/>
                <a:gd name="T71" fmla="*/ 36 h 47"/>
                <a:gd name="T72" fmla="*/ 2 w 478"/>
                <a:gd name="T73" fmla="*/ 45 h 47"/>
                <a:gd name="T74" fmla="*/ 0 w 478"/>
                <a:gd name="T75" fmla="*/ 47 h 47"/>
                <a:gd name="T76" fmla="*/ 0 w 478"/>
                <a:gd name="T77" fmla="*/ 47 h 47"/>
                <a:gd name="T78" fmla="*/ 0 w 478"/>
                <a:gd name="T79" fmla="*/ 47 h 47"/>
                <a:gd name="T80" fmla="*/ 2 w 478"/>
                <a:gd name="T81" fmla="*/ 47 h 47"/>
                <a:gd name="T82" fmla="*/ 2 w 478"/>
                <a:gd name="T8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8" h="47">
                  <a:moveTo>
                    <a:pt x="2" y="47"/>
                  </a:moveTo>
                  <a:lnTo>
                    <a:pt x="30" y="38"/>
                  </a:lnTo>
                  <a:lnTo>
                    <a:pt x="59" y="32"/>
                  </a:lnTo>
                  <a:lnTo>
                    <a:pt x="89" y="26"/>
                  </a:lnTo>
                  <a:lnTo>
                    <a:pt x="118" y="20"/>
                  </a:lnTo>
                  <a:lnTo>
                    <a:pt x="148" y="17"/>
                  </a:lnTo>
                  <a:lnTo>
                    <a:pt x="177" y="14"/>
                  </a:lnTo>
                  <a:lnTo>
                    <a:pt x="207" y="12"/>
                  </a:lnTo>
                  <a:lnTo>
                    <a:pt x="236" y="11"/>
                  </a:lnTo>
                  <a:lnTo>
                    <a:pt x="265" y="11"/>
                  </a:lnTo>
                  <a:lnTo>
                    <a:pt x="295" y="11"/>
                  </a:lnTo>
                  <a:lnTo>
                    <a:pt x="325" y="12"/>
                  </a:lnTo>
                  <a:lnTo>
                    <a:pt x="355" y="14"/>
                  </a:lnTo>
                  <a:lnTo>
                    <a:pt x="384" y="17"/>
                  </a:lnTo>
                  <a:lnTo>
                    <a:pt x="414" y="20"/>
                  </a:lnTo>
                  <a:lnTo>
                    <a:pt x="444" y="23"/>
                  </a:lnTo>
                  <a:lnTo>
                    <a:pt x="474" y="27"/>
                  </a:lnTo>
                  <a:lnTo>
                    <a:pt x="476" y="26"/>
                  </a:lnTo>
                  <a:lnTo>
                    <a:pt x="477" y="23"/>
                  </a:lnTo>
                  <a:lnTo>
                    <a:pt x="478" y="21"/>
                  </a:lnTo>
                  <a:lnTo>
                    <a:pt x="477" y="20"/>
                  </a:lnTo>
                  <a:lnTo>
                    <a:pt x="447" y="14"/>
                  </a:lnTo>
                  <a:lnTo>
                    <a:pt x="417" y="10"/>
                  </a:lnTo>
                  <a:lnTo>
                    <a:pt x="387" y="6"/>
                  </a:lnTo>
                  <a:lnTo>
                    <a:pt x="357" y="3"/>
                  </a:lnTo>
                  <a:lnTo>
                    <a:pt x="327" y="2"/>
                  </a:lnTo>
                  <a:lnTo>
                    <a:pt x="298" y="0"/>
                  </a:lnTo>
                  <a:lnTo>
                    <a:pt x="268" y="0"/>
                  </a:lnTo>
                  <a:lnTo>
                    <a:pt x="238" y="2"/>
                  </a:lnTo>
                  <a:lnTo>
                    <a:pt x="208" y="4"/>
                  </a:lnTo>
                  <a:lnTo>
                    <a:pt x="178" y="6"/>
                  </a:lnTo>
                  <a:lnTo>
                    <a:pt x="148" y="11"/>
                  </a:lnTo>
                  <a:lnTo>
                    <a:pt x="119" y="15"/>
                  </a:lnTo>
                  <a:lnTo>
                    <a:pt x="89" y="21"/>
                  </a:lnTo>
                  <a:lnTo>
                    <a:pt x="60" y="28"/>
                  </a:lnTo>
                  <a:lnTo>
                    <a:pt x="30" y="36"/>
                  </a:lnTo>
                  <a:lnTo>
                    <a:pt x="2" y="4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2" y="47"/>
                  </a:lnTo>
                  <a:lnTo>
                    <a:pt x="2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18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2966" y="3464"/>
              <a:ext cx="222" cy="90"/>
            </a:xfrm>
            <a:custGeom>
              <a:avLst/>
              <a:gdLst>
                <a:gd name="T0" fmla="*/ 0 w 444"/>
                <a:gd name="T1" fmla="*/ 1 h 180"/>
                <a:gd name="T2" fmla="*/ 28 w 444"/>
                <a:gd name="T3" fmla="*/ 2 h 180"/>
                <a:gd name="T4" fmla="*/ 58 w 444"/>
                <a:gd name="T5" fmla="*/ 6 h 180"/>
                <a:gd name="T6" fmla="*/ 88 w 444"/>
                <a:gd name="T7" fmla="*/ 9 h 180"/>
                <a:gd name="T8" fmla="*/ 118 w 444"/>
                <a:gd name="T9" fmla="*/ 15 h 180"/>
                <a:gd name="T10" fmla="*/ 148 w 444"/>
                <a:gd name="T11" fmla="*/ 21 h 180"/>
                <a:gd name="T12" fmla="*/ 178 w 444"/>
                <a:gd name="T13" fmla="*/ 29 h 180"/>
                <a:gd name="T14" fmla="*/ 207 w 444"/>
                <a:gd name="T15" fmla="*/ 37 h 180"/>
                <a:gd name="T16" fmla="*/ 236 w 444"/>
                <a:gd name="T17" fmla="*/ 47 h 180"/>
                <a:gd name="T18" fmla="*/ 264 w 444"/>
                <a:gd name="T19" fmla="*/ 59 h 180"/>
                <a:gd name="T20" fmla="*/ 292 w 444"/>
                <a:gd name="T21" fmla="*/ 72 h 180"/>
                <a:gd name="T22" fmla="*/ 319 w 444"/>
                <a:gd name="T23" fmla="*/ 87 h 180"/>
                <a:gd name="T24" fmla="*/ 344 w 444"/>
                <a:gd name="T25" fmla="*/ 102 h 180"/>
                <a:gd name="T26" fmla="*/ 369 w 444"/>
                <a:gd name="T27" fmla="*/ 119 h 180"/>
                <a:gd name="T28" fmla="*/ 392 w 444"/>
                <a:gd name="T29" fmla="*/ 137 h 180"/>
                <a:gd name="T30" fmla="*/ 414 w 444"/>
                <a:gd name="T31" fmla="*/ 157 h 180"/>
                <a:gd name="T32" fmla="*/ 435 w 444"/>
                <a:gd name="T33" fmla="*/ 179 h 180"/>
                <a:gd name="T34" fmla="*/ 438 w 444"/>
                <a:gd name="T35" fmla="*/ 180 h 180"/>
                <a:gd name="T36" fmla="*/ 442 w 444"/>
                <a:gd name="T37" fmla="*/ 178 h 180"/>
                <a:gd name="T38" fmla="*/ 444 w 444"/>
                <a:gd name="T39" fmla="*/ 173 h 180"/>
                <a:gd name="T40" fmla="*/ 444 w 444"/>
                <a:gd name="T41" fmla="*/ 170 h 180"/>
                <a:gd name="T42" fmla="*/ 426 w 444"/>
                <a:gd name="T43" fmla="*/ 145 h 180"/>
                <a:gd name="T44" fmla="*/ 405 w 444"/>
                <a:gd name="T45" fmla="*/ 123 h 180"/>
                <a:gd name="T46" fmla="*/ 382 w 444"/>
                <a:gd name="T47" fmla="*/ 104 h 180"/>
                <a:gd name="T48" fmla="*/ 358 w 444"/>
                <a:gd name="T49" fmla="*/ 87 h 180"/>
                <a:gd name="T50" fmla="*/ 331 w 444"/>
                <a:gd name="T51" fmla="*/ 70 h 180"/>
                <a:gd name="T52" fmla="*/ 304 w 444"/>
                <a:gd name="T53" fmla="*/ 57 h 180"/>
                <a:gd name="T54" fmla="*/ 275 w 444"/>
                <a:gd name="T55" fmla="*/ 45 h 180"/>
                <a:gd name="T56" fmla="*/ 245 w 444"/>
                <a:gd name="T57" fmla="*/ 35 h 180"/>
                <a:gd name="T58" fmla="*/ 215 w 444"/>
                <a:gd name="T59" fmla="*/ 25 h 180"/>
                <a:gd name="T60" fmla="*/ 184 w 444"/>
                <a:gd name="T61" fmla="*/ 19 h 180"/>
                <a:gd name="T62" fmla="*/ 153 w 444"/>
                <a:gd name="T63" fmla="*/ 13 h 180"/>
                <a:gd name="T64" fmla="*/ 122 w 444"/>
                <a:gd name="T65" fmla="*/ 8 h 180"/>
                <a:gd name="T66" fmla="*/ 91 w 444"/>
                <a:gd name="T67" fmla="*/ 5 h 180"/>
                <a:gd name="T68" fmla="*/ 59 w 444"/>
                <a:gd name="T69" fmla="*/ 2 h 180"/>
                <a:gd name="T70" fmla="*/ 30 w 444"/>
                <a:gd name="T71" fmla="*/ 0 h 180"/>
                <a:gd name="T72" fmla="*/ 1 w 444"/>
                <a:gd name="T73" fmla="*/ 0 h 180"/>
                <a:gd name="T74" fmla="*/ 0 w 444"/>
                <a:gd name="T75" fmla="*/ 0 h 180"/>
                <a:gd name="T76" fmla="*/ 0 w 444"/>
                <a:gd name="T77" fmla="*/ 0 h 180"/>
                <a:gd name="T78" fmla="*/ 0 w 444"/>
                <a:gd name="T79" fmla="*/ 1 h 180"/>
                <a:gd name="T80" fmla="*/ 0 w 444"/>
                <a:gd name="T81" fmla="*/ 1 h 180"/>
                <a:gd name="T82" fmla="*/ 0 w 444"/>
                <a:gd name="T83" fmla="*/ 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4" h="180">
                  <a:moveTo>
                    <a:pt x="0" y="1"/>
                  </a:moveTo>
                  <a:lnTo>
                    <a:pt x="28" y="2"/>
                  </a:lnTo>
                  <a:lnTo>
                    <a:pt x="58" y="6"/>
                  </a:lnTo>
                  <a:lnTo>
                    <a:pt x="88" y="9"/>
                  </a:lnTo>
                  <a:lnTo>
                    <a:pt x="118" y="15"/>
                  </a:lnTo>
                  <a:lnTo>
                    <a:pt x="148" y="21"/>
                  </a:lnTo>
                  <a:lnTo>
                    <a:pt x="178" y="29"/>
                  </a:lnTo>
                  <a:lnTo>
                    <a:pt x="207" y="37"/>
                  </a:lnTo>
                  <a:lnTo>
                    <a:pt x="236" y="47"/>
                  </a:lnTo>
                  <a:lnTo>
                    <a:pt x="264" y="59"/>
                  </a:lnTo>
                  <a:lnTo>
                    <a:pt x="292" y="72"/>
                  </a:lnTo>
                  <a:lnTo>
                    <a:pt x="319" y="87"/>
                  </a:lnTo>
                  <a:lnTo>
                    <a:pt x="344" y="102"/>
                  </a:lnTo>
                  <a:lnTo>
                    <a:pt x="369" y="119"/>
                  </a:lnTo>
                  <a:lnTo>
                    <a:pt x="392" y="137"/>
                  </a:lnTo>
                  <a:lnTo>
                    <a:pt x="414" y="157"/>
                  </a:lnTo>
                  <a:lnTo>
                    <a:pt x="435" y="179"/>
                  </a:lnTo>
                  <a:lnTo>
                    <a:pt x="438" y="180"/>
                  </a:lnTo>
                  <a:lnTo>
                    <a:pt x="442" y="178"/>
                  </a:lnTo>
                  <a:lnTo>
                    <a:pt x="444" y="173"/>
                  </a:lnTo>
                  <a:lnTo>
                    <a:pt x="444" y="170"/>
                  </a:lnTo>
                  <a:lnTo>
                    <a:pt x="426" y="145"/>
                  </a:lnTo>
                  <a:lnTo>
                    <a:pt x="405" y="123"/>
                  </a:lnTo>
                  <a:lnTo>
                    <a:pt x="382" y="104"/>
                  </a:lnTo>
                  <a:lnTo>
                    <a:pt x="358" y="87"/>
                  </a:lnTo>
                  <a:lnTo>
                    <a:pt x="331" y="70"/>
                  </a:lnTo>
                  <a:lnTo>
                    <a:pt x="304" y="57"/>
                  </a:lnTo>
                  <a:lnTo>
                    <a:pt x="275" y="45"/>
                  </a:lnTo>
                  <a:lnTo>
                    <a:pt x="245" y="35"/>
                  </a:lnTo>
                  <a:lnTo>
                    <a:pt x="215" y="25"/>
                  </a:lnTo>
                  <a:lnTo>
                    <a:pt x="184" y="19"/>
                  </a:lnTo>
                  <a:lnTo>
                    <a:pt x="153" y="13"/>
                  </a:lnTo>
                  <a:lnTo>
                    <a:pt x="122" y="8"/>
                  </a:lnTo>
                  <a:lnTo>
                    <a:pt x="91" y="5"/>
                  </a:lnTo>
                  <a:lnTo>
                    <a:pt x="59" y="2"/>
                  </a:lnTo>
                  <a:lnTo>
                    <a:pt x="3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19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3093" y="3511"/>
              <a:ext cx="73" cy="148"/>
            </a:xfrm>
            <a:custGeom>
              <a:avLst/>
              <a:gdLst>
                <a:gd name="T0" fmla="*/ 0 w 146"/>
                <a:gd name="T1" fmla="*/ 0 h 297"/>
                <a:gd name="T2" fmla="*/ 30 w 146"/>
                <a:gd name="T3" fmla="*/ 32 h 297"/>
                <a:gd name="T4" fmla="*/ 56 w 146"/>
                <a:gd name="T5" fmla="*/ 64 h 297"/>
                <a:gd name="T6" fmla="*/ 78 w 146"/>
                <a:gd name="T7" fmla="*/ 98 h 297"/>
                <a:gd name="T8" fmla="*/ 98 w 146"/>
                <a:gd name="T9" fmla="*/ 135 h 297"/>
                <a:gd name="T10" fmla="*/ 114 w 146"/>
                <a:gd name="T11" fmla="*/ 173 h 297"/>
                <a:gd name="T12" fmla="*/ 127 w 146"/>
                <a:gd name="T13" fmla="*/ 212 h 297"/>
                <a:gd name="T14" fmla="*/ 137 w 146"/>
                <a:gd name="T15" fmla="*/ 254 h 297"/>
                <a:gd name="T16" fmla="*/ 144 w 146"/>
                <a:gd name="T17" fmla="*/ 295 h 297"/>
                <a:gd name="T18" fmla="*/ 144 w 146"/>
                <a:gd name="T19" fmla="*/ 297 h 297"/>
                <a:gd name="T20" fmla="*/ 145 w 146"/>
                <a:gd name="T21" fmla="*/ 295 h 297"/>
                <a:gd name="T22" fmla="*/ 146 w 146"/>
                <a:gd name="T23" fmla="*/ 294 h 297"/>
                <a:gd name="T24" fmla="*/ 146 w 146"/>
                <a:gd name="T25" fmla="*/ 293 h 297"/>
                <a:gd name="T26" fmla="*/ 139 w 146"/>
                <a:gd name="T27" fmla="*/ 251 h 297"/>
                <a:gd name="T28" fmla="*/ 130 w 146"/>
                <a:gd name="T29" fmla="*/ 210 h 297"/>
                <a:gd name="T30" fmla="*/ 118 w 146"/>
                <a:gd name="T31" fmla="*/ 171 h 297"/>
                <a:gd name="T32" fmla="*/ 101 w 146"/>
                <a:gd name="T33" fmla="*/ 133 h 297"/>
                <a:gd name="T34" fmla="*/ 81 w 146"/>
                <a:gd name="T35" fmla="*/ 97 h 297"/>
                <a:gd name="T36" fmla="*/ 58 w 146"/>
                <a:gd name="T37" fmla="*/ 63 h 297"/>
                <a:gd name="T38" fmla="*/ 31 w 146"/>
                <a:gd name="T39" fmla="*/ 30 h 297"/>
                <a:gd name="T40" fmla="*/ 0 w 146"/>
                <a:gd name="T41" fmla="*/ 0 h 297"/>
                <a:gd name="T42" fmla="*/ 0 w 146"/>
                <a:gd name="T43" fmla="*/ 0 h 297"/>
                <a:gd name="T44" fmla="*/ 0 w 146"/>
                <a:gd name="T45" fmla="*/ 0 h 297"/>
                <a:gd name="T46" fmla="*/ 0 w 146"/>
                <a:gd name="T47" fmla="*/ 0 h 297"/>
                <a:gd name="T48" fmla="*/ 0 w 146"/>
                <a:gd name="T49" fmla="*/ 0 h 297"/>
                <a:gd name="T50" fmla="*/ 0 w 146"/>
                <a:gd name="T5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297">
                  <a:moveTo>
                    <a:pt x="0" y="0"/>
                  </a:moveTo>
                  <a:lnTo>
                    <a:pt x="30" y="32"/>
                  </a:lnTo>
                  <a:lnTo>
                    <a:pt x="56" y="64"/>
                  </a:lnTo>
                  <a:lnTo>
                    <a:pt x="78" y="98"/>
                  </a:lnTo>
                  <a:lnTo>
                    <a:pt x="98" y="135"/>
                  </a:lnTo>
                  <a:lnTo>
                    <a:pt x="114" y="173"/>
                  </a:lnTo>
                  <a:lnTo>
                    <a:pt x="127" y="212"/>
                  </a:lnTo>
                  <a:lnTo>
                    <a:pt x="137" y="254"/>
                  </a:lnTo>
                  <a:lnTo>
                    <a:pt x="144" y="295"/>
                  </a:lnTo>
                  <a:lnTo>
                    <a:pt x="144" y="297"/>
                  </a:lnTo>
                  <a:lnTo>
                    <a:pt x="145" y="295"/>
                  </a:lnTo>
                  <a:lnTo>
                    <a:pt x="146" y="294"/>
                  </a:lnTo>
                  <a:lnTo>
                    <a:pt x="146" y="293"/>
                  </a:lnTo>
                  <a:lnTo>
                    <a:pt x="139" y="251"/>
                  </a:lnTo>
                  <a:lnTo>
                    <a:pt x="130" y="210"/>
                  </a:lnTo>
                  <a:lnTo>
                    <a:pt x="118" y="171"/>
                  </a:lnTo>
                  <a:lnTo>
                    <a:pt x="101" y="133"/>
                  </a:lnTo>
                  <a:lnTo>
                    <a:pt x="81" y="97"/>
                  </a:lnTo>
                  <a:lnTo>
                    <a:pt x="58" y="63"/>
                  </a:lnTo>
                  <a:lnTo>
                    <a:pt x="31" y="3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20"/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2960" y="3481"/>
              <a:ext cx="280" cy="59"/>
            </a:xfrm>
            <a:custGeom>
              <a:avLst/>
              <a:gdLst>
                <a:gd name="T0" fmla="*/ 0 w 560"/>
                <a:gd name="T1" fmla="*/ 117 h 117"/>
                <a:gd name="T2" fmla="*/ 31 w 560"/>
                <a:gd name="T3" fmla="*/ 98 h 117"/>
                <a:gd name="T4" fmla="*/ 63 w 560"/>
                <a:gd name="T5" fmla="*/ 82 h 117"/>
                <a:gd name="T6" fmla="*/ 96 w 560"/>
                <a:gd name="T7" fmla="*/ 67 h 117"/>
                <a:gd name="T8" fmla="*/ 129 w 560"/>
                <a:gd name="T9" fmla="*/ 54 h 117"/>
                <a:gd name="T10" fmla="*/ 164 w 560"/>
                <a:gd name="T11" fmla="*/ 43 h 117"/>
                <a:gd name="T12" fmla="*/ 198 w 560"/>
                <a:gd name="T13" fmla="*/ 35 h 117"/>
                <a:gd name="T14" fmla="*/ 233 w 560"/>
                <a:gd name="T15" fmla="*/ 29 h 117"/>
                <a:gd name="T16" fmla="*/ 268 w 560"/>
                <a:gd name="T17" fmla="*/ 23 h 117"/>
                <a:gd name="T18" fmla="*/ 303 w 560"/>
                <a:gd name="T19" fmla="*/ 19 h 117"/>
                <a:gd name="T20" fmla="*/ 339 w 560"/>
                <a:gd name="T21" fmla="*/ 18 h 117"/>
                <a:gd name="T22" fmla="*/ 375 w 560"/>
                <a:gd name="T23" fmla="*/ 17 h 117"/>
                <a:gd name="T24" fmla="*/ 411 w 560"/>
                <a:gd name="T25" fmla="*/ 17 h 117"/>
                <a:gd name="T26" fmla="*/ 447 w 560"/>
                <a:gd name="T27" fmla="*/ 19 h 117"/>
                <a:gd name="T28" fmla="*/ 483 w 560"/>
                <a:gd name="T29" fmla="*/ 22 h 117"/>
                <a:gd name="T30" fmla="*/ 518 w 560"/>
                <a:gd name="T31" fmla="*/ 25 h 117"/>
                <a:gd name="T32" fmla="*/ 554 w 560"/>
                <a:gd name="T33" fmla="*/ 30 h 117"/>
                <a:gd name="T34" fmla="*/ 556 w 560"/>
                <a:gd name="T35" fmla="*/ 29 h 117"/>
                <a:gd name="T36" fmla="*/ 559 w 560"/>
                <a:gd name="T37" fmla="*/ 24 h 117"/>
                <a:gd name="T38" fmla="*/ 560 w 560"/>
                <a:gd name="T39" fmla="*/ 20 h 117"/>
                <a:gd name="T40" fmla="*/ 557 w 560"/>
                <a:gd name="T41" fmla="*/ 18 h 117"/>
                <a:gd name="T42" fmla="*/ 522 w 560"/>
                <a:gd name="T43" fmla="*/ 11 h 117"/>
                <a:gd name="T44" fmla="*/ 485 w 560"/>
                <a:gd name="T45" fmla="*/ 7 h 117"/>
                <a:gd name="T46" fmla="*/ 449 w 560"/>
                <a:gd name="T47" fmla="*/ 2 h 117"/>
                <a:gd name="T48" fmla="*/ 412 w 560"/>
                <a:gd name="T49" fmla="*/ 1 h 117"/>
                <a:gd name="T50" fmla="*/ 377 w 560"/>
                <a:gd name="T51" fmla="*/ 0 h 117"/>
                <a:gd name="T52" fmla="*/ 340 w 560"/>
                <a:gd name="T53" fmla="*/ 1 h 117"/>
                <a:gd name="T54" fmla="*/ 304 w 560"/>
                <a:gd name="T55" fmla="*/ 4 h 117"/>
                <a:gd name="T56" fmla="*/ 268 w 560"/>
                <a:gd name="T57" fmla="*/ 9 h 117"/>
                <a:gd name="T58" fmla="*/ 233 w 560"/>
                <a:gd name="T59" fmla="*/ 16 h 117"/>
                <a:gd name="T60" fmla="*/ 198 w 560"/>
                <a:gd name="T61" fmla="*/ 24 h 117"/>
                <a:gd name="T62" fmla="*/ 164 w 560"/>
                <a:gd name="T63" fmla="*/ 34 h 117"/>
                <a:gd name="T64" fmla="*/ 129 w 560"/>
                <a:gd name="T65" fmla="*/ 47 h 117"/>
                <a:gd name="T66" fmla="*/ 96 w 560"/>
                <a:gd name="T67" fmla="*/ 61 h 117"/>
                <a:gd name="T68" fmla="*/ 63 w 560"/>
                <a:gd name="T69" fmla="*/ 77 h 117"/>
                <a:gd name="T70" fmla="*/ 31 w 560"/>
                <a:gd name="T71" fmla="*/ 95 h 117"/>
                <a:gd name="T72" fmla="*/ 0 w 560"/>
                <a:gd name="T73" fmla="*/ 116 h 117"/>
                <a:gd name="T74" fmla="*/ 0 w 560"/>
                <a:gd name="T75" fmla="*/ 116 h 117"/>
                <a:gd name="T76" fmla="*/ 0 w 560"/>
                <a:gd name="T77" fmla="*/ 116 h 117"/>
                <a:gd name="T78" fmla="*/ 0 w 560"/>
                <a:gd name="T79" fmla="*/ 117 h 117"/>
                <a:gd name="T80" fmla="*/ 0 w 560"/>
                <a:gd name="T81" fmla="*/ 117 h 117"/>
                <a:gd name="T82" fmla="*/ 0 w 560"/>
                <a:gd name="T8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0" h="117">
                  <a:moveTo>
                    <a:pt x="0" y="117"/>
                  </a:moveTo>
                  <a:lnTo>
                    <a:pt x="31" y="98"/>
                  </a:lnTo>
                  <a:lnTo>
                    <a:pt x="63" y="82"/>
                  </a:lnTo>
                  <a:lnTo>
                    <a:pt x="96" y="67"/>
                  </a:lnTo>
                  <a:lnTo>
                    <a:pt x="129" y="54"/>
                  </a:lnTo>
                  <a:lnTo>
                    <a:pt x="164" y="43"/>
                  </a:lnTo>
                  <a:lnTo>
                    <a:pt x="198" y="35"/>
                  </a:lnTo>
                  <a:lnTo>
                    <a:pt x="233" y="29"/>
                  </a:lnTo>
                  <a:lnTo>
                    <a:pt x="268" y="23"/>
                  </a:lnTo>
                  <a:lnTo>
                    <a:pt x="303" y="19"/>
                  </a:lnTo>
                  <a:lnTo>
                    <a:pt x="339" y="18"/>
                  </a:lnTo>
                  <a:lnTo>
                    <a:pt x="375" y="17"/>
                  </a:lnTo>
                  <a:lnTo>
                    <a:pt x="411" y="17"/>
                  </a:lnTo>
                  <a:lnTo>
                    <a:pt x="447" y="19"/>
                  </a:lnTo>
                  <a:lnTo>
                    <a:pt x="483" y="22"/>
                  </a:lnTo>
                  <a:lnTo>
                    <a:pt x="518" y="25"/>
                  </a:lnTo>
                  <a:lnTo>
                    <a:pt x="554" y="30"/>
                  </a:lnTo>
                  <a:lnTo>
                    <a:pt x="556" y="29"/>
                  </a:lnTo>
                  <a:lnTo>
                    <a:pt x="559" y="24"/>
                  </a:lnTo>
                  <a:lnTo>
                    <a:pt x="560" y="20"/>
                  </a:lnTo>
                  <a:lnTo>
                    <a:pt x="557" y="18"/>
                  </a:lnTo>
                  <a:lnTo>
                    <a:pt x="522" y="11"/>
                  </a:lnTo>
                  <a:lnTo>
                    <a:pt x="485" y="7"/>
                  </a:lnTo>
                  <a:lnTo>
                    <a:pt x="449" y="2"/>
                  </a:lnTo>
                  <a:lnTo>
                    <a:pt x="412" y="1"/>
                  </a:lnTo>
                  <a:lnTo>
                    <a:pt x="377" y="0"/>
                  </a:lnTo>
                  <a:lnTo>
                    <a:pt x="340" y="1"/>
                  </a:lnTo>
                  <a:lnTo>
                    <a:pt x="304" y="4"/>
                  </a:lnTo>
                  <a:lnTo>
                    <a:pt x="268" y="9"/>
                  </a:lnTo>
                  <a:lnTo>
                    <a:pt x="233" y="16"/>
                  </a:lnTo>
                  <a:lnTo>
                    <a:pt x="198" y="24"/>
                  </a:lnTo>
                  <a:lnTo>
                    <a:pt x="164" y="34"/>
                  </a:lnTo>
                  <a:lnTo>
                    <a:pt x="129" y="47"/>
                  </a:lnTo>
                  <a:lnTo>
                    <a:pt x="96" y="61"/>
                  </a:lnTo>
                  <a:lnTo>
                    <a:pt x="63" y="77"/>
                  </a:lnTo>
                  <a:lnTo>
                    <a:pt x="31" y="95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21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2992" y="3401"/>
              <a:ext cx="83" cy="43"/>
            </a:xfrm>
            <a:custGeom>
              <a:avLst/>
              <a:gdLst>
                <a:gd name="T0" fmla="*/ 2 w 167"/>
                <a:gd name="T1" fmla="*/ 86 h 86"/>
                <a:gd name="T2" fmla="*/ 18 w 167"/>
                <a:gd name="T3" fmla="*/ 70 h 86"/>
                <a:gd name="T4" fmla="*/ 35 w 167"/>
                <a:gd name="T5" fmla="*/ 56 h 86"/>
                <a:gd name="T6" fmla="*/ 55 w 167"/>
                <a:gd name="T7" fmla="*/ 44 h 86"/>
                <a:gd name="T8" fmla="*/ 75 w 167"/>
                <a:gd name="T9" fmla="*/ 35 h 86"/>
                <a:gd name="T10" fmla="*/ 96 w 167"/>
                <a:gd name="T11" fmla="*/ 28 h 86"/>
                <a:gd name="T12" fmla="*/ 118 w 167"/>
                <a:gd name="T13" fmla="*/ 21 h 86"/>
                <a:gd name="T14" fmla="*/ 140 w 167"/>
                <a:gd name="T15" fmla="*/ 16 h 86"/>
                <a:gd name="T16" fmla="*/ 162 w 167"/>
                <a:gd name="T17" fmla="*/ 10 h 86"/>
                <a:gd name="T18" fmla="*/ 164 w 167"/>
                <a:gd name="T19" fmla="*/ 8 h 86"/>
                <a:gd name="T20" fmla="*/ 166 w 167"/>
                <a:gd name="T21" fmla="*/ 4 h 86"/>
                <a:gd name="T22" fmla="*/ 167 w 167"/>
                <a:gd name="T23" fmla="*/ 1 h 86"/>
                <a:gd name="T24" fmla="*/ 165 w 167"/>
                <a:gd name="T25" fmla="*/ 0 h 86"/>
                <a:gd name="T26" fmla="*/ 141 w 167"/>
                <a:gd name="T27" fmla="*/ 3 h 86"/>
                <a:gd name="T28" fmla="*/ 118 w 167"/>
                <a:gd name="T29" fmla="*/ 8 h 86"/>
                <a:gd name="T30" fmla="*/ 95 w 167"/>
                <a:gd name="T31" fmla="*/ 15 h 86"/>
                <a:gd name="T32" fmla="*/ 73 w 167"/>
                <a:gd name="T33" fmla="*/ 24 h 86"/>
                <a:gd name="T34" fmla="*/ 52 w 167"/>
                <a:gd name="T35" fmla="*/ 35 h 86"/>
                <a:gd name="T36" fmla="*/ 33 w 167"/>
                <a:gd name="T37" fmla="*/ 49 h 86"/>
                <a:gd name="T38" fmla="*/ 15 w 167"/>
                <a:gd name="T39" fmla="*/ 65 h 86"/>
                <a:gd name="T40" fmla="*/ 0 w 167"/>
                <a:gd name="T41" fmla="*/ 85 h 86"/>
                <a:gd name="T42" fmla="*/ 0 w 167"/>
                <a:gd name="T43" fmla="*/ 86 h 86"/>
                <a:gd name="T44" fmla="*/ 0 w 167"/>
                <a:gd name="T45" fmla="*/ 86 h 86"/>
                <a:gd name="T46" fmla="*/ 0 w 167"/>
                <a:gd name="T47" fmla="*/ 86 h 86"/>
                <a:gd name="T48" fmla="*/ 2 w 167"/>
                <a:gd name="T49" fmla="*/ 86 h 86"/>
                <a:gd name="T50" fmla="*/ 2 w 167"/>
                <a:gd name="T5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86">
                  <a:moveTo>
                    <a:pt x="2" y="86"/>
                  </a:moveTo>
                  <a:lnTo>
                    <a:pt x="18" y="70"/>
                  </a:lnTo>
                  <a:lnTo>
                    <a:pt x="35" y="56"/>
                  </a:lnTo>
                  <a:lnTo>
                    <a:pt x="55" y="44"/>
                  </a:lnTo>
                  <a:lnTo>
                    <a:pt x="75" y="35"/>
                  </a:lnTo>
                  <a:lnTo>
                    <a:pt x="96" y="28"/>
                  </a:lnTo>
                  <a:lnTo>
                    <a:pt x="118" y="21"/>
                  </a:lnTo>
                  <a:lnTo>
                    <a:pt x="140" y="16"/>
                  </a:lnTo>
                  <a:lnTo>
                    <a:pt x="162" y="10"/>
                  </a:lnTo>
                  <a:lnTo>
                    <a:pt x="164" y="8"/>
                  </a:lnTo>
                  <a:lnTo>
                    <a:pt x="166" y="4"/>
                  </a:lnTo>
                  <a:lnTo>
                    <a:pt x="167" y="1"/>
                  </a:lnTo>
                  <a:lnTo>
                    <a:pt x="165" y="0"/>
                  </a:lnTo>
                  <a:lnTo>
                    <a:pt x="141" y="3"/>
                  </a:lnTo>
                  <a:lnTo>
                    <a:pt x="118" y="8"/>
                  </a:lnTo>
                  <a:lnTo>
                    <a:pt x="95" y="15"/>
                  </a:lnTo>
                  <a:lnTo>
                    <a:pt x="73" y="24"/>
                  </a:lnTo>
                  <a:lnTo>
                    <a:pt x="52" y="35"/>
                  </a:lnTo>
                  <a:lnTo>
                    <a:pt x="33" y="49"/>
                  </a:lnTo>
                  <a:lnTo>
                    <a:pt x="15" y="6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86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22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3012" y="3398"/>
              <a:ext cx="64" cy="39"/>
            </a:xfrm>
            <a:custGeom>
              <a:avLst/>
              <a:gdLst>
                <a:gd name="T0" fmla="*/ 0 w 128"/>
                <a:gd name="T1" fmla="*/ 77 h 78"/>
                <a:gd name="T2" fmla="*/ 11 w 128"/>
                <a:gd name="T3" fmla="*/ 77 h 78"/>
                <a:gd name="T4" fmla="*/ 24 w 128"/>
                <a:gd name="T5" fmla="*/ 78 h 78"/>
                <a:gd name="T6" fmla="*/ 35 w 128"/>
                <a:gd name="T7" fmla="*/ 78 h 78"/>
                <a:gd name="T8" fmla="*/ 48 w 128"/>
                <a:gd name="T9" fmla="*/ 77 h 78"/>
                <a:gd name="T10" fmla="*/ 60 w 128"/>
                <a:gd name="T11" fmla="*/ 75 h 78"/>
                <a:gd name="T12" fmla="*/ 70 w 128"/>
                <a:gd name="T13" fmla="*/ 72 h 78"/>
                <a:gd name="T14" fmla="*/ 81 w 128"/>
                <a:gd name="T15" fmla="*/ 68 h 78"/>
                <a:gd name="T16" fmla="*/ 92 w 128"/>
                <a:gd name="T17" fmla="*/ 62 h 78"/>
                <a:gd name="T18" fmla="*/ 99 w 128"/>
                <a:gd name="T19" fmla="*/ 57 h 78"/>
                <a:gd name="T20" fmla="*/ 106 w 128"/>
                <a:gd name="T21" fmla="*/ 50 h 78"/>
                <a:gd name="T22" fmla="*/ 113 w 128"/>
                <a:gd name="T23" fmla="*/ 45 h 78"/>
                <a:gd name="T24" fmla="*/ 119 w 128"/>
                <a:gd name="T25" fmla="*/ 36 h 78"/>
                <a:gd name="T26" fmla="*/ 124 w 128"/>
                <a:gd name="T27" fmla="*/ 28 h 78"/>
                <a:gd name="T28" fmla="*/ 128 w 128"/>
                <a:gd name="T29" fmla="*/ 20 h 78"/>
                <a:gd name="T30" fmla="*/ 128 w 128"/>
                <a:gd name="T31" fmla="*/ 11 h 78"/>
                <a:gd name="T32" fmla="*/ 126 w 128"/>
                <a:gd name="T33" fmla="*/ 2 h 78"/>
                <a:gd name="T34" fmla="*/ 124 w 128"/>
                <a:gd name="T35" fmla="*/ 0 h 78"/>
                <a:gd name="T36" fmla="*/ 122 w 128"/>
                <a:gd name="T37" fmla="*/ 1 h 78"/>
                <a:gd name="T38" fmla="*/ 118 w 128"/>
                <a:gd name="T39" fmla="*/ 4 h 78"/>
                <a:gd name="T40" fmla="*/ 117 w 128"/>
                <a:gd name="T41" fmla="*/ 8 h 78"/>
                <a:gd name="T42" fmla="*/ 114 w 128"/>
                <a:gd name="T43" fmla="*/ 27 h 78"/>
                <a:gd name="T44" fmla="*/ 104 w 128"/>
                <a:gd name="T45" fmla="*/ 42 h 78"/>
                <a:gd name="T46" fmla="*/ 91 w 128"/>
                <a:gd name="T47" fmla="*/ 54 h 78"/>
                <a:gd name="T48" fmla="*/ 75 w 128"/>
                <a:gd name="T49" fmla="*/ 62 h 78"/>
                <a:gd name="T50" fmla="*/ 56 w 128"/>
                <a:gd name="T51" fmla="*/ 68 h 78"/>
                <a:gd name="T52" fmla="*/ 37 w 128"/>
                <a:gd name="T53" fmla="*/ 71 h 78"/>
                <a:gd name="T54" fmla="*/ 18 w 128"/>
                <a:gd name="T55" fmla="*/ 73 h 78"/>
                <a:gd name="T56" fmla="*/ 1 w 128"/>
                <a:gd name="T57" fmla="*/ 75 h 78"/>
                <a:gd name="T58" fmla="*/ 0 w 128"/>
                <a:gd name="T59" fmla="*/ 75 h 78"/>
                <a:gd name="T60" fmla="*/ 0 w 128"/>
                <a:gd name="T61" fmla="*/ 76 h 78"/>
                <a:gd name="T62" fmla="*/ 0 w 128"/>
                <a:gd name="T63" fmla="*/ 77 h 78"/>
                <a:gd name="T64" fmla="*/ 0 w 128"/>
                <a:gd name="T65" fmla="*/ 77 h 78"/>
                <a:gd name="T66" fmla="*/ 0 w 128"/>
                <a:gd name="T67" fmla="*/ 7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78">
                  <a:moveTo>
                    <a:pt x="0" y="77"/>
                  </a:moveTo>
                  <a:lnTo>
                    <a:pt x="11" y="77"/>
                  </a:lnTo>
                  <a:lnTo>
                    <a:pt x="24" y="78"/>
                  </a:lnTo>
                  <a:lnTo>
                    <a:pt x="35" y="78"/>
                  </a:lnTo>
                  <a:lnTo>
                    <a:pt x="48" y="77"/>
                  </a:lnTo>
                  <a:lnTo>
                    <a:pt x="60" y="75"/>
                  </a:lnTo>
                  <a:lnTo>
                    <a:pt x="70" y="72"/>
                  </a:lnTo>
                  <a:lnTo>
                    <a:pt x="81" y="68"/>
                  </a:lnTo>
                  <a:lnTo>
                    <a:pt x="92" y="62"/>
                  </a:lnTo>
                  <a:lnTo>
                    <a:pt x="99" y="57"/>
                  </a:lnTo>
                  <a:lnTo>
                    <a:pt x="106" y="50"/>
                  </a:lnTo>
                  <a:lnTo>
                    <a:pt x="113" y="45"/>
                  </a:lnTo>
                  <a:lnTo>
                    <a:pt x="119" y="36"/>
                  </a:lnTo>
                  <a:lnTo>
                    <a:pt x="124" y="28"/>
                  </a:lnTo>
                  <a:lnTo>
                    <a:pt x="128" y="20"/>
                  </a:lnTo>
                  <a:lnTo>
                    <a:pt x="128" y="11"/>
                  </a:lnTo>
                  <a:lnTo>
                    <a:pt x="126" y="2"/>
                  </a:lnTo>
                  <a:lnTo>
                    <a:pt x="124" y="0"/>
                  </a:lnTo>
                  <a:lnTo>
                    <a:pt x="122" y="1"/>
                  </a:lnTo>
                  <a:lnTo>
                    <a:pt x="118" y="4"/>
                  </a:lnTo>
                  <a:lnTo>
                    <a:pt x="117" y="8"/>
                  </a:lnTo>
                  <a:lnTo>
                    <a:pt x="114" y="27"/>
                  </a:lnTo>
                  <a:lnTo>
                    <a:pt x="104" y="42"/>
                  </a:lnTo>
                  <a:lnTo>
                    <a:pt x="91" y="54"/>
                  </a:lnTo>
                  <a:lnTo>
                    <a:pt x="75" y="62"/>
                  </a:lnTo>
                  <a:lnTo>
                    <a:pt x="56" y="68"/>
                  </a:lnTo>
                  <a:lnTo>
                    <a:pt x="37" y="71"/>
                  </a:lnTo>
                  <a:lnTo>
                    <a:pt x="18" y="73"/>
                  </a:lnTo>
                  <a:lnTo>
                    <a:pt x="1" y="75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23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2954" y="3535"/>
              <a:ext cx="110" cy="33"/>
            </a:xfrm>
            <a:custGeom>
              <a:avLst/>
              <a:gdLst>
                <a:gd name="T0" fmla="*/ 0 w 221"/>
                <a:gd name="T1" fmla="*/ 6 h 66"/>
                <a:gd name="T2" fmla="*/ 13 w 221"/>
                <a:gd name="T3" fmla="*/ 4 h 66"/>
                <a:gd name="T4" fmla="*/ 27 w 221"/>
                <a:gd name="T5" fmla="*/ 4 h 66"/>
                <a:gd name="T6" fmla="*/ 41 w 221"/>
                <a:gd name="T7" fmla="*/ 6 h 66"/>
                <a:gd name="T8" fmla="*/ 55 w 221"/>
                <a:gd name="T9" fmla="*/ 7 h 66"/>
                <a:gd name="T10" fmla="*/ 68 w 221"/>
                <a:gd name="T11" fmla="*/ 8 h 66"/>
                <a:gd name="T12" fmla="*/ 83 w 221"/>
                <a:gd name="T13" fmla="*/ 10 h 66"/>
                <a:gd name="T14" fmla="*/ 97 w 221"/>
                <a:gd name="T15" fmla="*/ 13 h 66"/>
                <a:gd name="T16" fmla="*/ 111 w 221"/>
                <a:gd name="T17" fmla="*/ 16 h 66"/>
                <a:gd name="T18" fmla="*/ 126 w 221"/>
                <a:gd name="T19" fmla="*/ 19 h 66"/>
                <a:gd name="T20" fmla="*/ 140 w 221"/>
                <a:gd name="T21" fmla="*/ 24 h 66"/>
                <a:gd name="T22" fmla="*/ 152 w 221"/>
                <a:gd name="T23" fmla="*/ 30 h 66"/>
                <a:gd name="T24" fmla="*/ 166 w 221"/>
                <a:gd name="T25" fmla="*/ 36 h 66"/>
                <a:gd name="T26" fmla="*/ 178 w 221"/>
                <a:gd name="T27" fmla="*/ 41 h 66"/>
                <a:gd name="T28" fmla="*/ 190 w 221"/>
                <a:gd name="T29" fmla="*/ 48 h 66"/>
                <a:gd name="T30" fmla="*/ 201 w 221"/>
                <a:gd name="T31" fmla="*/ 56 h 66"/>
                <a:gd name="T32" fmla="*/ 211 w 221"/>
                <a:gd name="T33" fmla="*/ 64 h 66"/>
                <a:gd name="T34" fmla="*/ 215 w 221"/>
                <a:gd name="T35" fmla="*/ 66 h 66"/>
                <a:gd name="T36" fmla="*/ 218 w 221"/>
                <a:gd name="T37" fmla="*/ 63 h 66"/>
                <a:gd name="T38" fmla="*/ 220 w 221"/>
                <a:gd name="T39" fmla="*/ 60 h 66"/>
                <a:gd name="T40" fmla="*/ 221 w 221"/>
                <a:gd name="T41" fmla="*/ 56 h 66"/>
                <a:gd name="T42" fmla="*/ 216 w 221"/>
                <a:gd name="T43" fmla="*/ 46 h 66"/>
                <a:gd name="T44" fmla="*/ 209 w 221"/>
                <a:gd name="T45" fmla="*/ 38 h 66"/>
                <a:gd name="T46" fmla="*/ 200 w 221"/>
                <a:gd name="T47" fmla="*/ 32 h 66"/>
                <a:gd name="T48" fmla="*/ 190 w 221"/>
                <a:gd name="T49" fmla="*/ 26 h 66"/>
                <a:gd name="T50" fmla="*/ 179 w 221"/>
                <a:gd name="T51" fmla="*/ 23 h 66"/>
                <a:gd name="T52" fmla="*/ 169 w 221"/>
                <a:gd name="T53" fmla="*/ 19 h 66"/>
                <a:gd name="T54" fmla="*/ 157 w 221"/>
                <a:gd name="T55" fmla="*/ 17 h 66"/>
                <a:gd name="T56" fmla="*/ 146 w 221"/>
                <a:gd name="T57" fmla="*/ 15 h 66"/>
                <a:gd name="T58" fmla="*/ 127 w 221"/>
                <a:gd name="T59" fmla="*/ 11 h 66"/>
                <a:gd name="T60" fmla="*/ 110 w 221"/>
                <a:gd name="T61" fmla="*/ 8 h 66"/>
                <a:gd name="T62" fmla="*/ 93 w 221"/>
                <a:gd name="T63" fmla="*/ 4 h 66"/>
                <a:gd name="T64" fmla="*/ 75 w 221"/>
                <a:gd name="T65" fmla="*/ 2 h 66"/>
                <a:gd name="T66" fmla="*/ 57 w 221"/>
                <a:gd name="T67" fmla="*/ 0 h 66"/>
                <a:gd name="T68" fmla="*/ 40 w 221"/>
                <a:gd name="T69" fmla="*/ 0 h 66"/>
                <a:gd name="T70" fmla="*/ 21 w 221"/>
                <a:gd name="T71" fmla="*/ 0 h 66"/>
                <a:gd name="T72" fmla="*/ 3 w 221"/>
                <a:gd name="T73" fmla="*/ 2 h 66"/>
                <a:gd name="T74" fmla="*/ 2 w 221"/>
                <a:gd name="T75" fmla="*/ 2 h 66"/>
                <a:gd name="T76" fmla="*/ 0 w 221"/>
                <a:gd name="T77" fmla="*/ 3 h 66"/>
                <a:gd name="T78" fmla="*/ 0 w 221"/>
                <a:gd name="T79" fmla="*/ 6 h 66"/>
                <a:gd name="T80" fmla="*/ 0 w 221"/>
                <a:gd name="T81" fmla="*/ 6 h 66"/>
                <a:gd name="T82" fmla="*/ 0 w 221"/>
                <a:gd name="T83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1" h="66">
                  <a:moveTo>
                    <a:pt x="0" y="6"/>
                  </a:moveTo>
                  <a:lnTo>
                    <a:pt x="13" y="4"/>
                  </a:lnTo>
                  <a:lnTo>
                    <a:pt x="27" y="4"/>
                  </a:lnTo>
                  <a:lnTo>
                    <a:pt x="41" y="6"/>
                  </a:lnTo>
                  <a:lnTo>
                    <a:pt x="55" y="7"/>
                  </a:lnTo>
                  <a:lnTo>
                    <a:pt x="68" y="8"/>
                  </a:lnTo>
                  <a:lnTo>
                    <a:pt x="83" y="10"/>
                  </a:lnTo>
                  <a:lnTo>
                    <a:pt x="97" y="13"/>
                  </a:lnTo>
                  <a:lnTo>
                    <a:pt x="111" y="16"/>
                  </a:lnTo>
                  <a:lnTo>
                    <a:pt x="126" y="19"/>
                  </a:lnTo>
                  <a:lnTo>
                    <a:pt x="140" y="24"/>
                  </a:lnTo>
                  <a:lnTo>
                    <a:pt x="152" y="30"/>
                  </a:lnTo>
                  <a:lnTo>
                    <a:pt x="166" y="36"/>
                  </a:lnTo>
                  <a:lnTo>
                    <a:pt x="178" y="41"/>
                  </a:lnTo>
                  <a:lnTo>
                    <a:pt x="190" y="48"/>
                  </a:lnTo>
                  <a:lnTo>
                    <a:pt x="201" y="56"/>
                  </a:lnTo>
                  <a:lnTo>
                    <a:pt x="211" y="64"/>
                  </a:lnTo>
                  <a:lnTo>
                    <a:pt x="215" y="66"/>
                  </a:lnTo>
                  <a:lnTo>
                    <a:pt x="218" y="63"/>
                  </a:lnTo>
                  <a:lnTo>
                    <a:pt x="220" y="60"/>
                  </a:lnTo>
                  <a:lnTo>
                    <a:pt x="221" y="56"/>
                  </a:lnTo>
                  <a:lnTo>
                    <a:pt x="216" y="46"/>
                  </a:lnTo>
                  <a:lnTo>
                    <a:pt x="209" y="38"/>
                  </a:lnTo>
                  <a:lnTo>
                    <a:pt x="200" y="32"/>
                  </a:lnTo>
                  <a:lnTo>
                    <a:pt x="190" y="26"/>
                  </a:lnTo>
                  <a:lnTo>
                    <a:pt x="179" y="23"/>
                  </a:lnTo>
                  <a:lnTo>
                    <a:pt x="169" y="19"/>
                  </a:lnTo>
                  <a:lnTo>
                    <a:pt x="157" y="17"/>
                  </a:lnTo>
                  <a:lnTo>
                    <a:pt x="146" y="15"/>
                  </a:lnTo>
                  <a:lnTo>
                    <a:pt x="127" y="11"/>
                  </a:lnTo>
                  <a:lnTo>
                    <a:pt x="110" y="8"/>
                  </a:lnTo>
                  <a:lnTo>
                    <a:pt x="93" y="4"/>
                  </a:lnTo>
                  <a:lnTo>
                    <a:pt x="75" y="2"/>
                  </a:lnTo>
                  <a:lnTo>
                    <a:pt x="57" y="0"/>
                  </a:lnTo>
                  <a:lnTo>
                    <a:pt x="40" y="0"/>
                  </a:lnTo>
                  <a:lnTo>
                    <a:pt x="21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24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2980" y="3548"/>
              <a:ext cx="88" cy="32"/>
            </a:xfrm>
            <a:custGeom>
              <a:avLst/>
              <a:gdLst>
                <a:gd name="T0" fmla="*/ 0 w 175"/>
                <a:gd name="T1" fmla="*/ 2 h 64"/>
                <a:gd name="T2" fmla="*/ 19 w 175"/>
                <a:gd name="T3" fmla="*/ 15 h 64"/>
                <a:gd name="T4" fmla="*/ 40 w 175"/>
                <a:gd name="T5" fmla="*/ 31 h 64"/>
                <a:gd name="T6" fmla="*/ 64 w 175"/>
                <a:gd name="T7" fmla="*/ 45 h 64"/>
                <a:gd name="T8" fmla="*/ 88 w 175"/>
                <a:gd name="T9" fmla="*/ 57 h 64"/>
                <a:gd name="T10" fmla="*/ 112 w 175"/>
                <a:gd name="T11" fmla="*/ 64 h 64"/>
                <a:gd name="T12" fmla="*/ 135 w 175"/>
                <a:gd name="T13" fmla="*/ 63 h 64"/>
                <a:gd name="T14" fmla="*/ 156 w 175"/>
                <a:gd name="T15" fmla="*/ 52 h 64"/>
                <a:gd name="T16" fmla="*/ 174 w 175"/>
                <a:gd name="T17" fmla="*/ 30 h 64"/>
                <a:gd name="T18" fmla="*/ 175 w 175"/>
                <a:gd name="T19" fmla="*/ 26 h 64"/>
                <a:gd name="T20" fmla="*/ 174 w 175"/>
                <a:gd name="T21" fmla="*/ 22 h 64"/>
                <a:gd name="T22" fmla="*/ 172 w 175"/>
                <a:gd name="T23" fmla="*/ 20 h 64"/>
                <a:gd name="T24" fmla="*/ 167 w 175"/>
                <a:gd name="T25" fmla="*/ 21 h 64"/>
                <a:gd name="T26" fmla="*/ 148 w 175"/>
                <a:gd name="T27" fmla="*/ 30 h 64"/>
                <a:gd name="T28" fmla="*/ 127 w 175"/>
                <a:gd name="T29" fmla="*/ 36 h 64"/>
                <a:gd name="T30" fmla="*/ 105 w 175"/>
                <a:gd name="T31" fmla="*/ 36 h 64"/>
                <a:gd name="T32" fmla="*/ 82 w 175"/>
                <a:gd name="T33" fmla="*/ 33 h 64"/>
                <a:gd name="T34" fmla="*/ 60 w 175"/>
                <a:gd name="T35" fmla="*/ 27 h 64"/>
                <a:gd name="T36" fmla="*/ 38 w 175"/>
                <a:gd name="T37" fmla="*/ 20 h 64"/>
                <a:gd name="T38" fmla="*/ 19 w 175"/>
                <a:gd name="T39" fmla="*/ 11 h 64"/>
                <a:gd name="T40" fmla="*/ 2 w 175"/>
                <a:gd name="T41" fmla="*/ 0 h 64"/>
                <a:gd name="T42" fmla="*/ 0 w 175"/>
                <a:gd name="T43" fmla="*/ 0 h 64"/>
                <a:gd name="T44" fmla="*/ 0 w 175"/>
                <a:gd name="T45" fmla="*/ 0 h 64"/>
                <a:gd name="T46" fmla="*/ 0 w 175"/>
                <a:gd name="T47" fmla="*/ 2 h 64"/>
                <a:gd name="T48" fmla="*/ 0 w 175"/>
                <a:gd name="T49" fmla="*/ 2 h 64"/>
                <a:gd name="T50" fmla="*/ 0 w 175"/>
                <a:gd name="T51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5" h="64">
                  <a:moveTo>
                    <a:pt x="0" y="2"/>
                  </a:moveTo>
                  <a:lnTo>
                    <a:pt x="19" y="15"/>
                  </a:lnTo>
                  <a:lnTo>
                    <a:pt x="40" y="31"/>
                  </a:lnTo>
                  <a:lnTo>
                    <a:pt x="64" y="45"/>
                  </a:lnTo>
                  <a:lnTo>
                    <a:pt x="88" y="57"/>
                  </a:lnTo>
                  <a:lnTo>
                    <a:pt x="112" y="64"/>
                  </a:lnTo>
                  <a:lnTo>
                    <a:pt x="135" y="63"/>
                  </a:lnTo>
                  <a:lnTo>
                    <a:pt x="156" y="52"/>
                  </a:lnTo>
                  <a:lnTo>
                    <a:pt x="174" y="30"/>
                  </a:lnTo>
                  <a:lnTo>
                    <a:pt x="175" y="26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67" y="21"/>
                  </a:lnTo>
                  <a:lnTo>
                    <a:pt x="148" y="30"/>
                  </a:lnTo>
                  <a:lnTo>
                    <a:pt x="127" y="36"/>
                  </a:lnTo>
                  <a:lnTo>
                    <a:pt x="105" y="36"/>
                  </a:lnTo>
                  <a:lnTo>
                    <a:pt x="82" y="33"/>
                  </a:lnTo>
                  <a:lnTo>
                    <a:pt x="60" y="27"/>
                  </a:lnTo>
                  <a:lnTo>
                    <a:pt x="38" y="20"/>
                  </a:lnTo>
                  <a:lnTo>
                    <a:pt x="19" y="1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25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2867" y="3421"/>
              <a:ext cx="72" cy="53"/>
            </a:xfrm>
            <a:custGeom>
              <a:avLst/>
              <a:gdLst>
                <a:gd name="T0" fmla="*/ 3 w 144"/>
                <a:gd name="T1" fmla="*/ 102 h 105"/>
                <a:gd name="T2" fmla="*/ 4 w 144"/>
                <a:gd name="T3" fmla="*/ 91 h 105"/>
                <a:gd name="T4" fmla="*/ 8 w 144"/>
                <a:gd name="T5" fmla="*/ 83 h 105"/>
                <a:gd name="T6" fmla="*/ 12 w 144"/>
                <a:gd name="T7" fmla="*/ 75 h 105"/>
                <a:gd name="T8" fmla="*/ 19 w 144"/>
                <a:gd name="T9" fmla="*/ 68 h 105"/>
                <a:gd name="T10" fmla="*/ 27 w 144"/>
                <a:gd name="T11" fmla="*/ 63 h 105"/>
                <a:gd name="T12" fmla="*/ 35 w 144"/>
                <a:gd name="T13" fmla="*/ 57 h 105"/>
                <a:gd name="T14" fmla="*/ 44 w 144"/>
                <a:gd name="T15" fmla="*/ 53 h 105"/>
                <a:gd name="T16" fmla="*/ 53 w 144"/>
                <a:gd name="T17" fmla="*/ 48 h 105"/>
                <a:gd name="T18" fmla="*/ 62 w 144"/>
                <a:gd name="T19" fmla="*/ 41 h 105"/>
                <a:gd name="T20" fmla="*/ 72 w 144"/>
                <a:gd name="T21" fmla="*/ 36 h 105"/>
                <a:gd name="T22" fmla="*/ 82 w 144"/>
                <a:gd name="T23" fmla="*/ 30 h 105"/>
                <a:gd name="T24" fmla="*/ 94 w 144"/>
                <a:gd name="T25" fmla="*/ 24 h 105"/>
                <a:gd name="T26" fmla="*/ 104 w 144"/>
                <a:gd name="T27" fmla="*/ 19 h 105"/>
                <a:gd name="T28" fmla="*/ 116 w 144"/>
                <a:gd name="T29" fmla="*/ 16 h 105"/>
                <a:gd name="T30" fmla="*/ 127 w 144"/>
                <a:gd name="T31" fmla="*/ 13 h 105"/>
                <a:gd name="T32" fmla="*/ 139 w 144"/>
                <a:gd name="T33" fmla="*/ 10 h 105"/>
                <a:gd name="T34" fmla="*/ 142 w 144"/>
                <a:gd name="T35" fmla="*/ 9 h 105"/>
                <a:gd name="T36" fmla="*/ 144 w 144"/>
                <a:gd name="T37" fmla="*/ 4 h 105"/>
                <a:gd name="T38" fmla="*/ 144 w 144"/>
                <a:gd name="T39" fmla="*/ 1 h 105"/>
                <a:gd name="T40" fmla="*/ 141 w 144"/>
                <a:gd name="T41" fmla="*/ 0 h 105"/>
                <a:gd name="T42" fmla="*/ 126 w 144"/>
                <a:gd name="T43" fmla="*/ 0 h 105"/>
                <a:gd name="T44" fmla="*/ 111 w 144"/>
                <a:gd name="T45" fmla="*/ 2 h 105"/>
                <a:gd name="T46" fmla="*/ 96 w 144"/>
                <a:gd name="T47" fmla="*/ 7 h 105"/>
                <a:gd name="T48" fmla="*/ 82 w 144"/>
                <a:gd name="T49" fmla="*/ 11 h 105"/>
                <a:gd name="T50" fmla="*/ 69 w 144"/>
                <a:gd name="T51" fmla="*/ 18 h 105"/>
                <a:gd name="T52" fmla="*/ 56 w 144"/>
                <a:gd name="T53" fmla="*/ 26 h 105"/>
                <a:gd name="T54" fmla="*/ 43 w 144"/>
                <a:gd name="T55" fmla="*/ 36 h 105"/>
                <a:gd name="T56" fmla="*/ 32 w 144"/>
                <a:gd name="T57" fmla="*/ 45 h 105"/>
                <a:gd name="T58" fmla="*/ 25 w 144"/>
                <a:gd name="T59" fmla="*/ 51 h 105"/>
                <a:gd name="T60" fmla="*/ 18 w 144"/>
                <a:gd name="T61" fmla="*/ 56 h 105"/>
                <a:gd name="T62" fmla="*/ 12 w 144"/>
                <a:gd name="T63" fmla="*/ 63 h 105"/>
                <a:gd name="T64" fmla="*/ 8 w 144"/>
                <a:gd name="T65" fmla="*/ 70 h 105"/>
                <a:gd name="T66" fmla="*/ 3 w 144"/>
                <a:gd name="T67" fmla="*/ 78 h 105"/>
                <a:gd name="T68" fmla="*/ 1 w 144"/>
                <a:gd name="T69" fmla="*/ 86 h 105"/>
                <a:gd name="T70" fmla="*/ 0 w 144"/>
                <a:gd name="T71" fmla="*/ 95 h 105"/>
                <a:gd name="T72" fmla="*/ 1 w 144"/>
                <a:gd name="T73" fmla="*/ 105 h 105"/>
                <a:gd name="T74" fmla="*/ 1 w 144"/>
                <a:gd name="T75" fmla="*/ 105 h 105"/>
                <a:gd name="T76" fmla="*/ 2 w 144"/>
                <a:gd name="T77" fmla="*/ 105 h 105"/>
                <a:gd name="T78" fmla="*/ 3 w 144"/>
                <a:gd name="T79" fmla="*/ 104 h 105"/>
                <a:gd name="T80" fmla="*/ 3 w 144"/>
                <a:gd name="T81" fmla="*/ 102 h 105"/>
                <a:gd name="T82" fmla="*/ 3 w 144"/>
                <a:gd name="T83" fmla="*/ 10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4" h="105">
                  <a:moveTo>
                    <a:pt x="3" y="102"/>
                  </a:moveTo>
                  <a:lnTo>
                    <a:pt x="4" y="91"/>
                  </a:lnTo>
                  <a:lnTo>
                    <a:pt x="8" y="83"/>
                  </a:lnTo>
                  <a:lnTo>
                    <a:pt x="12" y="75"/>
                  </a:lnTo>
                  <a:lnTo>
                    <a:pt x="19" y="68"/>
                  </a:lnTo>
                  <a:lnTo>
                    <a:pt x="27" y="63"/>
                  </a:lnTo>
                  <a:lnTo>
                    <a:pt x="35" y="57"/>
                  </a:lnTo>
                  <a:lnTo>
                    <a:pt x="44" y="53"/>
                  </a:lnTo>
                  <a:lnTo>
                    <a:pt x="53" y="48"/>
                  </a:lnTo>
                  <a:lnTo>
                    <a:pt x="62" y="41"/>
                  </a:lnTo>
                  <a:lnTo>
                    <a:pt x="72" y="36"/>
                  </a:lnTo>
                  <a:lnTo>
                    <a:pt x="82" y="30"/>
                  </a:lnTo>
                  <a:lnTo>
                    <a:pt x="94" y="24"/>
                  </a:lnTo>
                  <a:lnTo>
                    <a:pt x="104" y="19"/>
                  </a:lnTo>
                  <a:lnTo>
                    <a:pt x="116" y="16"/>
                  </a:lnTo>
                  <a:lnTo>
                    <a:pt x="127" y="13"/>
                  </a:lnTo>
                  <a:lnTo>
                    <a:pt x="139" y="10"/>
                  </a:lnTo>
                  <a:lnTo>
                    <a:pt x="142" y="9"/>
                  </a:lnTo>
                  <a:lnTo>
                    <a:pt x="144" y="4"/>
                  </a:lnTo>
                  <a:lnTo>
                    <a:pt x="144" y="1"/>
                  </a:lnTo>
                  <a:lnTo>
                    <a:pt x="141" y="0"/>
                  </a:lnTo>
                  <a:lnTo>
                    <a:pt x="126" y="0"/>
                  </a:lnTo>
                  <a:lnTo>
                    <a:pt x="111" y="2"/>
                  </a:lnTo>
                  <a:lnTo>
                    <a:pt x="96" y="7"/>
                  </a:lnTo>
                  <a:lnTo>
                    <a:pt x="82" y="11"/>
                  </a:lnTo>
                  <a:lnTo>
                    <a:pt x="69" y="18"/>
                  </a:lnTo>
                  <a:lnTo>
                    <a:pt x="56" y="26"/>
                  </a:lnTo>
                  <a:lnTo>
                    <a:pt x="43" y="36"/>
                  </a:lnTo>
                  <a:lnTo>
                    <a:pt x="32" y="45"/>
                  </a:lnTo>
                  <a:lnTo>
                    <a:pt x="25" y="51"/>
                  </a:lnTo>
                  <a:lnTo>
                    <a:pt x="18" y="56"/>
                  </a:lnTo>
                  <a:lnTo>
                    <a:pt x="12" y="63"/>
                  </a:lnTo>
                  <a:lnTo>
                    <a:pt x="8" y="70"/>
                  </a:lnTo>
                  <a:lnTo>
                    <a:pt x="3" y="78"/>
                  </a:lnTo>
                  <a:lnTo>
                    <a:pt x="1" y="86"/>
                  </a:lnTo>
                  <a:lnTo>
                    <a:pt x="0" y="95"/>
                  </a:lnTo>
                  <a:lnTo>
                    <a:pt x="1" y="105"/>
                  </a:lnTo>
                  <a:lnTo>
                    <a:pt x="1" y="105"/>
                  </a:lnTo>
                  <a:lnTo>
                    <a:pt x="2" y="105"/>
                  </a:lnTo>
                  <a:lnTo>
                    <a:pt x="3" y="104"/>
                  </a:lnTo>
                  <a:lnTo>
                    <a:pt x="3" y="102"/>
                  </a:lnTo>
                  <a:lnTo>
                    <a:pt x="3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26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2816" y="3450"/>
              <a:ext cx="180" cy="13"/>
            </a:xfrm>
            <a:custGeom>
              <a:avLst/>
              <a:gdLst>
                <a:gd name="T0" fmla="*/ 0 w 362"/>
                <a:gd name="T1" fmla="*/ 14 h 28"/>
                <a:gd name="T2" fmla="*/ 23 w 362"/>
                <a:gd name="T3" fmla="*/ 12 h 28"/>
                <a:gd name="T4" fmla="*/ 45 w 362"/>
                <a:gd name="T5" fmla="*/ 11 h 28"/>
                <a:gd name="T6" fmla="*/ 68 w 362"/>
                <a:gd name="T7" fmla="*/ 10 h 28"/>
                <a:gd name="T8" fmla="*/ 90 w 362"/>
                <a:gd name="T9" fmla="*/ 8 h 28"/>
                <a:gd name="T10" fmla="*/ 113 w 362"/>
                <a:gd name="T11" fmla="*/ 8 h 28"/>
                <a:gd name="T12" fmla="*/ 135 w 362"/>
                <a:gd name="T13" fmla="*/ 8 h 28"/>
                <a:gd name="T14" fmla="*/ 157 w 362"/>
                <a:gd name="T15" fmla="*/ 8 h 28"/>
                <a:gd name="T16" fmla="*/ 179 w 362"/>
                <a:gd name="T17" fmla="*/ 10 h 28"/>
                <a:gd name="T18" fmla="*/ 202 w 362"/>
                <a:gd name="T19" fmla="*/ 11 h 28"/>
                <a:gd name="T20" fmla="*/ 223 w 362"/>
                <a:gd name="T21" fmla="*/ 13 h 28"/>
                <a:gd name="T22" fmla="*/ 245 w 362"/>
                <a:gd name="T23" fmla="*/ 14 h 28"/>
                <a:gd name="T24" fmla="*/ 267 w 362"/>
                <a:gd name="T25" fmla="*/ 16 h 28"/>
                <a:gd name="T26" fmla="*/ 289 w 362"/>
                <a:gd name="T27" fmla="*/ 19 h 28"/>
                <a:gd name="T28" fmla="*/ 312 w 362"/>
                <a:gd name="T29" fmla="*/ 22 h 28"/>
                <a:gd name="T30" fmla="*/ 334 w 362"/>
                <a:gd name="T31" fmla="*/ 25 h 28"/>
                <a:gd name="T32" fmla="*/ 357 w 362"/>
                <a:gd name="T33" fmla="*/ 28 h 28"/>
                <a:gd name="T34" fmla="*/ 359 w 362"/>
                <a:gd name="T35" fmla="*/ 27 h 28"/>
                <a:gd name="T36" fmla="*/ 362 w 362"/>
                <a:gd name="T37" fmla="*/ 25 h 28"/>
                <a:gd name="T38" fmla="*/ 362 w 362"/>
                <a:gd name="T39" fmla="*/ 22 h 28"/>
                <a:gd name="T40" fmla="*/ 360 w 362"/>
                <a:gd name="T41" fmla="*/ 20 h 28"/>
                <a:gd name="T42" fmla="*/ 337 w 362"/>
                <a:gd name="T43" fmla="*/ 15 h 28"/>
                <a:gd name="T44" fmla="*/ 314 w 362"/>
                <a:gd name="T45" fmla="*/ 12 h 28"/>
                <a:gd name="T46" fmla="*/ 291 w 362"/>
                <a:gd name="T47" fmla="*/ 10 h 28"/>
                <a:gd name="T48" fmla="*/ 270 w 362"/>
                <a:gd name="T49" fmla="*/ 6 h 28"/>
                <a:gd name="T50" fmla="*/ 248 w 362"/>
                <a:gd name="T51" fmla="*/ 4 h 28"/>
                <a:gd name="T52" fmla="*/ 225 w 362"/>
                <a:gd name="T53" fmla="*/ 3 h 28"/>
                <a:gd name="T54" fmla="*/ 203 w 362"/>
                <a:gd name="T55" fmla="*/ 1 h 28"/>
                <a:gd name="T56" fmla="*/ 181 w 362"/>
                <a:gd name="T57" fmla="*/ 0 h 28"/>
                <a:gd name="T58" fmla="*/ 159 w 362"/>
                <a:gd name="T59" fmla="*/ 0 h 28"/>
                <a:gd name="T60" fmla="*/ 137 w 362"/>
                <a:gd name="T61" fmla="*/ 0 h 28"/>
                <a:gd name="T62" fmla="*/ 114 w 362"/>
                <a:gd name="T63" fmla="*/ 1 h 28"/>
                <a:gd name="T64" fmla="*/ 92 w 362"/>
                <a:gd name="T65" fmla="*/ 3 h 28"/>
                <a:gd name="T66" fmla="*/ 70 w 362"/>
                <a:gd name="T67" fmla="*/ 4 h 28"/>
                <a:gd name="T68" fmla="*/ 47 w 362"/>
                <a:gd name="T69" fmla="*/ 6 h 28"/>
                <a:gd name="T70" fmla="*/ 24 w 362"/>
                <a:gd name="T71" fmla="*/ 8 h 28"/>
                <a:gd name="T72" fmla="*/ 1 w 362"/>
                <a:gd name="T73" fmla="*/ 12 h 28"/>
                <a:gd name="T74" fmla="*/ 0 w 362"/>
                <a:gd name="T75" fmla="*/ 12 h 28"/>
                <a:gd name="T76" fmla="*/ 0 w 362"/>
                <a:gd name="T77" fmla="*/ 13 h 28"/>
                <a:gd name="T78" fmla="*/ 0 w 362"/>
                <a:gd name="T79" fmla="*/ 14 h 28"/>
                <a:gd name="T80" fmla="*/ 0 w 362"/>
                <a:gd name="T81" fmla="*/ 14 h 28"/>
                <a:gd name="T82" fmla="*/ 0 w 362"/>
                <a:gd name="T83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2" h="28">
                  <a:moveTo>
                    <a:pt x="0" y="14"/>
                  </a:moveTo>
                  <a:lnTo>
                    <a:pt x="23" y="12"/>
                  </a:lnTo>
                  <a:lnTo>
                    <a:pt x="45" y="11"/>
                  </a:lnTo>
                  <a:lnTo>
                    <a:pt x="68" y="10"/>
                  </a:lnTo>
                  <a:lnTo>
                    <a:pt x="90" y="8"/>
                  </a:lnTo>
                  <a:lnTo>
                    <a:pt x="113" y="8"/>
                  </a:lnTo>
                  <a:lnTo>
                    <a:pt x="135" y="8"/>
                  </a:lnTo>
                  <a:lnTo>
                    <a:pt x="157" y="8"/>
                  </a:lnTo>
                  <a:lnTo>
                    <a:pt x="179" y="10"/>
                  </a:lnTo>
                  <a:lnTo>
                    <a:pt x="202" y="11"/>
                  </a:lnTo>
                  <a:lnTo>
                    <a:pt x="223" y="13"/>
                  </a:lnTo>
                  <a:lnTo>
                    <a:pt x="245" y="14"/>
                  </a:lnTo>
                  <a:lnTo>
                    <a:pt x="267" y="16"/>
                  </a:lnTo>
                  <a:lnTo>
                    <a:pt x="289" y="19"/>
                  </a:lnTo>
                  <a:lnTo>
                    <a:pt x="312" y="22"/>
                  </a:lnTo>
                  <a:lnTo>
                    <a:pt x="334" y="25"/>
                  </a:lnTo>
                  <a:lnTo>
                    <a:pt x="357" y="28"/>
                  </a:lnTo>
                  <a:lnTo>
                    <a:pt x="359" y="27"/>
                  </a:lnTo>
                  <a:lnTo>
                    <a:pt x="362" y="25"/>
                  </a:lnTo>
                  <a:lnTo>
                    <a:pt x="362" y="22"/>
                  </a:lnTo>
                  <a:lnTo>
                    <a:pt x="360" y="20"/>
                  </a:lnTo>
                  <a:lnTo>
                    <a:pt x="337" y="15"/>
                  </a:lnTo>
                  <a:lnTo>
                    <a:pt x="314" y="12"/>
                  </a:lnTo>
                  <a:lnTo>
                    <a:pt x="291" y="10"/>
                  </a:lnTo>
                  <a:lnTo>
                    <a:pt x="270" y="6"/>
                  </a:lnTo>
                  <a:lnTo>
                    <a:pt x="248" y="4"/>
                  </a:lnTo>
                  <a:lnTo>
                    <a:pt x="225" y="3"/>
                  </a:lnTo>
                  <a:lnTo>
                    <a:pt x="203" y="1"/>
                  </a:lnTo>
                  <a:lnTo>
                    <a:pt x="181" y="0"/>
                  </a:lnTo>
                  <a:lnTo>
                    <a:pt x="159" y="0"/>
                  </a:lnTo>
                  <a:lnTo>
                    <a:pt x="137" y="0"/>
                  </a:lnTo>
                  <a:lnTo>
                    <a:pt x="114" y="1"/>
                  </a:lnTo>
                  <a:lnTo>
                    <a:pt x="92" y="3"/>
                  </a:lnTo>
                  <a:lnTo>
                    <a:pt x="70" y="4"/>
                  </a:lnTo>
                  <a:lnTo>
                    <a:pt x="47" y="6"/>
                  </a:lnTo>
                  <a:lnTo>
                    <a:pt x="24" y="8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27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2972" y="3488"/>
              <a:ext cx="172" cy="135"/>
            </a:xfrm>
            <a:custGeom>
              <a:avLst/>
              <a:gdLst>
                <a:gd name="T0" fmla="*/ 0 w 344"/>
                <a:gd name="T1" fmla="*/ 0 h 271"/>
                <a:gd name="T2" fmla="*/ 16 w 344"/>
                <a:gd name="T3" fmla="*/ 3 h 271"/>
                <a:gd name="T4" fmla="*/ 31 w 344"/>
                <a:gd name="T5" fmla="*/ 5 h 271"/>
                <a:gd name="T6" fmla="*/ 46 w 344"/>
                <a:gd name="T7" fmla="*/ 8 h 271"/>
                <a:gd name="T8" fmla="*/ 60 w 344"/>
                <a:gd name="T9" fmla="*/ 12 h 271"/>
                <a:gd name="T10" fmla="*/ 75 w 344"/>
                <a:gd name="T11" fmla="*/ 15 h 271"/>
                <a:gd name="T12" fmla="*/ 88 w 344"/>
                <a:gd name="T13" fmla="*/ 21 h 271"/>
                <a:gd name="T14" fmla="*/ 101 w 344"/>
                <a:gd name="T15" fmla="*/ 26 h 271"/>
                <a:gd name="T16" fmla="*/ 114 w 344"/>
                <a:gd name="T17" fmla="*/ 31 h 271"/>
                <a:gd name="T18" fmla="*/ 127 w 344"/>
                <a:gd name="T19" fmla="*/ 38 h 271"/>
                <a:gd name="T20" fmla="*/ 139 w 344"/>
                <a:gd name="T21" fmla="*/ 45 h 271"/>
                <a:gd name="T22" fmla="*/ 152 w 344"/>
                <a:gd name="T23" fmla="*/ 53 h 271"/>
                <a:gd name="T24" fmla="*/ 164 w 344"/>
                <a:gd name="T25" fmla="*/ 61 h 271"/>
                <a:gd name="T26" fmla="*/ 176 w 344"/>
                <a:gd name="T27" fmla="*/ 71 h 271"/>
                <a:gd name="T28" fmla="*/ 188 w 344"/>
                <a:gd name="T29" fmla="*/ 81 h 271"/>
                <a:gd name="T30" fmla="*/ 199 w 344"/>
                <a:gd name="T31" fmla="*/ 91 h 271"/>
                <a:gd name="T32" fmla="*/ 211 w 344"/>
                <a:gd name="T33" fmla="*/ 102 h 271"/>
                <a:gd name="T34" fmla="*/ 227 w 344"/>
                <a:gd name="T35" fmla="*/ 119 h 271"/>
                <a:gd name="T36" fmla="*/ 244 w 344"/>
                <a:gd name="T37" fmla="*/ 138 h 271"/>
                <a:gd name="T38" fmla="*/ 260 w 344"/>
                <a:gd name="T39" fmla="*/ 158 h 271"/>
                <a:gd name="T40" fmla="*/ 276 w 344"/>
                <a:gd name="T41" fmla="*/ 179 h 271"/>
                <a:gd name="T42" fmla="*/ 291 w 344"/>
                <a:gd name="T43" fmla="*/ 202 h 271"/>
                <a:gd name="T44" fmla="*/ 305 w 344"/>
                <a:gd name="T45" fmla="*/ 224 h 271"/>
                <a:gd name="T46" fmla="*/ 318 w 344"/>
                <a:gd name="T47" fmla="*/ 247 h 271"/>
                <a:gd name="T48" fmla="*/ 328 w 344"/>
                <a:gd name="T49" fmla="*/ 268 h 271"/>
                <a:gd name="T50" fmla="*/ 333 w 344"/>
                <a:gd name="T51" fmla="*/ 271 h 271"/>
                <a:gd name="T52" fmla="*/ 339 w 344"/>
                <a:gd name="T53" fmla="*/ 268 h 271"/>
                <a:gd name="T54" fmla="*/ 343 w 344"/>
                <a:gd name="T55" fmla="*/ 261 h 271"/>
                <a:gd name="T56" fmla="*/ 344 w 344"/>
                <a:gd name="T57" fmla="*/ 254 h 271"/>
                <a:gd name="T58" fmla="*/ 337 w 344"/>
                <a:gd name="T59" fmla="*/ 224 h 271"/>
                <a:gd name="T60" fmla="*/ 328 w 344"/>
                <a:gd name="T61" fmla="*/ 196 h 271"/>
                <a:gd name="T62" fmla="*/ 316 w 344"/>
                <a:gd name="T63" fmla="*/ 170 h 271"/>
                <a:gd name="T64" fmla="*/ 302 w 344"/>
                <a:gd name="T65" fmla="*/ 146 h 271"/>
                <a:gd name="T66" fmla="*/ 285 w 344"/>
                <a:gd name="T67" fmla="*/ 124 h 271"/>
                <a:gd name="T68" fmla="*/ 265 w 344"/>
                <a:gd name="T69" fmla="*/ 103 h 271"/>
                <a:gd name="T70" fmla="*/ 244 w 344"/>
                <a:gd name="T71" fmla="*/ 86 h 271"/>
                <a:gd name="T72" fmla="*/ 221 w 344"/>
                <a:gd name="T73" fmla="*/ 68 h 271"/>
                <a:gd name="T74" fmla="*/ 196 w 344"/>
                <a:gd name="T75" fmla="*/ 55 h 271"/>
                <a:gd name="T76" fmla="*/ 171 w 344"/>
                <a:gd name="T77" fmla="*/ 42 h 271"/>
                <a:gd name="T78" fmla="*/ 144 w 344"/>
                <a:gd name="T79" fmla="*/ 30 h 271"/>
                <a:gd name="T80" fmla="*/ 116 w 344"/>
                <a:gd name="T81" fmla="*/ 21 h 271"/>
                <a:gd name="T82" fmla="*/ 88 w 344"/>
                <a:gd name="T83" fmla="*/ 13 h 271"/>
                <a:gd name="T84" fmla="*/ 59 w 344"/>
                <a:gd name="T85" fmla="*/ 7 h 271"/>
                <a:gd name="T86" fmla="*/ 30 w 344"/>
                <a:gd name="T87" fmla="*/ 3 h 271"/>
                <a:gd name="T88" fmla="*/ 1 w 344"/>
                <a:gd name="T89" fmla="*/ 0 h 271"/>
                <a:gd name="T90" fmla="*/ 0 w 344"/>
                <a:gd name="T91" fmla="*/ 0 h 271"/>
                <a:gd name="T92" fmla="*/ 0 w 344"/>
                <a:gd name="T93" fmla="*/ 0 h 271"/>
                <a:gd name="T94" fmla="*/ 0 w 344"/>
                <a:gd name="T95" fmla="*/ 0 h 271"/>
                <a:gd name="T96" fmla="*/ 0 w 344"/>
                <a:gd name="T97" fmla="*/ 0 h 271"/>
                <a:gd name="T98" fmla="*/ 0 w 344"/>
                <a:gd name="T9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4" h="271">
                  <a:moveTo>
                    <a:pt x="0" y="0"/>
                  </a:moveTo>
                  <a:lnTo>
                    <a:pt x="16" y="3"/>
                  </a:lnTo>
                  <a:lnTo>
                    <a:pt x="31" y="5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5" y="15"/>
                  </a:lnTo>
                  <a:lnTo>
                    <a:pt x="88" y="21"/>
                  </a:lnTo>
                  <a:lnTo>
                    <a:pt x="101" y="26"/>
                  </a:lnTo>
                  <a:lnTo>
                    <a:pt x="114" y="31"/>
                  </a:lnTo>
                  <a:lnTo>
                    <a:pt x="127" y="38"/>
                  </a:lnTo>
                  <a:lnTo>
                    <a:pt x="139" y="45"/>
                  </a:lnTo>
                  <a:lnTo>
                    <a:pt x="152" y="53"/>
                  </a:lnTo>
                  <a:lnTo>
                    <a:pt x="164" y="61"/>
                  </a:lnTo>
                  <a:lnTo>
                    <a:pt x="176" y="71"/>
                  </a:lnTo>
                  <a:lnTo>
                    <a:pt x="188" y="81"/>
                  </a:lnTo>
                  <a:lnTo>
                    <a:pt x="199" y="91"/>
                  </a:lnTo>
                  <a:lnTo>
                    <a:pt x="211" y="102"/>
                  </a:lnTo>
                  <a:lnTo>
                    <a:pt x="227" y="119"/>
                  </a:lnTo>
                  <a:lnTo>
                    <a:pt x="244" y="138"/>
                  </a:lnTo>
                  <a:lnTo>
                    <a:pt x="260" y="158"/>
                  </a:lnTo>
                  <a:lnTo>
                    <a:pt x="276" y="179"/>
                  </a:lnTo>
                  <a:lnTo>
                    <a:pt x="291" y="202"/>
                  </a:lnTo>
                  <a:lnTo>
                    <a:pt x="305" y="224"/>
                  </a:lnTo>
                  <a:lnTo>
                    <a:pt x="318" y="247"/>
                  </a:lnTo>
                  <a:lnTo>
                    <a:pt x="328" y="268"/>
                  </a:lnTo>
                  <a:lnTo>
                    <a:pt x="333" y="271"/>
                  </a:lnTo>
                  <a:lnTo>
                    <a:pt x="339" y="268"/>
                  </a:lnTo>
                  <a:lnTo>
                    <a:pt x="343" y="261"/>
                  </a:lnTo>
                  <a:lnTo>
                    <a:pt x="344" y="254"/>
                  </a:lnTo>
                  <a:lnTo>
                    <a:pt x="337" y="224"/>
                  </a:lnTo>
                  <a:lnTo>
                    <a:pt x="328" y="196"/>
                  </a:lnTo>
                  <a:lnTo>
                    <a:pt x="316" y="170"/>
                  </a:lnTo>
                  <a:lnTo>
                    <a:pt x="302" y="146"/>
                  </a:lnTo>
                  <a:lnTo>
                    <a:pt x="285" y="124"/>
                  </a:lnTo>
                  <a:lnTo>
                    <a:pt x="265" y="103"/>
                  </a:lnTo>
                  <a:lnTo>
                    <a:pt x="244" y="86"/>
                  </a:lnTo>
                  <a:lnTo>
                    <a:pt x="221" y="68"/>
                  </a:lnTo>
                  <a:lnTo>
                    <a:pt x="196" y="55"/>
                  </a:lnTo>
                  <a:lnTo>
                    <a:pt x="171" y="42"/>
                  </a:lnTo>
                  <a:lnTo>
                    <a:pt x="144" y="30"/>
                  </a:lnTo>
                  <a:lnTo>
                    <a:pt x="116" y="21"/>
                  </a:lnTo>
                  <a:lnTo>
                    <a:pt x="88" y="13"/>
                  </a:lnTo>
                  <a:lnTo>
                    <a:pt x="59" y="7"/>
                  </a:lnTo>
                  <a:lnTo>
                    <a:pt x="30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28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2940" y="3583"/>
              <a:ext cx="158" cy="136"/>
            </a:xfrm>
            <a:custGeom>
              <a:avLst/>
              <a:gdLst>
                <a:gd name="T0" fmla="*/ 0 w 315"/>
                <a:gd name="T1" fmla="*/ 270 h 270"/>
                <a:gd name="T2" fmla="*/ 30 w 315"/>
                <a:gd name="T3" fmla="*/ 269 h 270"/>
                <a:gd name="T4" fmla="*/ 59 w 315"/>
                <a:gd name="T5" fmla="*/ 265 h 270"/>
                <a:gd name="T6" fmla="*/ 87 w 315"/>
                <a:gd name="T7" fmla="*/ 259 h 270"/>
                <a:gd name="T8" fmla="*/ 115 w 315"/>
                <a:gd name="T9" fmla="*/ 251 h 270"/>
                <a:gd name="T10" fmla="*/ 140 w 315"/>
                <a:gd name="T11" fmla="*/ 241 h 270"/>
                <a:gd name="T12" fmla="*/ 166 w 315"/>
                <a:gd name="T13" fmla="*/ 228 h 270"/>
                <a:gd name="T14" fmla="*/ 189 w 315"/>
                <a:gd name="T15" fmla="*/ 213 h 270"/>
                <a:gd name="T16" fmla="*/ 212 w 315"/>
                <a:gd name="T17" fmla="*/ 197 h 270"/>
                <a:gd name="T18" fmla="*/ 231 w 315"/>
                <a:gd name="T19" fmla="*/ 178 h 270"/>
                <a:gd name="T20" fmla="*/ 250 w 315"/>
                <a:gd name="T21" fmla="*/ 158 h 270"/>
                <a:gd name="T22" fmla="*/ 267 w 315"/>
                <a:gd name="T23" fmla="*/ 136 h 270"/>
                <a:gd name="T24" fmla="*/ 281 w 315"/>
                <a:gd name="T25" fmla="*/ 113 h 270"/>
                <a:gd name="T26" fmla="*/ 293 w 315"/>
                <a:gd name="T27" fmla="*/ 87 h 270"/>
                <a:gd name="T28" fmla="*/ 303 w 315"/>
                <a:gd name="T29" fmla="*/ 60 h 270"/>
                <a:gd name="T30" fmla="*/ 311 w 315"/>
                <a:gd name="T31" fmla="*/ 32 h 270"/>
                <a:gd name="T32" fmla="*/ 315 w 315"/>
                <a:gd name="T33" fmla="*/ 2 h 270"/>
                <a:gd name="T34" fmla="*/ 315 w 315"/>
                <a:gd name="T35" fmla="*/ 0 h 270"/>
                <a:gd name="T36" fmla="*/ 313 w 315"/>
                <a:gd name="T37" fmla="*/ 1 h 270"/>
                <a:gd name="T38" fmla="*/ 311 w 315"/>
                <a:gd name="T39" fmla="*/ 3 h 270"/>
                <a:gd name="T40" fmla="*/ 310 w 315"/>
                <a:gd name="T41" fmla="*/ 5 h 270"/>
                <a:gd name="T42" fmla="*/ 304 w 315"/>
                <a:gd name="T43" fmla="*/ 34 h 270"/>
                <a:gd name="T44" fmla="*/ 295 w 315"/>
                <a:gd name="T45" fmla="*/ 61 h 270"/>
                <a:gd name="T46" fmla="*/ 284 w 315"/>
                <a:gd name="T47" fmla="*/ 86 h 270"/>
                <a:gd name="T48" fmla="*/ 272 w 315"/>
                <a:gd name="T49" fmla="*/ 110 h 270"/>
                <a:gd name="T50" fmla="*/ 257 w 315"/>
                <a:gd name="T51" fmla="*/ 133 h 270"/>
                <a:gd name="T52" fmla="*/ 240 w 315"/>
                <a:gd name="T53" fmla="*/ 154 h 270"/>
                <a:gd name="T54" fmla="*/ 222 w 315"/>
                <a:gd name="T55" fmla="*/ 174 h 270"/>
                <a:gd name="T56" fmla="*/ 202 w 315"/>
                <a:gd name="T57" fmla="*/ 192 h 270"/>
                <a:gd name="T58" fmla="*/ 182 w 315"/>
                <a:gd name="T59" fmla="*/ 208 h 270"/>
                <a:gd name="T60" fmla="*/ 159 w 315"/>
                <a:gd name="T61" fmla="*/ 222 h 270"/>
                <a:gd name="T62" fmla="*/ 135 w 315"/>
                <a:gd name="T63" fmla="*/ 235 h 270"/>
                <a:gd name="T64" fmla="*/ 110 w 315"/>
                <a:gd name="T65" fmla="*/ 246 h 270"/>
                <a:gd name="T66" fmla="*/ 84 w 315"/>
                <a:gd name="T67" fmla="*/ 254 h 270"/>
                <a:gd name="T68" fmla="*/ 56 w 315"/>
                <a:gd name="T69" fmla="*/ 261 h 270"/>
                <a:gd name="T70" fmla="*/ 29 w 315"/>
                <a:gd name="T71" fmla="*/ 267 h 270"/>
                <a:gd name="T72" fmla="*/ 0 w 315"/>
                <a:gd name="T73" fmla="*/ 269 h 270"/>
                <a:gd name="T74" fmla="*/ 0 w 315"/>
                <a:gd name="T75" fmla="*/ 269 h 270"/>
                <a:gd name="T76" fmla="*/ 0 w 315"/>
                <a:gd name="T77" fmla="*/ 269 h 270"/>
                <a:gd name="T78" fmla="*/ 0 w 315"/>
                <a:gd name="T79" fmla="*/ 270 h 270"/>
                <a:gd name="T80" fmla="*/ 0 w 315"/>
                <a:gd name="T81" fmla="*/ 270 h 270"/>
                <a:gd name="T82" fmla="*/ 0 w 315"/>
                <a:gd name="T8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" h="270">
                  <a:moveTo>
                    <a:pt x="0" y="270"/>
                  </a:moveTo>
                  <a:lnTo>
                    <a:pt x="30" y="269"/>
                  </a:lnTo>
                  <a:lnTo>
                    <a:pt x="59" y="265"/>
                  </a:lnTo>
                  <a:lnTo>
                    <a:pt x="87" y="259"/>
                  </a:lnTo>
                  <a:lnTo>
                    <a:pt x="115" y="251"/>
                  </a:lnTo>
                  <a:lnTo>
                    <a:pt x="140" y="241"/>
                  </a:lnTo>
                  <a:lnTo>
                    <a:pt x="166" y="228"/>
                  </a:lnTo>
                  <a:lnTo>
                    <a:pt x="189" y="213"/>
                  </a:lnTo>
                  <a:lnTo>
                    <a:pt x="212" y="197"/>
                  </a:lnTo>
                  <a:lnTo>
                    <a:pt x="231" y="178"/>
                  </a:lnTo>
                  <a:lnTo>
                    <a:pt x="250" y="158"/>
                  </a:lnTo>
                  <a:lnTo>
                    <a:pt x="267" y="136"/>
                  </a:lnTo>
                  <a:lnTo>
                    <a:pt x="281" y="113"/>
                  </a:lnTo>
                  <a:lnTo>
                    <a:pt x="293" y="87"/>
                  </a:lnTo>
                  <a:lnTo>
                    <a:pt x="303" y="60"/>
                  </a:lnTo>
                  <a:lnTo>
                    <a:pt x="311" y="32"/>
                  </a:lnTo>
                  <a:lnTo>
                    <a:pt x="315" y="2"/>
                  </a:lnTo>
                  <a:lnTo>
                    <a:pt x="315" y="0"/>
                  </a:lnTo>
                  <a:lnTo>
                    <a:pt x="313" y="1"/>
                  </a:lnTo>
                  <a:lnTo>
                    <a:pt x="311" y="3"/>
                  </a:lnTo>
                  <a:lnTo>
                    <a:pt x="310" y="5"/>
                  </a:lnTo>
                  <a:lnTo>
                    <a:pt x="304" y="34"/>
                  </a:lnTo>
                  <a:lnTo>
                    <a:pt x="295" y="61"/>
                  </a:lnTo>
                  <a:lnTo>
                    <a:pt x="284" y="86"/>
                  </a:lnTo>
                  <a:lnTo>
                    <a:pt x="272" y="110"/>
                  </a:lnTo>
                  <a:lnTo>
                    <a:pt x="257" y="133"/>
                  </a:lnTo>
                  <a:lnTo>
                    <a:pt x="240" y="154"/>
                  </a:lnTo>
                  <a:lnTo>
                    <a:pt x="222" y="174"/>
                  </a:lnTo>
                  <a:lnTo>
                    <a:pt x="202" y="192"/>
                  </a:lnTo>
                  <a:lnTo>
                    <a:pt x="182" y="208"/>
                  </a:lnTo>
                  <a:lnTo>
                    <a:pt x="159" y="222"/>
                  </a:lnTo>
                  <a:lnTo>
                    <a:pt x="135" y="235"/>
                  </a:lnTo>
                  <a:lnTo>
                    <a:pt x="110" y="246"/>
                  </a:lnTo>
                  <a:lnTo>
                    <a:pt x="84" y="254"/>
                  </a:lnTo>
                  <a:lnTo>
                    <a:pt x="56" y="261"/>
                  </a:lnTo>
                  <a:lnTo>
                    <a:pt x="29" y="267"/>
                  </a:lnTo>
                  <a:lnTo>
                    <a:pt x="0" y="269"/>
                  </a:lnTo>
                  <a:lnTo>
                    <a:pt x="0" y="269"/>
                  </a:lnTo>
                  <a:lnTo>
                    <a:pt x="0" y="269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29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3070" y="3528"/>
              <a:ext cx="70" cy="224"/>
            </a:xfrm>
            <a:custGeom>
              <a:avLst/>
              <a:gdLst>
                <a:gd name="T0" fmla="*/ 0 w 140"/>
                <a:gd name="T1" fmla="*/ 1 h 448"/>
                <a:gd name="T2" fmla="*/ 22 w 140"/>
                <a:gd name="T3" fmla="*/ 20 h 448"/>
                <a:gd name="T4" fmla="*/ 43 w 140"/>
                <a:gd name="T5" fmla="*/ 39 h 448"/>
                <a:gd name="T6" fmla="*/ 61 w 140"/>
                <a:gd name="T7" fmla="*/ 61 h 448"/>
                <a:gd name="T8" fmla="*/ 77 w 140"/>
                <a:gd name="T9" fmla="*/ 83 h 448"/>
                <a:gd name="T10" fmla="*/ 91 w 140"/>
                <a:gd name="T11" fmla="*/ 107 h 448"/>
                <a:gd name="T12" fmla="*/ 101 w 140"/>
                <a:gd name="T13" fmla="*/ 134 h 448"/>
                <a:gd name="T14" fmla="*/ 111 w 140"/>
                <a:gd name="T15" fmla="*/ 161 h 448"/>
                <a:gd name="T16" fmla="*/ 115 w 140"/>
                <a:gd name="T17" fmla="*/ 190 h 448"/>
                <a:gd name="T18" fmla="*/ 115 w 140"/>
                <a:gd name="T19" fmla="*/ 221 h 448"/>
                <a:gd name="T20" fmla="*/ 111 w 140"/>
                <a:gd name="T21" fmla="*/ 254 h 448"/>
                <a:gd name="T22" fmla="*/ 100 w 140"/>
                <a:gd name="T23" fmla="*/ 287 h 448"/>
                <a:gd name="T24" fmla="*/ 86 w 140"/>
                <a:gd name="T25" fmla="*/ 319 h 448"/>
                <a:gd name="T26" fmla="*/ 70 w 140"/>
                <a:gd name="T27" fmla="*/ 352 h 448"/>
                <a:gd name="T28" fmla="*/ 52 w 140"/>
                <a:gd name="T29" fmla="*/ 383 h 448"/>
                <a:gd name="T30" fmla="*/ 33 w 140"/>
                <a:gd name="T31" fmla="*/ 410 h 448"/>
                <a:gd name="T32" fmla="*/ 16 w 140"/>
                <a:gd name="T33" fmla="*/ 436 h 448"/>
                <a:gd name="T34" fmla="*/ 14 w 140"/>
                <a:gd name="T35" fmla="*/ 443 h 448"/>
                <a:gd name="T36" fmla="*/ 16 w 140"/>
                <a:gd name="T37" fmla="*/ 447 h 448"/>
                <a:gd name="T38" fmla="*/ 22 w 140"/>
                <a:gd name="T39" fmla="*/ 448 h 448"/>
                <a:gd name="T40" fmla="*/ 29 w 140"/>
                <a:gd name="T41" fmla="*/ 444 h 448"/>
                <a:gd name="T42" fmla="*/ 48 w 140"/>
                <a:gd name="T43" fmla="*/ 422 h 448"/>
                <a:gd name="T44" fmla="*/ 68 w 140"/>
                <a:gd name="T45" fmla="*/ 398 h 448"/>
                <a:gd name="T46" fmla="*/ 86 w 140"/>
                <a:gd name="T47" fmla="*/ 373 h 448"/>
                <a:gd name="T48" fmla="*/ 102 w 140"/>
                <a:gd name="T49" fmla="*/ 348 h 448"/>
                <a:gd name="T50" fmla="*/ 117 w 140"/>
                <a:gd name="T51" fmla="*/ 322 h 448"/>
                <a:gd name="T52" fmla="*/ 129 w 140"/>
                <a:gd name="T53" fmla="*/ 294 h 448"/>
                <a:gd name="T54" fmla="*/ 137 w 140"/>
                <a:gd name="T55" fmla="*/ 265 h 448"/>
                <a:gd name="T56" fmla="*/ 140 w 140"/>
                <a:gd name="T57" fmla="*/ 235 h 448"/>
                <a:gd name="T58" fmla="*/ 139 w 140"/>
                <a:gd name="T59" fmla="*/ 197 h 448"/>
                <a:gd name="T60" fmla="*/ 132 w 140"/>
                <a:gd name="T61" fmla="*/ 163 h 448"/>
                <a:gd name="T62" fmla="*/ 120 w 140"/>
                <a:gd name="T63" fmla="*/ 130 h 448"/>
                <a:gd name="T64" fmla="*/ 102 w 140"/>
                <a:gd name="T65" fmla="*/ 100 h 448"/>
                <a:gd name="T66" fmla="*/ 82 w 140"/>
                <a:gd name="T67" fmla="*/ 71 h 448"/>
                <a:gd name="T68" fmla="*/ 58 w 140"/>
                <a:gd name="T69" fmla="*/ 46 h 448"/>
                <a:gd name="T70" fmla="*/ 30 w 140"/>
                <a:gd name="T71" fmla="*/ 22 h 448"/>
                <a:gd name="T72" fmla="*/ 1 w 140"/>
                <a:gd name="T73" fmla="*/ 0 h 448"/>
                <a:gd name="T74" fmla="*/ 0 w 140"/>
                <a:gd name="T75" fmla="*/ 0 h 448"/>
                <a:gd name="T76" fmla="*/ 0 w 140"/>
                <a:gd name="T77" fmla="*/ 0 h 448"/>
                <a:gd name="T78" fmla="*/ 0 w 140"/>
                <a:gd name="T79" fmla="*/ 0 h 448"/>
                <a:gd name="T80" fmla="*/ 0 w 140"/>
                <a:gd name="T81" fmla="*/ 1 h 448"/>
                <a:gd name="T82" fmla="*/ 0 w 140"/>
                <a:gd name="T83" fmla="*/ 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0" h="448">
                  <a:moveTo>
                    <a:pt x="0" y="1"/>
                  </a:moveTo>
                  <a:lnTo>
                    <a:pt x="22" y="20"/>
                  </a:lnTo>
                  <a:lnTo>
                    <a:pt x="43" y="39"/>
                  </a:lnTo>
                  <a:lnTo>
                    <a:pt x="61" y="61"/>
                  </a:lnTo>
                  <a:lnTo>
                    <a:pt x="77" y="83"/>
                  </a:lnTo>
                  <a:lnTo>
                    <a:pt x="91" y="107"/>
                  </a:lnTo>
                  <a:lnTo>
                    <a:pt x="101" y="134"/>
                  </a:lnTo>
                  <a:lnTo>
                    <a:pt x="111" y="161"/>
                  </a:lnTo>
                  <a:lnTo>
                    <a:pt x="115" y="190"/>
                  </a:lnTo>
                  <a:lnTo>
                    <a:pt x="115" y="221"/>
                  </a:lnTo>
                  <a:lnTo>
                    <a:pt x="111" y="254"/>
                  </a:lnTo>
                  <a:lnTo>
                    <a:pt x="100" y="287"/>
                  </a:lnTo>
                  <a:lnTo>
                    <a:pt x="86" y="319"/>
                  </a:lnTo>
                  <a:lnTo>
                    <a:pt x="70" y="352"/>
                  </a:lnTo>
                  <a:lnTo>
                    <a:pt x="52" y="383"/>
                  </a:lnTo>
                  <a:lnTo>
                    <a:pt x="33" y="410"/>
                  </a:lnTo>
                  <a:lnTo>
                    <a:pt x="16" y="436"/>
                  </a:lnTo>
                  <a:lnTo>
                    <a:pt x="14" y="443"/>
                  </a:lnTo>
                  <a:lnTo>
                    <a:pt x="16" y="447"/>
                  </a:lnTo>
                  <a:lnTo>
                    <a:pt x="22" y="448"/>
                  </a:lnTo>
                  <a:lnTo>
                    <a:pt x="29" y="444"/>
                  </a:lnTo>
                  <a:lnTo>
                    <a:pt x="48" y="422"/>
                  </a:lnTo>
                  <a:lnTo>
                    <a:pt x="68" y="398"/>
                  </a:lnTo>
                  <a:lnTo>
                    <a:pt x="86" y="373"/>
                  </a:lnTo>
                  <a:lnTo>
                    <a:pt x="102" y="348"/>
                  </a:lnTo>
                  <a:lnTo>
                    <a:pt x="117" y="322"/>
                  </a:lnTo>
                  <a:lnTo>
                    <a:pt x="129" y="294"/>
                  </a:lnTo>
                  <a:lnTo>
                    <a:pt x="137" y="265"/>
                  </a:lnTo>
                  <a:lnTo>
                    <a:pt x="140" y="235"/>
                  </a:lnTo>
                  <a:lnTo>
                    <a:pt x="139" y="197"/>
                  </a:lnTo>
                  <a:lnTo>
                    <a:pt x="132" y="163"/>
                  </a:lnTo>
                  <a:lnTo>
                    <a:pt x="120" y="130"/>
                  </a:lnTo>
                  <a:lnTo>
                    <a:pt x="102" y="100"/>
                  </a:lnTo>
                  <a:lnTo>
                    <a:pt x="82" y="71"/>
                  </a:lnTo>
                  <a:lnTo>
                    <a:pt x="58" y="46"/>
                  </a:lnTo>
                  <a:lnTo>
                    <a:pt x="30" y="2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30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2955" y="3588"/>
              <a:ext cx="143" cy="211"/>
            </a:xfrm>
            <a:custGeom>
              <a:avLst/>
              <a:gdLst>
                <a:gd name="T0" fmla="*/ 258 w 284"/>
                <a:gd name="T1" fmla="*/ 1 h 423"/>
                <a:gd name="T2" fmla="*/ 270 w 284"/>
                <a:gd name="T3" fmla="*/ 37 h 423"/>
                <a:gd name="T4" fmla="*/ 276 w 284"/>
                <a:gd name="T5" fmla="*/ 71 h 423"/>
                <a:gd name="T6" fmla="*/ 279 w 284"/>
                <a:gd name="T7" fmla="*/ 105 h 423"/>
                <a:gd name="T8" fmla="*/ 275 w 284"/>
                <a:gd name="T9" fmla="*/ 138 h 423"/>
                <a:gd name="T10" fmla="*/ 268 w 284"/>
                <a:gd name="T11" fmla="*/ 169 h 423"/>
                <a:gd name="T12" fmla="*/ 257 w 284"/>
                <a:gd name="T13" fmla="*/ 199 h 423"/>
                <a:gd name="T14" fmla="*/ 241 w 284"/>
                <a:gd name="T15" fmla="*/ 228 h 423"/>
                <a:gd name="T16" fmla="*/ 223 w 284"/>
                <a:gd name="T17" fmla="*/ 256 h 423"/>
                <a:gd name="T18" fmla="*/ 201 w 284"/>
                <a:gd name="T19" fmla="*/ 281 h 423"/>
                <a:gd name="T20" fmla="*/ 177 w 284"/>
                <a:gd name="T21" fmla="*/ 305 h 423"/>
                <a:gd name="T22" fmla="*/ 152 w 284"/>
                <a:gd name="T23" fmla="*/ 328 h 423"/>
                <a:gd name="T24" fmla="*/ 124 w 284"/>
                <a:gd name="T25" fmla="*/ 348 h 423"/>
                <a:gd name="T26" fmla="*/ 95 w 284"/>
                <a:gd name="T27" fmla="*/ 367 h 423"/>
                <a:gd name="T28" fmla="*/ 66 w 284"/>
                <a:gd name="T29" fmla="*/ 384 h 423"/>
                <a:gd name="T30" fmla="*/ 36 w 284"/>
                <a:gd name="T31" fmla="*/ 399 h 423"/>
                <a:gd name="T32" fmla="*/ 5 w 284"/>
                <a:gd name="T33" fmla="*/ 411 h 423"/>
                <a:gd name="T34" fmla="*/ 1 w 284"/>
                <a:gd name="T35" fmla="*/ 414 h 423"/>
                <a:gd name="T36" fmla="*/ 0 w 284"/>
                <a:gd name="T37" fmla="*/ 418 h 423"/>
                <a:gd name="T38" fmla="*/ 0 w 284"/>
                <a:gd name="T39" fmla="*/ 422 h 423"/>
                <a:gd name="T40" fmla="*/ 3 w 284"/>
                <a:gd name="T41" fmla="*/ 423 h 423"/>
                <a:gd name="T42" fmla="*/ 36 w 284"/>
                <a:gd name="T43" fmla="*/ 412 h 423"/>
                <a:gd name="T44" fmla="*/ 68 w 284"/>
                <a:gd name="T45" fmla="*/ 399 h 423"/>
                <a:gd name="T46" fmla="*/ 100 w 284"/>
                <a:gd name="T47" fmla="*/ 381 h 423"/>
                <a:gd name="T48" fmla="*/ 130 w 284"/>
                <a:gd name="T49" fmla="*/ 363 h 423"/>
                <a:gd name="T50" fmla="*/ 159 w 284"/>
                <a:gd name="T51" fmla="*/ 341 h 423"/>
                <a:gd name="T52" fmla="*/ 185 w 284"/>
                <a:gd name="T53" fmla="*/ 318 h 423"/>
                <a:gd name="T54" fmla="*/ 209 w 284"/>
                <a:gd name="T55" fmla="*/ 293 h 423"/>
                <a:gd name="T56" fmla="*/ 230 w 284"/>
                <a:gd name="T57" fmla="*/ 265 h 423"/>
                <a:gd name="T58" fmla="*/ 249 w 284"/>
                <a:gd name="T59" fmla="*/ 236 h 423"/>
                <a:gd name="T60" fmla="*/ 264 w 284"/>
                <a:gd name="T61" fmla="*/ 205 h 423"/>
                <a:gd name="T62" fmla="*/ 275 w 284"/>
                <a:gd name="T63" fmla="*/ 173 h 423"/>
                <a:gd name="T64" fmla="*/ 282 w 284"/>
                <a:gd name="T65" fmla="*/ 140 h 423"/>
                <a:gd name="T66" fmla="*/ 284 w 284"/>
                <a:gd name="T67" fmla="*/ 106 h 423"/>
                <a:gd name="T68" fmla="*/ 281 w 284"/>
                <a:gd name="T69" fmla="*/ 71 h 423"/>
                <a:gd name="T70" fmla="*/ 273 w 284"/>
                <a:gd name="T71" fmla="*/ 36 h 423"/>
                <a:gd name="T72" fmla="*/ 259 w 284"/>
                <a:gd name="T73" fmla="*/ 0 h 423"/>
                <a:gd name="T74" fmla="*/ 258 w 284"/>
                <a:gd name="T75" fmla="*/ 0 h 423"/>
                <a:gd name="T76" fmla="*/ 258 w 284"/>
                <a:gd name="T77" fmla="*/ 0 h 423"/>
                <a:gd name="T78" fmla="*/ 258 w 284"/>
                <a:gd name="T79" fmla="*/ 1 h 423"/>
                <a:gd name="T80" fmla="*/ 258 w 284"/>
                <a:gd name="T81" fmla="*/ 1 h 423"/>
                <a:gd name="T82" fmla="*/ 258 w 284"/>
                <a:gd name="T83" fmla="*/ 1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4" h="423">
                  <a:moveTo>
                    <a:pt x="258" y="1"/>
                  </a:moveTo>
                  <a:lnTo>
                    <a:pt x="270" y="37"/>
                  </a:lnTo>
                  <a:lnTo>
                    <a:pt x="276" y="71"/>
                  </a:lnTo>
                  <a:lnTo>
                    <a:pt x="279" y="105"/>
                  </a:lnTo>
                  <a:lnTo>
                    <a:pt x="275" y="138"/>
                  </a:lnTo>
                  <a:lnTo>
                    <a:pt x="268" y="169"/>
                  </a:lnTo>
                  <a:lnTo>
                    <a:pt x="257" y="199"/>
                  </a:lnTo>
                  <a:lnTo>
                    <a:pt x="241" y="228"/>
                  </a:lnTo>
                  <a:lnTo>
                    <a:pt x="223" y="256"/>
                  </a:lnTo>
                  <a:lnTo>
                    <a:pt x="201" y="281"/>
                  </a:lnTo>
                  <a:lnTo>
                    <a:pt x="177" y="305"/>
                  </a:lnTo>
                  <a:lnTo>
                    <a:pt x="152" y="328"/>
                  </a:lnTo>
                  <a:lnTo>
                    <a:pt x="124" y="348"/>
                  </a:lnTo>
                  <a:lnTo>
                    <a:pt x="95" y="367"/>
                  </a:lnTo>
                  <a:lnTo>
                    <a:pt x="66" y="384"/>
                  </a:lnTo>
                  <a:lnTo>
                    <a:pt x="36" y="399"/>
                  </a:lnTo>
                  <a:lnTo>
                    <a:pt x="5" y="411"/>
                  </a:lnTo>
                  <a:lnTo>
                    <a:pt x="1" y="414"/>
                  </a:lnTo>
                  <a:lnTo>
                    <a:pt x="0" y="418"/>
                  </a:lnTo>
                  <a:lnTo>
                    <a:pt x="0" y="422"/>
                  </a:lnTo>
                  <a:lnTo>
                    <a:pt x="3" y="423"/>
                  </a:lnTo>
                  <a:lnTo>
                    <a:pt x="36" y="412"/>
                  </a:lnTo>
                  <a:lnTo>
                    <a:pt x="68" y="399"/>
                  </a:lnTo>
                  <a:lnTo>
                    <a:pt x="100" y="381"/>
                  </a:lnTo>
                  <a:lnTo>
                    <a:pt x="130" y="363"/>
                  </a:lnTo>
                  <a:lnTo>
                    <a:pt x="159" y="341"/>
                  </a:lnTo>
                  <a:lnTo>
                    <a:pt x="185" y="318"/>
                  </a:lnTo>
                  <a:lnTo>
                    <a:pt x="209" y="293"/>
                  </a:lnTo>
                  <a:lnTo>
                    <a:pt x="230" y="265"/>
                  </a:lnTo>
                  <a:lnTo>
                    <a:pt x="249" y="236"/>
                  </a:lnTo>
                  <a:lnTo>
                    <a:pt x="264" y="205"/>
                  </a:lnTo>
                  <a:lnTo>
                    <a:pt x="275" y="173"/>
                  </a:lnTo>
                  <a:lnTo>
                    <a:pt x="282" y="140"/>
                  </a:lnTo>
                  <a:lnTo>
                    <a:pt x="284" y="106"/>
                  </a:lnTo>
                  <a:lnTo>
                    <a:pt x="281" y="71"/>
                  </a:lnTo>
                  <a:lnTo>
                    <a:pt x="273" y="36"/>
                  </a:lnTo>
                  <a:lnTo>
                    <a:pt x="259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8" y="1"/>
                  </a:lnTo>
                  <a:lnTo>
                    <a:pt x="258" y="1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31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2874" y="3651"/>
              <a:ext cx="244" cy="88"/>
            </a:xfrm>
            <a:custGeom>
              <a:avLst/>
              <a:gdLst>
                <a:gd name="T0" fmla="*/ 0 w 489"/>
                <a:gd name="T1" fmla="*/ 142 h 178"/>
                <a:gd name="T2" fmla="*/ 31 w 489"/>
                <a:gd name="T3" fmla="*/ 153 h 178"/>
                <a:gd name="T4" fmla="*/ 65 w 489"/>
                <a:gd name="T5" fmla="*/ 162 h 178"/>
                <a:gd name="T6" fmla="*/ 98 w 489"/>
                <a:gd name="T7" fmla="*/ 169 h 178"/>
                <a:gd name="T8" fmla="*/ 132 w 489"/>
                <a:gd name="T9" fmla="*/ 174 h 178"/>
                <a:gd name="T10" fmla="*/ 165 w 489"/>
                <a:gd name="T11" fmla="*/ 177 h 178"/>
                <a:gd name="T12" fmla="*/ 198 w 489"/>
                <a:gd name="T13" fmla="*/ 178 h 178"/>
                <a:gd name="T14" fmla="*/ 232 w 489"/>
                <a:gd name="T15" fmla="*/ 177 h 178"/>
                <a:gd name="T16" fmla="*/ 265 w 489"/>
                <a:gd name="T17" fmla="*/ 172 h 178"/>
                <a:gd name="T18" fmla="*/ 297 w 489"/>
                <a:gd name="T19" fmla="*/ 165 h 178"/>
                <a:gd name="T20" fmla="*/ 329 w 489"/>
                <a:gd name="T21" fmla="*/ 155 h 178"/>
                <a:gd name="T22" fmla="*/ 358 w 489"/>
                <a:gd name="T23" fmla="*/ 143 h 178"/>
                <a:gd name="T24" fmla="*/ 387 w 489"/>
                <a:gd name="T25" fmla="*/ 127 h 178"/>
                <a:gd name="T26" fmla="*/ 415 w 489"/>
                <a:gd name="T27" fmla="*/ 109 h 178"/>
                <a:gd name="T28" fmla="*/ 439 w 489"/>
                <a:gd name="T29" fmla="*/ 86 h 178"/>
                <a:gd name="T30" fmla="*/ 462 w 489"/>
                <a:gd name="T31" fmla="*/ 60 h 178"/>
                <a:gd name="T32" fmla="*/ 483 w 489"/>
                <a:gd name="T33" fmla="*/ 32 h 178"/>
                <a:gd name="T34" fmla="*/ 487 w 489"/>
                <a:gd name="T35" fmla="*/ 21 h 178"/>
                <a:gd name="T36" fmla="*/ 489 w 489"/>
                <a:gd name="T37" fmla="*/ 9 h 178"/>
                <a:gd name="T38" fmla="*/ 484 w 489"/>
                <a:gd name="T39" fmla="*/ 0 h 178"/>
                <a:gd name="T40" fmla="*/ 472 w 489"/>
                <a:gd name="T41" fmla="*/ 3 h 178"/>
                <a:gd name="T42" fmla="*/ 451 w 489"/>
                <a:gd name="T43" fmla="*/ 14 h 178"/>
                <a:gd name="T44" fmla="*/ 430 w 489"/>
                <a:gd name="T45" fmla="*/ 27 h 178"/>
                <a:gd name="T46" fmla="*/ 409 w 489"/>
                <a:gd name="T47" fmla="*/ 41 h 178"/>
                <a:gd name="T48" fmla="*/ 388 w 489"/>
                <a:gd name="T49" fmla="*/ 53 h 178"/>
                <a:gd name="T50" fmla="*/ 368 w 489"/>
                <a:gd name="T51" fmla="*/ 66 h 178"/>
                <a:gd name="T52" fmla="*/ 347 w 489"/>
                <a:gd name="T53" fmla="*/ 79 h 178"/>
                <a:gd name="T54" fmla="*/ 326 w 489"/>
                <a:gd name="T55" fmla="*/ 92 h 178"/>
                <a:gd name="T56" fmla="*/ 304 w 489"/>
                <a:gd name="T57" fmla="*/ 103 h 178"/>
                <a:gd name="T58" fmla="*/ 286 w 489"/>
                <a:gd name="T59" fmla="*/ 112 h 178"/>
                <a:gd name="T60" fmla="*/ 269 w 489"/>
                <a:gd name="T61" fmla="*/ 120 h 178"/>
                <a:gd name="T62" fmla="*/ 250 w 489"/>
                <a:gd name="T63" fmla="*/ 127 h 178"/>
                <a:gd name="T64" fmla="*/ 232 w 489"/>
                <a:gd name="T65" fmla="*/ 134 h 178"/>
                <a:gd name="T66" fmla="*/ 212 w 489"/>
                <a:gd name="T67" fmla="*/ 140 h 178"/>
                <a:gd name="T68" fmla="*/ 194 w 489"/>
                <a:gd name="T69" fmla="*/ 145 h 178"/>
                <a:gd name="T70" fmla="*/ 174 w 489"/>
                <a:gd name="T71" fmla="*/ 148 h 178"/>
                <a:gd name="T72" fmla="*/ 156 w 489"/>
                <a:gd name="T73" fmla="*/ 151 h 178"/>
                <a:gd name="T74" fmla="*/ 136 w 489"/>
                <a:gd name="T75" fmla="*/ 154 h 178"/>
                <a:gd name="T76" fmla="*/ 117 w 489"/>
                <a:gd name="T77" fmla="*/ 155 h 178"/>
                <a:gd name="T78" fmla="*/ 97 w 489"/>
                <a:gd name="T79" fmla="*/ 155 h 178"/>
                <a:gd name="T80" fmla="*/ 78 w 489"/>
                <a:gd name="T81" fmla="*/ 154 h 178"/>
                <a:gd name="T82" fmla="*/ 58 w 489"/>
                <a:gd name="T83" fmla="*/ 153 h 178"/>
                <a:gd name="T84" fmla="*/ 40 w 489"/>
                <a:gd name="T85" fmla="*/ 150 h 178"/>
                <a:gd name="T86" fmla="*/ 20 w 489"/>
                <a:gd name="T87" fmla="*/ 146 h 178"/>
                <a:gd name="T88" fmla="*/ 0 w 489"/>
                <a:gd name="T89" fmla="*/ 141 h 178"/>
                <a:gd name="T90" fmla="*/ 0 w 489"/>
                <a:gd name="T91" fmla="*/ 141 h 178"/>
                <a:gd name="T92" fmla="*/ 0 w 489"/>
                <a:gd name="T93" fmla="*/ 141 h 178"/>
                <a:gd name="T94" fmla="*/ 0 w 489"/>
                <a:gd name="T95" fmla="*/ 142 h 178"/>
                <a:gd name="T96" fmla="*/ 0 w 489"/>
                <a:gd name="T97" fmla="*/ 142 h 178"/>
                <a:gd name="T98" fmla="*/ 0 w 489"/>
                <a:gd name="T99" fmla="*/ 14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9" h="178">
                  <a:moveTo>
                    <a:pt x="0" y="142"/>
                  </a:moveTo>
                  <a:lnTo>
                    <a:pt x="31" y="153"/>
                  </a:lnTo>
                  <a:lnTo>
                    <a:pt x="65" y="162"/>
                  </a:lnTo>
                  <a:lnTo>
                    <a:pt x="98" y="169"/>
                  </a:lnTo>
                  <a:lnTo>
                    <a:pt x="132" y="174"/>
                  </a:lnTo>
                  <a:lnTo>
                    <a:pt x="165" y="177"/>
                  </a:lnTo>
                  <a:lnTo>
                    <a:pt x="198" y="178"/>
                  </a:lnTo>
                  <a:lnTo>
                    <a:pt x="232" y="177"/>
                  </a:lnTo>
                  <a:lnTo>
                    <a:pt x="265" y="172"/>
                  </a:lnTo>
                  <a:lnTo>
                    <a:pt x="297" y="165"/>
                  </a:lnTo>
                  <a:lnTo>
                    <a:pt x="329" y="155"/>
                  </a:lnTo>
                  <a:lnTo>
                    <a:pt x="358" y="143"/>
                  </a:lnTo>
                  <a:lnTo>
                    <a:pt x="387" y="127"/>
                  </a:lnTo>
                  <a:lnTo>
                    <a:pt x="415" y="109"/>
                  </a:lnTo>
                  <a:lnTo>
                    <a:pt x="439" y="86"/>
                  </a:lnTo>
                  <a:lnTo>
                    <a:pt x="462" y="60"/>
                  </a:lnTo>
                  <a:lnTo>
                    <a:pt x="483" y="32"/>
                  </a:lnTo>
                  <a:lnTo>
                    <a:pt x="487" y="21"/>
                  </a:lnTo>
                  <a:lnTo>
                    <a:pt x="489" y="9"/>
                  </a:lnTo>
                  <a:lnTo>
                    <a:pt x="484" y="0"/>
                  </a:lnTo>
                  <a:lnTo>
                    <a:pt x="472" y="3"/>
                  </a:lnTo>
                  <a:lnTo>
                    <a:pt x="451" y="14"/>
                  </a:lnTo>
                  <a:lnTo>
                    <a:pt x="430" y="27"/>
                  </a:lnTo>
                  <a:lnTo>
                    <a:pt x="409" y="41"/>
                  </a:lnTo>
                  <a:lnTo>
                    <a:pt x="388" y="53"/>
                  </a:lnTo>
                  <a:lnTo>
                    <a:pt x="368" y="66"/>
                  </a:lnTo>
                  <a:lnTo>
                    <a:pt x="347" y="79"/>
                  </a:lnTo>
                  <a:lnTo>
                    <a:pt x="326" y="92"/>
                  </a:lnTo>
                  <a:lnTo>
                    <a:pt x="304" y="103"/>
                  </a:lnTo>
                  <a:lnTo>
                    <a:pt x="286" y="112"/>
                  </a:lnTo>
                  <a:lnTo>
                    <a:pt x="269" y="120"/>
                  </a:lnTo>
                  <a:lnTo>
                    <a:pt x="250" y="127"/>
                  </a:lnTo>
                  <a:lnTo>
                    <a:pt x="232" y="134"/>
                  </a:lnTo>
                  <a:lnTo>
                    <a:pt x="212" y="140"/>
                  </a:lnTo>
                  <a:lnTo>
                    <a:pt x="194" y="145"/>
                  </a:lnTo>
                  <a:lnTo>
                    <a:pt x="174" y="148"/>
                  </a:lnTo>
                  <a:lnTo>
                    <a:pt x="156" y="151"/>
                  </a:lnTo>
                  <a:lnTo>
                    <a:pt x="136" y="154"/>
                  </a:lnTo>
                  <a:lnTo>
                    <a:pt x="117" y="155"/>
                  </a:lnTo>
                  <a:lnTo>
                    <a:pt x="97" y="155"/>
                  </a:lnTo>
                  <a:lnTo>
                    <a:pt x="78" y="154"/>
                  </a:lnTo>
                  <a:lnTo>
                    <a:pt x="58" y="153"/>
                  </a:lnTo>
                  <a:lnTo>
                    <a:pt x="40" y="150"/>
                  </a:lnTo>
                  <a:lnTo>
                    <a:pt x="20" y="146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32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2830" y="3704"/>
              <a:ext cx="231" cy="95"/>
            </a:xfrm>
            <a:custGeom>
              <a:avLst/>
              <a:gdLst>
                <a:gd name="T0" fmla="*/ 0 w 462"/>
                <a:gd name="T1" fmla="*/ 179 h 191"/>
                <a:gd name="T2" fmla="*/ 33 w 462"/>
                <a:gd name="T3" fmla="*/ 185 h 191"/>
                <a:gd name="T4" fmla="*/ 67 w 462"/>
                <a:gd name="T5" fmla="*/ 188 h 191"/>
                <a:gd name="T6" fmla="*/ 99 w 462"/>
                <a:gd name="T7" fmla="*/ 191 h 191"/>
                <a:gd name="T8" fmla="*/ 131 w 462"/>
                <a:gd name="T9" fmla="*/ 190 h 191"/>
                <a:gd name="T10" fmla="*/ 162 w 462"/>
                <a:gd name="T11" fmla="*/ 187 h 191"/>
                <a:gd name="T12" fmla="*/ 193 w 462"/>
                <a:gd name="T13" fmla="*/ 183 h 191"/>
                <a:gd name="T14" fmla="*/ 223 w 462"/>
                <a:gd name="T15" fmla="*/ 176 h 191"/>
                <a:gd name="T16" fmla="*/ 253 w 462"/>
                <a:gd name="T17" fmla="*/ 167 h 191"/>
                <a:gd name="T18" fmla="*/ 282 w 462"/>
                <a:gd name="T19" fmla="*/ 155 h 191"/>
                <a:gd name="T20" fmla="*/ 310 w 462"/>
                <a:gd name="T21" fmla="*/ 142 h 191"/>
                <a:gd name="T22" fmla="*/ 337 w 462"/>
                <a:gd name="T23" fmla="*/ 126 h 191"/>
                <a:gd name="T24" fmla="*/ 364 w 462"/>
                <a:gd name="T25" fmla="*/ 109 h 191"/>
                <a:gd name="T26" fmla="*/ 389 w 462"/>
                <a:gd name="T27" fmla="*/ 89 h 191"/>
                <a:gd name="T28" fmla="*/ 413 w 462"/>
                <a:gd name="T29" fmla="*/ 67 h 191"/>
                <a:gd name="T30" fmla="*/ 436 w 462"/>
                <a:gd name="T31" fmla="*/ 43 h 191"/>
                <a:gd name="T32" fmla="*/ 458 w 462"/>
                <a:gd name="T33" fmla="*/ 17 h 191"/>
                <a:gd name="T34" fmla="*/ 462 w 462"/>
                <a:gd name="T35" fmla="*/ 9 h 191"/>
                <a:gd name="T36" fmla="*/ 460 w 462"/>
                <a:gd name="T37" fmla="*/ 2 h 191"/>
                <a:gd name="T38" fmla="*/ 455 w 462"/>
                <a:gd name="T39" fmla="*/ 0 h 191"/>
                <a:gd name="T40" fmla="*/ 447 w 462"/>
                <a:gd name="T41" fmla="*/ 3 h 191"/>
                <a:gd name="T42" fmla="*/ 424 w 462"/>
                <a:gd name="T43" fmla="*/ 23 h 191"/>
                <a:gd name="T44" fmla="*/ 399 w 462"/>
                <a:gd name="T45" fmla="*/ 42 h 191"/>
                <a:gd name="T46" fmla="*/ 374 w 462"/>
                <a:gd name="T47" fmla="*/ 61 h 191"/>
                <a:gd name="T48" fmla="*/ 349 w 462"/>
                <a:gd name="T49" fmla="*/ 78 h 191"/>
                <a:gd name="T50" fmla="*/ 322 w 462"/>
                <a:gd name="T51" fmla="*/ 95 h 191"/>
                <a:gd name="T52" fmla="*/ 296 w 462"/>
                <a:gd name="T53" fmla="*/ 110 h 191"/>
                <a:gd name="T54" fmla="*/ 268 w 462"/>
                <a:gd name="T55" fmla="*/ 124 h 191"/>
                <a:gd name="T56" fmla="*/ 241 w 462"/>
                <a:gd name="T57" fmla="*/ 138 h 191"/>
                <a:gd name="T58" fmla="*/ 212 w 462"/>
                <a:gd name="T59" fmla="*/ 149 h 191"/>
                <a:gd name="T60" fmla="*/ 183 w 462"/>
                <a:gd name="T61" fmla="*/ 159 h 191"/>
                <a:gd name="T62" fmla="*/ 153 w 462"/>
                <a:gd name="T63" fmla="*/ 167 h 191"/>
                <a:gd name="T64" fmla="*/ 124 w 462"/>
                <a:gd name="T65" fmla="*/ 174 h 191"/>
                <a:gd name="T66" fmla="*/ 93 w 462"/>
                <a:gd name="T67" fmla="*/ 178 h 191"/>
                <a:gd name="T68" fmla="*/ 63 w 462"/>
                <a:gd name="T69" fmla="*/ 180 h 191"/>
                <a:gd name="T70" fmla="*/ 32 w 462"/>
                <a:gd name="T71" fmla="*/ 182 h 191"/>
                <a:gd name="T72" fmla="*/ 1 w 462"/>
                <a:gd name="T73" fmla="*/ 179 h 191"/>
                <a:gd name="T74" fmla="*/ 0 w 462"/>
                <a:gd name="T75" fmla="*/ 179 h 191"/>
                <a:gd name="T76" fmla="*/ 0 w 462"/>
                <a:gd name="T77" fmla="*/ 179 h 191"/>
                <a:gd name="T78" fmla="*/ 0 w 462"/>
                <a:gd name="T79" fmla="*/ 179 h 191"/>
                <a:gd name="T80" fmla="*/ 0 w 462"/>
                <a:gd name="T81" fmla="*/ 179 h 191"/>
                <a:gd name="T82" fmla="*/ 0 w 462"/>
                <a:gd name="T83" fmla="*/ 17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2" h="191">
                  <a:moveTo>
                    <a:pt x="0" y="179"/>
                  </a:moveTo>
                  <a:lnTo>
                    <a:pt x="33" y="185"/>
                  </a:lnTo>
                  <a:lnTo>
                    <a:pt x="67" y="188"/>
                  </a:lnTo>
                  <a:lnTo>
                    <a:pt x="99" y="191"/>
                  </a:lnTo>
                  <a:lnTo>
                    <a:pt x="131" y="190"/>
                  </a:lnTo>
                  <a:lnTo>
                    <a:pt x="162" y="187"/>
                  </a:lnTo>
                  <a:lnTo>
                    <a:pt x="193" y="183"/>
                  </a:lnTo>
                  <a:lnTo>
                    <a:pt x="223" y="176"/>
                  </a:lnTo>
                  <a:lnTo>
                    <a:pt x="253" y="167"/>
                  </a:lnTo>
                  <a:lnTo>
                    <a:pt x="282" y="155"/>
                  </a:lnTo>
                  <a:lnTo>
                    <a:pt x="310" y="142"/>
                  </a:lnTo>
                  <a:lnTo>
                    <a:pt x="337" y="126"/>
                  </a:lnTo>
                  <a:lnTo>
                    <a:pt x="364" y="109"/>
                  </a:lnTo>
                  <a:lnTo>
                    <a:pt x="389" y="89"/>
                  </a:lnTo>
                  <a:lnTo>
                    <a:pt x="413" y="67"/>
                  </a:lnTo>
                  <a:lnTo>
                    <a:pt x="436" y="43"/>
                  </a:lnTo>
                  <a:lnTo>
                    <a:pt x="458" y="17"/>
                  </a:lnTo>
                  <a:lnTo>
                    <a:pt x="462" y="9"/>
                  </a:lnTo>
                  <a:lnTo>
                    <a:pt x="460" y="2"/>
                  </a:lnTo>
                  <a:lnTo>
                    <a:pt x="455" y="0"/>
                  </a:lnTo>
                  <a:lnTo>
                    <a:pt x="447" y="3"/>
                  </a:lnTo>
                  <a:lnTo>
                    <a:pt x="424" y="23"/>
                  </a:lnTo>
                  <a:lnTo>
                    <a:pt x="399" y="42"/>
                  </a:lnTo>
                  <a:lnTo>
                    <a:pt x="374" y="61"/>
                  </a:lnTo>
                  <a:lnTo>
                    <a:pt x="349" y="78"/>
                  </a:lnTo>
                  <a:lnTo>
                    <a:pt x="322" y="95"/>
                  </a:lnTo>
                  <a:lnTo>
                    <a:pt x="296" y="110"/>
                  </a:lnTo>
                  <a:lnTo>
                    <a:pt x="268" y="124"/>
                  </a:lnTo>
                  <a:lnTo>
                    <a:pt x="241" y="138"/>
                  </a:lnTo>
                  <a:lnTo>
                    <a:pt x="212" y="149"/>
                  </a:lnTo>
                  <a:lnTo>
                    <a:pt x="183" y="159"/>
                  </a:lnTo>
                  <a:lnTo>
                    <a:pt x="153" y="167"/>
                  </a:lnTo>
                  <a:lnTo>
                    <a:pt x="124" y="174"/>
                  </a:lnTo>
                  <a:lnTo>
                    <a:pt x="93" y="178"/>
                  </a:lnTo>
                  <a:lnTo>
                    <a:pt x="63" y="180"/>
                  </a:lnTo>
                  <a:lnTo>
                    <a:pt x="32" y="182"/>
                  </a:lnTo>
                  <a:lnTo>
                    <a:pt x="1" y="179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33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2859" y="3741"/>
              <a:ext cx="185" cy="124"/>
            </a:xfrm>
            <a:custGeom>
              <a:avLst/>
              <a:gdLst>
                <a:gd name="T0" fmla="*/ 371 w 371"/>
                <a:gd name="T1" fmla="*/ 0 h 248"/>
                <a:gd name="T2" fmla="*/ 355 w 371"/>
                <a:gd name="T3" fmla="*/ 26 h 248"/>
                <a:gd name="T4" fmla="*/ 339 w 371"/>
                <a:gd name="T5" fmla="*/ 49 h 248"/>
                <a:gd name="T6" fmla="*/ 321 w 371"/>
                <a:gd name="T7" fmla="*/ 71 h 248"/>
                <a:gd name="T8" fmla="*/ 301 w 371"/>
                <a:gd name="T9" fmla="*/ 89 h 248"/>
                <a:gd name="T10" fmla="*/ 280 w 371"/>
                <a:gd name="T11" fmla="*/ 106 h 248"/>
                <a:gd name="T12" fmla="*/ 258 w 371"/>
                <a:gd name="T13" fmla="*/ 121 h 248"/>
                <a:gd name="T14" fmla="*/ 236 w 371"/>
                <a:gd name="T15" fmla="*/ 135 h 248"/>
                <a:gd name="T16" fmla="*/ 213 w 371"/>
                <a:gd name="T17" fmla="*/ 148 h 248"/>
                <a:gd name="T18" fmla="*/ 189 w 371"/>
                <a:gd name="T19" fmla="*/ 159 h 248"/>
                <a:gd name="T20" fmla="*/ 164 w 371"/>
                <a:gd name="T21" fmla="*/ 171 h 248"/>
                <a:gd name="T22" fmla="*/ 139 w 371"/>
                <a:gd name="T23" fmla="*/ 180 h 248"/>
                <a:gd name="T24" fmla="*/ 113 w 371"/>
                <a:gd name="T25" fmla="*/ 191 h 248"/>
                <a:gd name="T26" fmla="*/ 87 w 371"/>
                <a:gd name="T27" fmla="*/ 200 h 248"/>
                <a:gd name="T28" fmla="*/ 60 w 371"/>
                <a:gd name="T29" fmla="*/ 209 h 248"/>
                <a:gd name="T30" fmla="*/ 34 w 371"/>
                <a:gd name="T31" fmla="*/ 218 h 248"/>
                <a:gd name="T32" fmla="*/ 7 w 371"/>
                <a:gd name="T33" fmla="*/ 229 h 248"/>
                <a:gd name="T34" fmla="*/ 3 w 371"/>
                <a:gd name="T35" fmla="*/ 233 h 248"/>
                <a:gd name="T36" fmla="*/ 0 w 371"/>
                <a:gd name="T37" fmla="*/ 240 h 248"/>
                <a:gd name="T38" fmla="*/ 2 w 371"/>
                <a:gd name="T39" fmla="*/ 246 h 248"/>
                <a:gd name="T40" fmla="*/ 6 w 371"/>
                <a:gd name="T41" fmla="*/ 248 h 248"/>
                <a:gd name="T42" fmla="*/ 36 w 371"/>
                <a:gd name="T43" fmla="*/ 241 h 248"/>
                <a:gd name="T44" fmla="*/ 65 w 371"/>
                <a:gd name="T45" fmla="*/ 233 h 248"/>
                <a:gd name="T46" fmla="*/ 93 w 371"/>
                <a:gd name="T47" fmla="*/ 225 h 248"/>
                <a:gd name="T48" fmla="*/ 120 w 371"/>
                <a:gd name="T49" fmla="*/ 216 h 248"/>
                <a:gd name="T50" fmla="*/ 147 w 371"/>
                <a:gd name="T51" fmla="*/ 206 h 248"/>
                <a:gd name="T52" fmla="*/ 172 w 371"/>
                <a:gd name="T53" fmla="*/ 195 h 248"/>
                <a:gd name="T54" fmla="*/ 197 w 371"/>
                <a:gd name="T55" fmla="*/ 182 h 248"/>
                <a:gd name="T56" fmla="*/ 222 w 371"/>
                <a:gd name="T57" fmla="*/ 170 h 248"/>
                <a:gd name="T58" fmla="*/ 243 w 371"/>
                <a:gd name="T59" fmla="*/ 155 h 248"/>
                <a:gd name="T60" fmla="*/ 265 w 371"/>
                <a:gd name="T61" fmla="*/ 139 h 248"/>
                <a:gd name="T62" fmla="*/ 286 w 371"/>
                <a:gd name="T63" fmla="*/ 120 h 248"/>
                <a:gd name="T64" fmla="*/ 306 w 371"/>
                <a:gd name="T65" fmla="*/ 101 h 248"/>
                <a:gd name="T66" fmla="*/ 324 w 371"/>
                <a:gd name="T67" fmla="*/ 79 h 248"/>
                <a:gd name="T68" fmla="*/ 341 w 371"/>
                <a:gd name="T69" fmla="*/ 56 h 248"/>
                <a:gd name="T70" fmla="*/ 357 w 371"/>
                <a:gd name="T71" fmla="*/ 29 h 248"/>
                <a:gd name="T72" fmla="*/ 371 w 371"/>
                <a:gd name="T73" fmla="*/ 2 h 248"/>
                <a:gd name="T74" fmla="*/ 371 w 371"/>
                <a:gd name="T75" fmla="*/ 0 h 248"/>
                <a:gd name="T76" fmla="*/ 371 w 371"/>
                <a:gd name="T77" fmla="*/ 0 h 248"/>
                <a:gd name="T78" fmla="*/ 371 w 371"/>
                <a:gd name="T79" fmla="*/ 0 h 248"/>
                <a:gd name="T80" fmla="*/ 371 w 371"/>
                <a:gd name="T81" fmla="*/ 0 h 248"/>
                <a:gd name="T82" fmla="*/ 371 w 371"/>
                <a:gd name="T8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1" h="248">
                  <a:moveTo>
                    <a:pt x="371" y="0"/>
                  </a:moveTo>
                  <a:lnTo>
                    <a:pt x="355" y="26"/>
                  </a:lnTo>
                  <a:lnTo>
                    <a:pt x="339" y="49"/>
                  </a:lnTo>
                  <a:lnTo>
                    <a:pt x="321" y="71"/>
                  </a:lnTo>
                  <a:lnTo>
                    <a:pt x="301" y="89"/>
                  </a:lnTo>
                  <a:lnTo>
                    <a:pt x="280" y="106"/>
                  </a:lnTo>
                  <a:lnTo>
                    <a:pt x="258" y="121"/>
                  </a:lnTo>
                  <a:lnTo>
                    <a:pt x="236" y="135"/>
                  </a:lnTo>
                  <a:lnTo>
                    <a:pt x="213" y="148"/>
                  </a:lnTo>
                  <a:lnTo>
                    <a:pt x="189" y="159"/>
                  </a:lnTo>
                  <a:lnTo>
                    <a:pt x="164" y="171"/>
                  </a:lnTo>
                  <a:lnTo>
                    <a:pt x="139" y="180"/>
                  </a:lnTo>
                  <a:lnTo>
                    <a:pt x="113" y="191"/>
                  </a:lnTo>
                  <a:lnTo>
                    <a:pt x="87" y="200"/>
                  </a:lnTo>
                  <a:lnTo>
                    <a:pt x="60" y="209"/>
                  </a:lnTo>
                  <a:lnTo>
                    <a:pt x="34" y="218"/>
                  </a:lnTo>
                  <a:lnTo>
                    <a:pt x="7" y="229"/>
                  </a:lnTo>
                  <a:lnTo>
                    <a:pt x="3" y="233"/>
                  </a:lnTo>
                  <a:lnTo>
                    <a:pt x="0" y="240"/>
                  </a:lnTo>
                  <a:lnTo>
                    <a:pt x="2" y="246"/>
                  </a:lnTo>
                  <a:lnTo>
                    <a:pt x="6" y="248"/>
                  </a:lnTo>
                  <a:lnTo>
                    <a:pt x="36" y="241"/>
                  </a:lnTo>
                  <a:lnTo>
                    <a:pt x="65" y="233"/>
                  </a:lnTo>
                  <a:lnTo>
                    <a:pt x="93" y="225"/>
                  </a:lnTo>
                  <a:lnTo>
                    <a:pt x="120" y="216"/>
                  </a:lnTo>
                  <a:lnTo>
                    <a:pt x="147" y="206"/>
                  </a:lnTo>
                  <a:lnTo>
                    <a:pt x="172" y="195"/>
                  </a:lnTo>
                  <a:lnTo>
                    <a:pt x="197" y="182"/>
                  </a:lnTo>
                  <a:lnTo>
                    <a:pt x="222" y="170"/>
                  </a:lnTo>
                  <a:lnTo>
                    <a:pt x="243" y="155"/>
                  </a:lnTo>
                  <a:lnTo>
                    <a:pt x="265" y="139"/>
                  </a:lnTo>
                  <a:lnTo>
                    <a:pt x="286" y="120"/>
                  </a:lnTo>
                  <a:lnTo>
                    <a:pt x="306" y="101"/>
                  </a:lnTo>
                  <a:lnTo>
                    <a:pt x="324" y="79"/>
                  </a:lnTo>
                  <a:lnTo>
                    <a:pt x="341" y="56"/>
                  </a:lnTo>
                  <a:lnTo>
                    <a:pt x="357" y="29"/>
                  </a:lnTo>
                  <a:lnTo>
                    <a:pt x="371" y="2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34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2726" y="3756"/>
              <a:ext cx="216" cy="64"/>
            </a:xfrm>
            <a:custGeom>
              <a:avLst/>
              <a:gdLst>
                <a:gd name="T0" fmla="*/ 9 w 431"/>
                <a:gd name="T1" fmla="*/ 25 h 128"/>
                <a:gd name="T2" fmla="*/ 47 w 431"/>
                <a:gd name="T3" fmla="*/ 65 h 128"/>
                <a:gd name="T4" fmla="*/ 99 w 431"/>
                <a:gd name="T5" fmla="*/ 94 h 128"/>
                <a:gd name="T6" fmla="*/ 153 w 431"/>
                <a:gd name="T7" fmla="*/ 113 h 128"/>
                <a:gd name="T8" fmla="*/ 193 w 431"/>
                <a:gd name="T9" fmla="*/ 124 h 128"/>
                <a:gd name="T10" fmla="*/ 226 w 431"/>
                <a:gd name="T11" fmla="*/ 128 h 128"/>
                <a:gd name="T12" fmla="*/ 259 w 431"/>
                <a:gd name="T13" fmla="*/ 127 h 128"/>
                <a:gd name="T14" fmla="*/ 291 w 431"/>
                <a:gd name="T15" fmla="*/ 123 h 128"/>
                <a:gd name="T16" fmla="*/ 323 w 431"/>
                <a:gd name="T17" fmla="*/ 114 h 128"/>
                <a:gd name="T18" fmla="*/ 354 w 431"/>
                <a:gd name="T19" fmla="*/ 102 h 128"/>
                <a:gd name="T20" fmla="*/ 383 w 431"/>
                <a:gd name="T21" fmla="*/ 87 h 128"/>
                <a:gd name="T22" fmla="*/ 411 w 431"/>
                <a:gd name="T23" fmla="*/ 68 h 128"/>
                <a:gd name="T24" fmla="*/ 428 w 431"/>
                <a:gd name="T25" fmla="*/ 51 h 128"/>
                <a:gd name="T26" fmla="*/ 429 w 431"/>
                <a:gd name="T27" fmla="*/ 31 h 128"/>
                <a:gd name="T28" fmla="*/ 408 w 431"/>
                <a:gd name="T29" fmla="*/ 31 h 128"/>
                <a:gd name="T30" fmla="*/ 383 w 431"/>
                <a:gd name="T31" fmla="*/ 37 h 128"/>
                <a:gd name="T32" fmla="*/ 358 w 431"/>
                <a:gd name="T33" fmla="*/ 43 h 128"/>
                <a:gd name="T34" fmla="*/ 332 w 431"/>
                <a:gd name="T35" fmla="*/ 49 h 128"/>
                <a:gd name="T36" fmla="*/ 307 w 431"/>
                <a:gd name="T37" fmla="*/ 55 h 128"/>
                <a:gd name="T38" fmla="*/ 280 w 431"/>
                <a:gd name="T39" fmla="*/ 59 h 128"/>
                <a:gd name="T40" fmla="*/ 255 w 431"/>
                <a:gd name="T41" fmla="*/ 63 h 128"/>
                <a:gd name="T42" fmla="*/ 229 w 431"/>
                <a:gd name="T43" fmla="*/ 65 h 128"/>
                <a:gd name="T44" fmla="*/ 206 w 431"/>
                <a:gd name="T45" fmla="*/ 66 h 128"/>
                <a:gd name="T46" fmla="*/ 178 w 431"/>
                <a:gd name="T47" fmla="*/ 66 h 128"/>
                <a:gd name="T48" fmla="*/ 147 w 431"/>
                <a:gd name="T49" fmla="*/ 64 h 128"/>
                <a:gd name="T50" fmla="*/ 113 w 431"/>
                <a:gd name="T51" fmla="*/ 59 h 128"/>
                <a:gd name="T52" fmla="*/ 80 w 431"/>
                <a:gd name="T53" fmla="*/ 52 h 128"/>
                <a:gd name="T54" fmla="*/ 50 w 431"/>
                <a:gd name="T55" fmla="*/ 42 h 128"/>
                <a:gd name="T56" fmla="*/ 24 w 431"/>
                <a:gd name="T57" fmla="*/ 29 h 128"/>
                <a:gd name="T58" fmla="*/ 6 w 431"/>
                <a:gd name="T59" fmla="*/ 11 h 128"/>
                <a:gd name="T60" fmla="*/ 1 w 431"/>
                <a:gd name="T61" fmla="*/ 0 h 128"/>
                <a:gd name="T62" fmla="*/ 0 w 431"/>
                <a:gd name="T63" fmla="*/ 0 h 128"/>
                <a:gd name="T64" fmla="*/ 0 w 431"/>
                <a:gd name="T6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1" h="128">
                  <a:moveTo>
                    <a:pt x="0" y="0"/>
                  </a:moveTo>
                  <a:lnTo>
                    <a:pt x="9" y="25"/>
                  </a:lnTo>
                  <a:lnTo>
                    <a:pt x="25" y="46"/>
                  </a:lnTo>
                  <a:lnTo>
                    <a:pt x="47" y="65"/>
                  </a:lnTo>
                  <a:lnTo>
                    <a:pt x="72" y="80"/>
                  </a:lnTo>
                  <a:lnTo>
                    <a:pt x="99" y="94"/>
                  </a:lnTo>
                  <a:lnTo>
                    <a:pt x="126" y="104"/>
                  </a:lnTo>
                  <a:lnTo>
                    <a:pt x="153" y="113"/>
                  </a:lnTo>
                  <a:lnTo>
                    <a:pt x="177" y="120"/>
                  </a:lnTo>
                  <a:lnTo>
                    <a:pt x="193" y="124"/>
                  </a:lnTo>
                  <a:lnTo>
                    <a:pt x="209" y="127"/>
                  </a:lnTo>
                  <a:lnTo>
                    <a:pt x="226" y="128"/>
                  </a:lnTo>
                  <a:lnTo>
                    <a:pt x="242" y="128"/>
                  </a:lnTo>
                  <a:lnTo>
                    <a:pt x="259" y="127"/>
                  </a:lnTo>
                  <a:lnTo>
                    <a:pt x="275" y="126"/>
                  </a:lnTo>
                  <a:lnTo>
                    <a:pt x="291" y="123"/>
                  </a:lnTo>
                  <a:lnTo>
                    <a:pt x="307" y="119"/>
                  </a:lnTo>
                  <a:lnTo>
                    <a:pt x="323" y="114"/>
                  </a:lnTo>
                  <a:lnTo>
                    <a:pt x="339" y="109"/>
                  </a:lnTo>
                  <a:lnTo>
                    <a:pt x="354" y="102"/>
                  </a:lnTo>
                  <a:lnTo>
                    <a:pt x="369" y="95"/>
                  </a:lnTo>
                  <a:lnTo>
                    <a:pt x="383" y="87"/>
                  </a:lnTo>
                  <a:lnTo>
                    <a:pt x="397" y="78"/>
                  </a:lnTo>
                  <a:lnTo>
                    <a:pt x="411" y="68"/>
                  </a:lnTo>
                  <a:lnTo>
                    <a:pt x="423" y="58"/>
                  </a:lnTo>
                  <a:lnTo>
                    <a:pt x="428" y="51"/>
                  </a:lnTo>
                  <a:lnTo>
                    <a:pt x="431" y="40"/>
                  </a:lnTo>
                  <a:lnTo>
                    <a:pt x="429" y="31"/>
                  </a:lnTo>
                  <a:lnTo>
                    <a:pt x="421" y="29"/>
                  </a:lnTo>
                  <a:lnTo>
                    <a:pt x="408" y="31"/>
                  </a:lnTo>
                  <a:lnTo>
                    <a:pt x="396" y="35"/>
                  </a:lnTo>
                  <a:lnTo>
                    <a:pt x="383" y="37"/>
                  </a:lnTo>
                  <a:lnTo>
                    <a:pt x="370" y="41"/>
                  </a:lnTo>
                  <a:lnTo>
                    <a:pt x="358" y="43"/>
                  </a:lnTo>
                  <a:lnTo>
                    <a:pt x="345" y="46"/>
                  </a:lnTo>
                  <a:lnTo>
                    <a:pt x="332" y="49"/>
                  </a:lnTo>
                  <a:lnTo>
                    <a:pt x="320" y="52"/>
                  </a:lnTo>
                  <a:lnTo>
                    <a:pt x="307" y="55"/>
                  </a:lnTo>
                  <a:lnTo>
                    <a:pt x="294" y="57"/>
                  </a:lnTo>
                  <a:lnTo>
                    <a:pt x="280" y="59"/>
                  </a:lnTo>
                  <a:lnTo>
                    <a:pt x="268" y="61"/>
                  </a:lnTo>
                  <a:lnTo>
                    <a:pt x="255" y="63"/>
                  </a:lnTo>
                  <a:lnTo>
                    <a:pt x="242" y="65"/>
                  </a:lnTo>
                  <a:lnTo>
                    <a:pt x="229" y="65"/>
                  </a:lnTo>
                  <a:lnTo>
                    <a:pt x="216" y="66"/>
                  </a:lnTo>
                  <a:lnTo>
                    <a:pt x="206" y="66"/>
                  </a:lnTo>
                  <a:lnTo>
                    <a:pt x="193" y="66"/>
                  </a:lnTo>
                  <a:lnTo>
                    <a:pt x="178" y="66"/>
                  </a:lnTo>
                  <a:lnTo>
                    <a:pt x="163" y="65"/>
                  </a:lnTo>
                  <a:lnTo>
                    <a:pt x="147" y="64"/>
                  </a:lnTo>
                  <a:lnTo>
                    <a:pt x="131" y="61"/>
                  </a:lnTo>
                  <a:lnTo>
                    <a:pt x="113" y="59"/>
                  </a:lnTo>
                  <a:lnTo>
                    <a:pt x="96" y="56"/>
                  </a:lnTo>
                  <a:lnTo>
                    <a:pt x="80" y="52"/>
                  </a:lnTo>
                  <a:lnTo>
                    <a:pt x="64" y="48"/>
                  </a:lnTo>
                  <a:lnTo>
                    <a:pt x="50" y="42"/>
                  </a:lnTo>
                  <a:lnTo>
                    <a:pt x="36" y="36"/>
                  </a:lnTo>
                  <a:lnTo>
                    <a:pt x="24" y="29"/>
                  </a:lnTo>
                  <a:lnTo>
                    <a:pt x="14" y="20"/>
                  </a:lnTo>
                  <a:lnTo>
                    <a:pt x="6" y="1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35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2838" y="3817"/>
              <a:ext cx="117" cy="81"/>
            </a:xfrm>
            <a:custGeom>
              <a:avLst/>
              <a:gdLst>
                <a:gd name="T0" fmla="*/ 233 w 234"/>
                <a:gd name="T1" fmla="*/ 0 h 163"/>
                <a:gd name="T2" fmla="*/ 225 w 234"/>
                <a:gd name="T3" fmla="*/ 14 h 163"/>
                <a:gd name="T4" fmla="*/ 214 w 234"/>
                <a:gd name="T5" fmla="*/ 27 h 163"/>
                <a:gd name="T6" fmla="*/ 204 w 234"/>
                <a:gd name="T7" fmla="*/ 40 h 163"/>
                <a:gd name="T8" fmla="*/ 191 w 234"/>
                <a:gd name="T9" fmla="*/ 51 h 163"/>
                <a:gd name="T10" fmla="*/ 178 w 234"/>
                <a:gd name="T11" fmla="*/ 64 h 163"/>
                <a:gd name="T12" fmla="*/ 165 w 234"/>
                <a:gd name="T13" fmla="*/ 74 h 163"/>
                <a:gd name="T14" fmla="*/ 151 w 234"/>
                <a:gd name="T15" fmla="*/ 86 h 163"/>
                <a:gd name="T16" fmla="*/ 135 w 234"/>
                <a:gd name="T17" fmla="*/ 96 h 163"/>
                <a:gd name="T18" fmla="*/ 120 w 234"/>
                <a:gd name="T19" fmla="*/ 105 h 163"/>
                <a:gd name="T20" fmla="*/ 104 w 234"/>
                <a:gd name="T21" fmla="*/ 114 h 163"/>
                <a:gd name="T22" fmla="*/ 88 w 234"/>
                <a:gd name="T23" fmla="*/ 123 h 163"/>
                <a:gd name="T24" fmla="*/ 71 w 234"/>
                <a:gd name="T25" fmla="*/ 129 h 163"/>
                <a:gd name="T26" fmla="*/ 55 w 234"/>
                <a:gd name="T27" fmla="*/ 136 h 163"/>
                <a:gd name="T28" fmla="*/ 39 w 234"/>
                <a:gd name="T29" fmla="*/ 142 h 163"/>
                <a:gd name="T30" fmla="*/ 24 w 234"/>
                <a:gd name="T31" fmla="*/ 147 h 163"/>
                <a:gd name="T32" fmla="*/ 9 w 234"/>
                <a:gd name="T33" fmla="*/ 150 h 163"/>
                <a:gd name="T34" fmla="*/ 5 w 234"/>
                <a:gd name="T35" fmla="*/ 152 h 163"/>
                <a:gd name="T36" fmla="*/ 1 w 234"/>
                <a:gd name="T37" fmla="*/ 157 h 163"/>
                <a:gd name="T38" fmla="*/ 0 w 234"/>
                <a:gd name="T39" fmla="*/ 162 h 163"/>
                <a:gd name="T40" fmla="*/ 5 w 234"/>
                <a:gd name="T41" fmla="*/ 163 h 163"/>
                <a:gd name="T42" fmla="*/ 22 w 234"/>
                <a:gd name="T43" fmla="*/ 161 h 163"/>
                <a:gd name="T44" fmla="*/ 39 w 234"/>
                <a:gd name="T45" fmla="*/ 157 h 163"/>
                <a:gd name="T46" fmla="*/ 56 w 234"/>
                <a:gd name="T47" fmla="*/ 152 h 163"/>
                <a:gd name="T48" fmla="*/ 74 w 234"/>
                <a:gd name="T49" fmla="*/ 147 h 163"/>
                <a:gd name="T50" fmla="*/ 91 w 234"/>
                <a:gd name="T51" fmla="*/ 140 h 163"/>
                <a:gd name="T52" fmla="*/ 108 w 234"/>
                <a:gd name="T53" fmla="*/ 132 h 163"/>
                <a:gd name="T54" fmla="*/ 124 w 234"/>
                <a:gd name="T55" fmla="*/ 121 h 163"/>
                <a:gd name="T56" fmla="*/ 140 w 234"/>
                <a:gd name="T57" fmla="*/ 111 h 163"/>
                <a:gd name="T58" fmla="*/ 155 w 234"/>
                <a:gd name="T59" fmla="*/ 101 h 163"/>
                <a:gd name="T60" fmla="*/ 169 w 234"/>
                <a:gd name="T61" fmla="*/ 88 h 163"/>
                <a:gd name="T62" fmla="*/ 183 w 234"/>
                <a:gd name="T63" fmla="*/ 75 h 163"/>
                <a:gd name="T64" fmla="*/ 196 w 234"/>
                <a:gd name="T65" fmla="*/ 61 h 163"/>
                <a:gd name="T66" fmla="*/ 207 w 234"/>
                <a:gd name="T67" fmla="*/ 46 h 163"/>
                <a:gd name="T68" fmla="*/ 218 w 234"/>
                <a:gd name="T69" fmla="*/ 31 h 163"/>
                <a:gd name="T70" fmla="*/ 227 w 234"/>
                <a:gd name="T71" fmla="*/ 16 h 163"/>
                <a:gd name="T72" fmla="*/ 234 w 234"/>
                <a:gd name="T73" fmla="*/ 0 h 163"/>
                <a:gd name="T74" fmla="*/ 234 w 234"/>
                <a:gd name="T75" fmla="*/ 0 h 163"/>
                <a:gd name="T76" fmla="*/ 234 w 234"/>
                <a:gd name="T77" fmla="*/ 0 h 163"/>
                <a:gd name="T78" fmla="*/ 233 w 234"/>
                <a:gd name="T79" fmla="*/ 0 h 163"/>
                <a:gd name="T80" fmla="*/ 233 w 234"/>
                <a:gd name="T81" fmla="*/ 0 h 163"/>
                <a:gd name="T82" fmla="*/ 233 w 234"/>
                <a:gd name="T8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4" h="163">
                  <a:moveTo>
                    <a:pt x="233" y="0"/>
                  </a:moveTo>
                  <a:lnTo>
                    <a:pt x="225" y="14"/>
                  </a:lnTo>
                  <a:lnTo>
                    <a:pt x="214" y="27"/>
                  </a:lnTo>
                  <a:lnTo>
                    <a:pt x="204" y="40"/>
                  </a:lnTo>
                  <a:lnTo>
                    <a:pt x="191" y="51"/>
                  </a:lnTo>
                  <a:lnTo>
                    <a:pt x="178" y="64"/>
                  </a:lnTo>
                  <a:lnTo>
                    <a:pt x="165" y="74"/>
                  </a:lnTo>
                  <a:lnTo>
                    <a:pt x="151" y="86"/>
                  </a:lnTo>
                  <a:lnTo>
                    <a:pt x="135" y="96"/>
                  </a:lnTo>
                  <a:lnTo>
                    <a:pt x="120" y="105"/>
                  </a:lnTo>
                  <a:lnTo>
                    <a:pt x="104" y="114"/>
                  </a:lnTo>
                  <a:lnTo>
                    <a:pt x="88" y="123"/>
                  </a:lnTo>
                  <a:lnTo>
                    <a:pt x="71" y="129"/>
                  </a:lnTo>
                  <a:lnTo>
                    <a:pt x="55" y="136"/>
                  </a:lnTo>
                  <a:lnTo>
                    <a:pt x="39" y="142"/>
                  </a:lnTo>
                  <a:lnTo>
                    <a:pt x="24" y="147"/>
                  </a:lnTo>
                  <a:lnTo>
                    <a:pt x="9" y="150"/>
                  </a:lnTo>
                  <a:lnTo>
                    <a:pt x="5" y="152"/>
                  </a:lnTo>
                  <a:lnTo>
                    <a:pt x="1" y="157"/>
                  </a:lnTo>
                  <a:lnTo>
                    <a:pt x="0" y="162"/>
                  </a:lnTo>
                  <a:lnTo>
                    <a:pt x="5" y="163"/>
                  </a:lnTo>
                  <a:lnTo>
                    <a:pt x="22" y="161"/>
                  </a:lnTo>
                  <a:lnTo>
                    <a:pt x="39" y="157"/>
                  </a:lnTo>
                  <a:lnTo>
                    <a:pt x="56" y="152"/>
                  </a:lnTo>
                  <a:lnTo>
                    <a:pt x="74" y="147"/>
                  </a:lnTo>
                  <a:lnTo>
                    <a:pt x="91" y="140"/>
                  </a:lnTo>
                  <a:lnTo>
                    <a:pt x="108" y="132"/>
                  </a:lnTo>
                  <a:lnTo>
                    <a:pt x="124" y="121"/>
                  </a:lnTo>
                  <a:lnTo>
                    <a:pt x="140" y="111"/>
                  </a:lnTo>
                  <a:lnTo>
                    <a:pt x="155" y="101"/>
                  </a:lnTo>
                  <a:lnTo>
                    <a:pt x="169" y="88"/>
                  </a:lnTo>
                  <a:lnTo>
                    <a:pt x="183" y="75"/>
                  </a:lnTo>
                  <a:lnTo>
                    <a:pt x="196" y="61"/>
                  </a:lnTo>
                  <a:lnTo>
                    <a:pt x="207" y="46"/>
                  </a:lnTo>
                  <a:lnTo>
                    <a:pt x="218" y="31"/>
                  </a:lnTo>
                  <a:lnTo>
                    <a:pt x="227" y="16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36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2821" y="3502"/>
              <a:ext cx="52" cy="158"/>
            </a:xfrm>
            <a:custGeom>
              <a:avLst/>
              <a:gdLst>
                <a:gd name="T0" fmla="*/ 36 w 105"/>
                <a:gd name="T1" fmla="*/ 0 h 316"/>
                <a:gd name="T2" fmla="*/ 68 w 105"/>
                <a:gd name="T3" fmla="*/ 34 h 316"/>
                <a:gd name="T4" fmla="*/ 86 w 105"/>
                <a:gd name="T5" fmla="*/ 70 h 316"/>
                <a:gd name="T6" fmla="*/ 89 w 105"/>
                <a:gd name="T7" fmla="*/ 110 h 316"/>
                <a:gd name="T8" fmla="*/ 82 w 105"/>
                <a:gd name="T9" fmla="*/ 150 h 316"/>
                <a:gd name="T10" fmla="*/ 67 w 105"/>
                <a:gd name="T11" fmla="*/ 190 h 316"/>
                <a:gd name="T12" fmla="*/ 48 w 105"/>
                <a:gd name="T13" fmla="*/ 229 h 316"/>
                <a:gd name="T14" fmla="*/ 25 w 105"/>
                <a:gd name="T15" fmla="*/ 268 h 316"/>
                <a:gd name="T16" fmla="*/ 3 w 105"/>
                <a:gd name="T17" fmla="*/ 301 h 316"/>
                <a:gd name="T18" fmla="*/ 0 w 105"/>
                <a:gd name="T19" fmla="*/ 308 h 316"/>
                <a:gd name="T20" fmla="*/ 2 w 105"/>
                <a:gd name="T21" fmla="*/ 314 h 316"/>
                <a:gd name="T22" fmla="*/ 5 w 105"/>
                <a:gd name="T23" fmla="*/ 316 h 316"/>
                <a:gd name="T24" fmla="*/ 11 w 105"/>
                <a:gd name="T25" fmla="*/ 312 h 316"/>
                <a:gd name="T26" fmla="*/ 26 w 105"/>
                <a:gd name="T27" fmla="*/ 296 h 316"/>
                <a:gd name="T28" fmla="*/ 40 w 105"/>
                <a:gd name="T29" fmla="*/ 279 h 316"/>
                <a:gd name="T30" fmla="*/ 53 w 105"/>
                <a:gd name="T31" fmla="*/ 263 h 316"/>
                <a:gd name="T32" fmla="*/ 66 w 105"/>
                <a:gd name="T33" fmla="*/ 246 h 316"/>
                <a:gd name="T34" fmla="*/ 78 w 105"/>
                <a:gd name="T35" fmla="*/ 227 h 316"/>
                <a:gd name="T36" fmla="*/ 88 w 105"/>
                <a:gd name="T37" fmla="*/ 209 h 316"/>
                <a:gd name="T38" fmla="*/ 96 w 105"/>
                <a:gd name="T39" fmla="*/ 189 h 316"/>
                <a:gd name="T40" fmla="*/ 102 w 105"/>
                <a:gd name="T41" fmla="*/ 167 h 316"/>
                <a:gd name="T42" fmla="*/ 105 w 105"/>
                <a:gd name="T43" fmla="*/ 143 h 316"/>
                <a:gd name="T44" fmla="*/ 105 w 105"/>
                <a:gd name="T45" fmla="*/ 119 h 316"/>
                <a:gd name="T46" fmla="*/ 102 w 105"/>
                <a:gd name="T47" fmla="*/ 96 h 316"/>
                <a:gd name="T48" fmla="*/ 95 w 105"/>
                <a:gd name="T49" fmla="*/ 73 h 316"/>
                <a:gd name="T50" fmla="*/ 86 w 105"/>
                <a:gd name="T51" fmla="*/ 52 h 316"/>
                <a:gd name="T52" fmla="*/ 72 w 105"/>
                <a:gd name="T53" fmla="*/ 32 h 316"/>
                <a:gd name="T54" fmla="*/ 56 w 105"/>
                <a:gd name="T55" fmla="*/ 15 h 316"/>
                <a:gd name="T56" fmla="*/ 37 w 105"/>
                <a:gd name="T57" fmla="*/ 0 h 316"/>
                <a:gd name="T58" fmla="*/ 36 w 105"/>
                <a:gd name="T59" fmla="*/ 0 h 316"/>
                <a:gd name="T60" fmla="*/ 36 w 105"/>
                <a:gd name="T61" fmla="*/ 0 h 316"/>
                <a:gd name="T62" fmla="*/ 36 w 105"/>
                <a:gd name="T63" fmla="*/ 0 h 316"/>
                <a:gd name="T64" fmla="*/ 36 w 105"/>
                <a:gd name="T65" fmla="*/ 0 h 316"/>
                <a:gd name="T66" fmla="*/ 36 w 105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" h="316">
                  <a:moveTo>
                    <a:pt x="36" y="0"/>
                  </a:moveTo>
                  <a:lnTo>
                    <a:pt x="68" y="34"/>
                  </a:lnTo>
                  <a:lnTo>
                    <a:pt x="86" y="70"/>
                  </a:lnTo>
                  <a:lnTo>
                    <a:pt x="89" y="110"/>
                  </a:lnTo>
                  <a:lnTo>
                    <a:pt x="82" y="150"/>
                  </a:lnTo>
                  <a:lnTo>
                    <a:pt x="67" y="190"/>
                  </a:lnTo>
                  <a:lnTo>
                    <a:pt x="48" y="229"/>
                  </a:lnTo>
                  <a:lnTo>
                    <a:pt x="25" y="268"/>
                  </a:lnTo>
                  <a:lnTo>
                    <a:pt x="3" y="301"/>
                  </a:lnTo>
                  <a:lnTo>
                    <a:pt x="0" y="308"/>
                  </a:lnTo>
                  <a:lnTo>
                    <a:pt x="2" y="314"/>
                  </a:lnTo>
                  <a:lnTo>
                    <a:pt x="5" y="316"/>
                  </a:lnTo>
                  <a:lnTo>
                    <a:pt x="11" y="312"/>
                  </a:lnTo>
                  <a:lnTo>
                    <a:pt x="26" y="296"/>
                  </a:lnTo>
                  <a:lnTo>
                    <a:pt x="40" y="279"/>
                  </a:lnTo>
                  <a:lnTo>
                    <a:pt x="53" y="263"/>
                  </a:lnTo>
                  <a:lnTo>
                    <a:pt x="66" y="246"/>
                  </a:lnTo>
                  <a:lnTo>
                    <a:pt x="78" y="227"/>
                  </a:lnTo>
                  <a:lnTo>
                    <a:pt x="88" y="209"/>
                  </a:lnTo>
                  <a:lnTo>
                    <a:pt x="96" y="189"/>
                  </a:lnTo>
                  <a:lnTo>
                    <a:pt x="102" y="167"/>
                  </a:lnTo>
                  <a:lnTo>
                    <a:pt x="105" y="143"/>
                  </a:lnTo>
                  <a:lnTo>
                    <a:pt x="105" y="119"/>
                  </a:lnTo>
                  <a:lnTo>
                    <a:pt x="102" y="96"/>
                  </a:lnTo>
                  <a:lnTo>
                    <a:pt x="95" y="73"/>
                  </a:lnTo>
                  <a:lnTo>
                    <a:pt x="86" y="52"/>
                  </a:lnTo>
                  <a:lnTo>
                    <a:pt x="72" y="32"/>
                  </a:lnTo>
                  <a:lnTo>
                    <a:pt x="56" y="15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37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2818" y="3516"/>
              <a:ext cx="44" cy="116"/>
            </a:xfrm>
            <a:custGeom>
              <a:avLst/>
              <a:gdLst>
                <a:gd name="T0" fmla="*/ 0 w 87"/>
                <a:gd name="T1" fmla="*/ 0 h 230"/>
                <a:gd name="T2" fmla="*/ 10 w 87"/>
                <a:gd name="T3" fmla="*/ 12 h 230"/>
                <a:gd name="T4" fmla="*/ 18 w 87"/>
                <a:gd name="T5" fmla="*/ 22 h 230"/>
                <a:gd name="T6" fmla="*/ 26 w 87"/>
                <a:gd name="T7" fmla="*/ 32 h 230"/>
                <a:gd name="T8" fmla="*/ 34 w 87"/>
                <a:gd name="T9" fmla="*/ 43 h 230"/>
                <a:gd name="T10" fmla="*/ 41 w 87"/>
                <a:gd name="T11" fmla="*/ 53 h 230"/>
                <a:gd name="T12" fmla="*/ 47 w 87"/>
                <a:gd name="T13" fmla="*/ 66 h 230"/>
                <a:gd name="T14" fmla="*/ 53 w 87"/>
                <a:gd name="T15" fmla="*/ 78 h 230"/>
                <a:gd name="T16" fmla="*/ 57 w 87"/>
                <a:gd name="T17" fmla="*/ 92 h 230"/>
                <a:gd name="T18" fmla="*/ 60 w 87"/>
                <a:gd name="T19" fmla="*/ 109 h 230"/>
                <a:gd name="T20" fmla="*/ 60 w 87"/>
                <a:gd name="T21" fmla="*/ 127 h 230"/>
                <a:gd name="T22" fmla="*/ 55 w 87"/>
                <a:gd name="T23" fmla="*/ 144 h 230"/>
                <a:gd name="T24" fmla="*/ 49 w 87"/>
                <a:gd name="T25" fmla="*/ 161 h 230"/>
                <a:gd name="T26" fmla="*/ 42 w 87"/>
                <a:gd name="T27" fmla="*/ 179 h 230"/>
                <a:gd name="T28" fmla="*/ 33 w 87"/>
                <a:gd name="T29" fmla="*/ 195 h 230"/>
                <a:gd name="T30" fmla="*/ 24 w 87"/>
                <a:gd name="T31" fmla="*/ 210 h 230"/>
                <a:gd name="T32" fmla="*/ 16 w 87"/>
                <a:gd name="T33" fmla="*/ 225 h 230"/>
                <a:gd name="T34" fmla="*/ 15 w 87"/>
                <a:gd name="T35" fmla="*/ 229 h 230"/>
                <a:gd name="T36" fmla="*/ 19 w 87"/>
                <a:gd name="T37" fmla="*/ 230 h 230"/>
                <a:gd name="T38" fmla="*/ 25 w 87"/>
                <a:gd name="T39" fmla="*/ 229 h 230"/>
                <a:gd name="T40" fmla="*/ 30 w 87"/>
                <a:gd name="T41" fmla="*/ 227 h 230"/>
                <a:gd name="T42" fmla="*/ 40 w 87"/>
                <a:gd name="T43" fmla="*/ 214 h 230"/>
                <a:gd name="T44" fmla="*/ 51 w 87"/>
                <a:gd name="T45" fmla="*/ 200 h 230"/>
                <a:gd name="T46" fmla="*/ 61 w 87"/>
                <a:gd name="T47" fmla="*/ 187 h 230"/>
                <a:gd name="T48" fmla="*/ 69 w 87"/>
                <a:gd name="T49" fmla="*/ 172 h 230"/>
                <a:gd name="T50" fmla="*/ 76 w 87"/>
                <a:gd name="T51" fmla="*/ 157 h 230"/>
                <a:gd name="T52" fmla="*/ 82 w 87"/>
                <a:gd name="T53" fmla="*/ 142 h 230"/>
                <a:gd name="T54" fmla="*/ 86 w 87"/>
                <a:gd name="T55" fmla="*/ 126 h 230"/>
                <a:gd name="T56" fmla="*/ 87 w 87"/>
                <a:gd name="T57" fmla="*/ 108 h 230"/>
                <a:gd name="T58" fmla="*/ 86 w 87"/>
                <a:gd name="T59" fmla="*/ 91 h 230"/>
                <a:gd name="T60" fmla="*/ 79 w 87"/>
                <a:gd name="T61" fmla="*/ 75 h 230"/>
                <a:gd name="T62" fmla="*/ 70 w 87"/>
                <a:gd name="T63" fmla="*/ 60 h 230"/>
                <a:gd name="T64" fmla="*/ 57 w 87"/>
                <a:gd name="T65" fmla="*/ 46 h 230"/>
                <a:gd name="T66" fmla="*/ 44 w 87"/>
                <a:gd name="T67" fmla="*/ 33 h 230"/>
                <a:gd name="T68" fmla="*/ 29 w 87"/>
                <a:gd name="T69" fmla="*/ 21 h 230"/>
                <a:gd name="T70" fmla="*/ 15 w 87"/>
                <a:gd name="T71" fmla="*/ 10 h 230"/>
                <a:gd name="T72" fmla="*/ 1 w 87"/>
                <a:gd name="T73" fmla="*/ 0 h 230"/>
                <a:gd name="T74" fmla="*/ 0 w 87"/>
                <a:gd name="T75" fmla="*/ 0 h 230"/>
                <a:gd name="T76" fmla="*/ 0 w 87"/>
                <a:gd name="T77" fmla="*/ 0 h 230"/>
                <a:gd name="T78" fmla="*/ 0 w 87"/>
                <a:gd name="T79" fmla="*/ 0 h 230"/>
                <a:gd name="T80" fmla="*/ 0 w 87"/>
                <a:gd name="T81" fmla="*/ 0 h 230"/>
                <a:gd name="T82" fmla="*/ 0 w 87"/>
                <a:gd name="T8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" h="230">
                  <a:moveTo>
                    <a:pt x="0" y="0"/>
                  </a:moveTo>
                  <a:lnTo>
                    <a:pt x="10" y="12"/>
                  </a:lnTo>
                  <a:lnTo>
                    <a:pt x="18" y="22"/>
                  </a:lnTo>
                  <a:lnTo>
                    <a:pt x="26" y="32"/>
                  </a:lnTo>
                  <a:lnTo>
                    <a:pt x="34" y="43"/>
                  </a:lnTo>
                  <a:lnTo>
                    <a:pt x="41" y="53"/>
                  </a:lnTo>
                  <a:lnTo>
                    <a:pt x="47" y="66"/>
                  </a:lnTo>
                  <a:lnTo>
                    <a:pt x="53" y="78"/>
                  </a:lnTo>
                  <a:lnTo>
                    <a:pt x="57" y="92"/>
                  </a:lnTo>
                  <a:lnTo>
                    <a:pt x="60" y="109"/>
                  </a:lnTo>
                  <a:lnTo>
                    <a:pt x="60" y="127"/>
                  </a:lnTo>
                  <a:lnTo>
                    <a:pt x="55" y="144"/>
                  </a:lnTo>
                  <a:lnTo>
                    <a:pt x="49" y="161"/>
                  </a:lnTo>
                  <a:lnTo>
                    <a:pt x="42" y="179"/>
                  </a:lnTo>
                  <a:lnTo>
                    <a:pt x="33" y="195"/>
                  </a:lnTo>
                  <a:lnTo>
                    <a:pt x="24" y="210"/>
                  </a:lnTo>
                  <a:lnTo>
                    <a:pt x="16" y="225"/>
                  </a:lnTo>
                  <a:lnTo>
                    <a:pt x="15" y="229"/>
                  </a:lnTo>
                  <a:lnTo>
                    <a:pt x="19" y="230"/>
                  </a:lnTo>
                  <a:lnTo>
                    <a:pt x="25" y="229"/>
                  </a:lnTo>
                  <a:lnTo>
                    <a:pt x="30" y="227"/>
                  </a:lnTo>
                  <a:lnTo>
                    <a:pt x="40" y="214"/>
                  </a:lnTo>
                  <a:lnTo>
                    <a:pt x="51" y="200"/>
                  </a:lnTo>
                  <a:lnTo>
                    <a:pt x="61" y="187"/>
                  </a:lnTo>
                  <a:lnTo>
                    <a:pt x="69" y="172"/>
                  </a:lnTo>
                  <a:lnTo>
                    <a:pt x="76" y="157"/>
                  </a:lnTo>
                  <a:lnTo>
                    <a:pt x="82" y="142"/>
                  </a:lnTo>
                  <a:lnTo>
                    <a:pt x="86" y="126"/>
                  </a:lnTo>
                  <a:lnTo>
                    <a:pt x="87" y="108"/>
                  </a:lnTo>
                  <a:lnTo>
                    <a:pt x="86" y="91"/>
                  </a:lnTo>
                  <a:lnTo>
                    <a:pt x="79" y="75"/>
                  </a:lnTo>
                  <a:lnTo>
                    <a:pt x="70" y="60"/>
                  </a:lnTo>
                  <a:lnTo>
                    <a:pt x="57" y="46"/>
                  </a:lnTo>
                  <a:lnTo>
                    <a:pt x="44" y="33"/>
                  </a:lnTo>
                  <a:lnTo>
                    <a:pt x="29" y="21"/>
                  </a:lnTo>
                  <a:lnTo>
                    <a:pt x="15" y="1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38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2778" y="3418"/>
              <a:ext cx="141" cy="62"/>
            </a:xfrm>
            <a:custGeom>
              <a:avLst/>
              <a:gdLst>
                <a:gd name="T0" fmla="*/ 0 w 282"/>
                <a:gd name="T1" fmla="*/ 1 h 124"/>
                <a:gd name="T2" fmla="*/ 19 w 282"/>
                <a:gd name="T3" fmla="*/ 6 h 124"/>
                <a:gd name="T4" fmla="*/ 37 w 282"/>
                <a:gd name="T5" fmla="*/ 10 h 124"/>
                <a:gd name="T6" fmla="*/ 56 w 282"/>
                <a:gd name="T7" fmla="*/ 16 h 124"/>
                <a:gd name="T8" fmla="*/ 73 w 282"/>
                <a:gd name="T9" fmla="*/ 22 h 124"/>
                <a:gd name="T10" fmla="*/ 90 w 282"/>
                <a:gd name="T11" fmla="*/ 28 h 124"/>
                <a:gd name="T12" fmla="*/ 106 w 282"/>
                <a:gd name="T13" fmla="*/ 35 h 124"/>
                <a:gd name="T14" fmla="*/ 122 w 282"/>
                <a:gd name="T15" fmla="*/ 41 h 124"/>
                <a:gd name="T16" fmla="*/ 140 w 282"/>
                <a:gd name="T17" fmla="*/ 48 h 124"/>
                <a:gd name="T18" fmla="*/ 155 w 282"/>
                <a:gd name="T19" fmla="*/ 56 h 124"/>
                <a:gd name="T20" fmla="*/ 171 w 282"/>
                <a:gd name="T21" fmla="*/ 64 h 124"/>
                <a:gd name="T22" fmla="*/ 187 w 282"/>
                <a:gd name="T23" fmla="*/ 74 h 124"/>
                <a:gd name="T24" fmla="*/ 202 w 282"/>
                <a:gd name="T25" fmla="*/ 82 h 124"/>
                <a:gd name="T26" fmla="*/ 218 w 282"/>
                <a:gd name="T27" fmla="*/ 92 h 124"/>
                <a:gd name="T28" fmla="*/ 233 w 282"/>
                <a:gd name="T29" fmla="*/ 101 h 124"/>
                <a:gd name="T30" fmla="*/ 249 w 282"/>
                <a:gd name="T31" fmla="*/ 112 h 124"/>
                <a:gd name="T32" fmla="*/ 264 w 282"/>
                <a:gd name="T33" fmla="*/ 123 h 124"/>
                <a:gd name="T34" fmla="*/ 271 w 282"/>
                <a:gd name="T35" fmla="*/ 124 h 124"/>
                <a:gd name="T36" fmla="*/ 278 w 282"/>
                <a:gd name="T37" fmla="*/ 121 h 124"/>
                <a:gd name="T38" fmla="*/ 282 w 282"/>
                <a:gd name="T39" fmla="*/ 115 h 124"/>
                <a:gd name="T40" fmla="*/ 281 w 282"/>
                <a:gd name="T41" fmla="*/ 109 h 124"/>
                <a:gd name="T42" fmla="*/ 269 w 282"/>
                <a:gd name="T43" fmla="*/ 94 h 124"/>
                <a:gd name="T44" fmla="*/ 254 w 282"/>
                <a:gd name="T45" fmla="*/ 82 h 124"/>
                <a:gd name="T46" fmla="*/ 239 w 282"/>
                <a:gd name="T47" fmla="*/ 70 h 124"/>
                <a:gd name="T48" fmla="*/ 222 w 282"/>
                <a:gd name="T49" fmla="*/ 60 h 124"/>
                <a:gd name="T50" fmla="*/ 206 w 282"/>
                <a:gd name="T51" fmla="*/ 51 h 124"/>
                <a:gd name="T52" fmla="*/ 189 w 282"/>
                <a:gd name="T53" fmla="*/ 43 h 124"/>
                <a:gd name="T54" fmla="*/ 171 w 282"/>
                <a:gd name="T55" fmla="*/ 36 h 124"/>
                <a:gd name="T56" fmla="*/ 152 w 282"/>
                <a:gd name="T57" fmla="*/ 30 h 124"/>
                <a:gd name="T58" fmla="*/ 134 w 282"/>
                <a:gd name="T59" fmla="*/ 25 h 124"/>
                <a:gd name="T60" fmla="*/ 114 w 282"/>
                <a:gd name="T61" fmla="*/ 20 h 124"/>
                <a:gd name="T62" fmla="*/ 96 w 282"/>
                <a:gd name="T63" fmla="*/ 16 h 124"/>
                <a:gd name="T64" fmla="*/ 76 w 282"/>
                <a:gd name="T65" fmla="*/ 13 h 124"/>
                <a:gd name="T66" fmla="*/ 57 w 282"/>
                <a:gd name="T67" fmla="*/ 9 h 124"/>
                <a:gd name="T68" fmla="*/ 38 w 282"/>
                <a:gd name="T69" fmla="*/ 6 h 124"/>
                <a:gd name="T70" fmla="*/ 19 w 282"/>
                <a:gd name="T71" fmla="*/ 3 h 124"/>
                <a:gd name="T72" fmla="*/ 0 w 282"/>
                <a:gd name="T73" fmla="*/ 0 h 124"/>
                <a:gd name="T74" fmla="*/ 0 w 282"/>
                <a:gd name="T75" fmla="*/ 0 h 124"/>
                <a:gd name="T76" fmla="*/ 0 w 282"/>
                <a:gd name="T77" fmla="*/ 0 h 124"/>
                <a:gd name="T78" fmla="*/ 0 w 282"/>
                <a:gd name="T79" fmla="*/ 1 h 124"/>
                <a:gd name="T80" fmla="*/ 0 w 282"/>
                <a:gd name="T81" fmla="*/ 1 h 124"/>
                <a:gd name="T82" fmla="*/ 0 w 282"/>
                <a:gd name="T83" fmla="*/ 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" h="124">
                  <a:moveTo>
                    <a:pt x="0" y="1"/>
                  </a:moveTo>
                  <a:lnTo>
                    <a:pt x="19" y="6"/>
                  </a:lnTo>
                  <a:lnTo>
                    <a:pt x="37" y="10"/>
                  </a:lnTo>
                  <a:lnTo>
                    <a:pt x="56" y="16"/>
                  </a:lnTo>
                  <a:lnTo>
                    <a:pt x="73" y="22"/>
                  </a:lnTo>
                  <a:lnTo>
                    <a:pt x="90" y="28"/>
                  </a:lnTo>
                  <a:lnTo>
                    <a:pt x="106" y="35"/>
                  </a:lnTo>
                  <a:lnTo>
                    <a:pt x="122" y="41"/>
                  </a:lnTo>
                  <a:lnTo>
                    <a:pt x="140" y="48"/>
                  </a:lnTo>
                  <a:lnTo>
                    <a:pt x="155" y="56"/>
                  </a:lnTo>
                  <a:lnTo>
                    <a:pt x="171" y="64"/>
                  </a:lnTo>
                  <a:lnTo>
                    <a:pt x="187" y="74"/>
                  </a:lnTo>
                  <a:lnTo>
                    <a:pt x="202" y="82"/>
                  </a:lnTo>
                  <a:lnTo>
                    <a:pt x="218" y="92"/>
                  </a:lnTo>
                  <a:lnTo>
                    <a:pt x="233" y="101"/>
                  </a:lnTo>
                  <a:lnTo>
                    <a:pt x="249" y="112"/>
                  </a:lnTo>
                  <a:lnTo>
                    <a:pt x="264" y="123"/>
                  </a:lnTo>
                  <a:lnTo>
                    <a:pt x="271" y="124"/>
                  </a:lnTo>
                  <a:lnTo>
                    <a:pt x="278" y="121"/>
                  </a:lnTo>
                  <a:lnTo>
                    <a:pt x="282" y="115"/>
                  </a:lnTo>
                  <a:lnTo>
                    <a:pt x="281" y="109"/>
                  </a:lnTo>
                  <a:lnTo>
                    <a:pt x="269" y="94"/>
                  </a:lnTo>
                  <a:lnTo>
                    <a:pt x="254" y="82"/>
                  </a:lnTo>
                  <a:lnTo>
                    <a:pt x="239" y="70"/>
                  </a:lnTo>
                  <a:lnTo>
                    <a:pt x="222" y="60"/>
                  </a:lnTo>
                  <a:lnTo>
                    <a:pt x="206" y="51"/>
                  </a:lnTo>
                  <a:lnTo>
                    <a:pt x="189" y="43"/>
                  </a:lnTo>
                  <a:lnTo>
                    <a:pt x="171" y="36"/>
                  </a:lnTo>
                  <a:lnTo>
                    <a:pt x="152" y="30"/>
                  </a:lnTo>
                  <a:lnTo>
                    <a:pt x="134" y="25"/>
                  </a:lnTo>
                  <a:lnTo>
                    <a:pt x="114" y="20"/>
                  </a:lnTo>
                  <a:lnTo>
                    <a:pt x="96" y="16"/>
                  </a:lnTo>
                  <a:lnTo>
                    <a:pt x="76" y="13"/>
                  </a:lnTo>
                  <a:lnTo>
                    <a:pt x="57" y="9"/>
                  </a:lnTo>
                  <a:lnTo>
                    <a:pt x="38" y="6"/>
                  </a:lnTo>
                  <a:lnTo>
                    <a:pt x="19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39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3168" y="3476"/>
              <a:ext cx="103" cy="47"/>
            </a:xfrm>
            <a:custGeom>
              <a:avLst/>
              <a:gdLst>
                <a:gd name="T0" fmla="*/ 0 w 206"/>
                <a:gd name="T1" fmla="*/ 0 h 94"/>
                <a:gd name="T2" fmla="*/ 10 w 206"/>
                <a:gd name="T3" fmla="*/ 6 h 94"/>
                <a:gd name="T4" fmla="*/ 22 w 206"/>
                <a:gd name="T5" fmla="*/ 14 h 94"/>
                <a:gd name="T6" fmla="*/ 33 w 206"/>
                <a:gd name="T7" fmla="*/ 21 h 94"/>
                <a:gd name="T8" fmla="*/ 45 w 206"/>
                <a:gd name="T9" fmla="*/ 30 h 94"/>
                <a:gd name="T10" fmla="*/ 57 w 206"/>
                <a:gd name="T11" fmla="*/ 38 h 94"/>
                <a:gd name="T12" fmla="*/ 69 w 206"/>
                <a:gd name="T13" fmla="*/ 48 h 94"/>
                <a:gd name="T14" fmla="*/ 83 w 206"/>
                <a:gd name="T15" fmla="*/ 56 h 94"/>
                <a:gd name="T16" fmla="*/ 95 w 206"/>
                <a:gd name="T17" fmla="*/ 64 h 94"/>
                <a:gd name="T18" fmla="*/ 109 w 206"/>
                <a:gd name="T19" fmla="*/ 72 h 94"/>
                <a:gd name="T20" fmla="*/ 122 w 206"/>
                <a:gd name="T21" fmla="*/ 79 h 94"/>
                <a:gd name="T22" fmla="*/ 136 w 206"/>
                <a:gd name="T23" fmla="*/ 84 h 94"/>
                <a:gd name="T24" fmla="*/ 148 w 206"/>
                <a:gd name="T25" fmla="*/ 89 h 94"/>
                <a:gd name="T26" fmla="*/ 162 w 206"/>
                <a:gd name="T27" fmla="*/ 93 h 94"/>
                <a:gd name="T28" fmla="*/ 175 w 206"/>
                <a:gd name="T29" fmla="*/ 94 h 94"/>
                <a:gd name="T30" fmla="*/ 189 w 206"/>
                <a:gd name="T31" fmla="*/ 93 h 94"/>
                <a:gd name="T32" fmla="*/ 201 w 206"/>
                <a:gd name="T33" fmla="*/ 90 h 94"/>
                <a:gd name="T34" fmla="*/ 204 w 206"/>
                <a:gd name="T35" fmla="*/ 89 h 94"/>
                <a:gd name="T36" fmla="*/ 205 w 206"/>
                <a:gd name="T37" fmla="*/ 87 h 94"/>
                <a:gd name="T38" fmla="*/ 206 w 206"/>
                <a:gd name="T39" fmla="*/ 84 h 94"/>
                <a:gd name="T40" fmla="*/ 204 w 206"/>
                <a:gd name="T41" fmla="*/ 83 h 94"/>
                <a:gd name="T42" fmla="*/ 190 w 206"/>
                <a:gd name="T43" fmla="*/ 84 h 94"/>
                <a:gd name="T44" fmla="*/ 176 w 206"/>
                <a:gd name="T45" fmla="*/ 84 h 94"/>
                <a:gd name="T46" fmla="*/ 162 w 206"/>
                <a:gd name="T47" fmla="*/ 82 h 94"/>
                <a:gd name="T48" fmla="*/ 150 w 206"/>
                <a:gd name="T49" fmla="*/ 80 h 94"/>
                <a:gd name="T50" fmla="*/ 136 w 206"/>
                <a:gd name="T51" fmla="*/ 75 h 94"/>
                <a:gd name="T52" fmla="*/ 123 w 206"/>
                <a:gd name="T53" fmla="*/ 69 h 94"/>
                <a:gd name="T54" fmla="*/ 110 w 206"/>
                <a:gd name="T55" fmla="*/ 64 h 94"/>
                <a:gd name="T56" fmla="*/ 97 w 206"/>
                <a:gd name="T57" fmla="*/ 57 h 94"/>
                <a:gd name="T58" fmla="*/ 84 w 206"/>
                <a:gd name="T59" fmla="*/ 50 h 94"/>
                <a:gd name="T60" fmla="*/ 71 w 206"/>
                <a:gd name="T61" fmla="*/ 43 h 94"/>
                <a:gd name="T62" fmla="*/ 60 w 206"/>
                <a:gd name="T63" fmla="*/ 35 h 94"/>
                <a:gd name="T64" fmla="*/ 47 w 206"/>
                <a:gd name="T65" fmla="*/ 28 h 94"/>
                <a:gd name="T66" fmla="*/ 36 w 206"/>
                <a:gd name="T67" fmla="*/ 20 h 94"/>
                <a:gd name="T68" fmla="*/ 23 w 206"/>
                <a:gd name="T69" fmla="*/ 13 h 94"/>
                <a:gd name="T70" fmla="*/ 11 w 206"/>
                <a:gd name="T71" fmla="*/ 6 h 94"/>
                <a:gd name="T72" fmla="*/ 0 w 206"/>
                <a:gd name="T73" fmla="*/ 0 h 94"/>
                <a:gd name="T74" fmla="*/ 0 w 206"/>
                <a:gd name="T75" fmla="*/ 0 h 94"/>
                <a:gd name="T76" fmla="*/ 0 w 206"/>
                <a:gd name="T77" fmla="*/ 0 h 94"/>
                <a:gd name="T78" fmla="*/ 0 w 206"/>
                <a:gd name="T79" fmla="*/ 0 h 94"/>
                <a:gd name="T80" fmla="*/ 0 w 206"/>
                <a:gd name="T81" fmla="*/ 0 h 94"/>
                <a:gd name="T82" fmla="*/ 0 w 206"/>
                <a:gd name="T8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6" h="94">
                  <a:moveTo>
                    <a:pt x="0" y="0"/>
                  </a:moveTo>
                  <a:lnTo>
                    <a:pt x="10" y="6"/>
                  </a:lnTo>
                  <a:lnTo>
                    <a:pt x="22" y="14"/>
                  </a:lnTo>
                  <a:lnTo>
                    <a:pt x="33" y="21"/>
                  </a:lnTo>
                  <a:lnTo>
                    <a:pt x="45" y="30"/>
                  </a:lnTo>
                  <a:lnTo>
                    <a:pt x="57" y="38"/>
                  </a:lnTo>
                  <a:lnTo>
                    <a:pt x="69" y="48"/>
                  </a:lnTo>
                  <a:lnTo>
                    <a:pt x="83" y="56"/>
                  </a:lnTo>
                  <a:lnTo>
                    <a:pt x="95" y="64"/>
                  </a:lnTo>
                  <a:lnTo>
                    <a:pt x="109" y="72"/>
                  </a:lnTo>
                  <a:lnTo>
                    <a:pt x="122" y="79"/>
                  </a:lnTo>
                  <a:lnTo>
                    <a:pt x="136" y="84"/>
                  </a:lnTo>
                  <a:lnTo>
                    <a:pt x="148" y="89"/>
                  </a:lnTo>
                  <a:lnTo>
                    <a:pt x="162" y="93"/>
                  </a:lnTo>
                  <a:lnTo>
                    <a:pt x="175" y="94"/>
                  </a:lnTo>
                  <a:lnTo>
                    <a:pt x="189" y="93"/>
                  </a:lnTo>
                  <a:lnTo>
                    <a:pt x="201" y="90"/>
                  </a:lnTo>
                  <a:lnTo>
                    <a:pt x="204" y="89"/>
                  </a:lnTo>
                  <a:lnTo>
                    <a:pt x="205" y="87"/>
                  </a:lnTo>
                  <a:lnTo>
                    <a:pt x="206" y="84"/>
                  </a:lnTo>
                  <a:lnTo>
                    <a:pt x="204" y="83"/>
                  </a:lnTo>
                  <a:lnTo>
                    <a:pt x="190" y="84"/>
                  </a:lnTo>
                  <a:lnTo>
                    <a:pt x="176" y="84"/>
                  </a:lnTo>
                  <a:lnTo>
                    <a:pt x="162" y="82"/>
                  </a:lnTo>
                  <a:lnTo>
                    <a:pt x="150" y="80"/>
                  </a:lnTo>
                  <a:lnTo>
                    <a:pt x="136" y="75"/>
                  </a:lnTo>
                  <a:lnTo>
                    <a:pt x="123" y="69"/>
                  </a:lnTo>
                  <a:lnTo>
                    <a:pt x="110" y="64"/>
                  </a:lnTo>
                  <a:lnTo>
                    <a:pt x="97" y="57"/>
                  </a:lnTo>
                  <a:lnTo>
                    <a:pt x="84" y="50"/>
                  </a:lnTo>
                  <a:lnTo>
                    <a:pt x="71" y="43"/>
                  </a:lnTo>
                  <a:lnTo>
                    <a:pt x="60" y="35"/>
                  </a:lnTo>
                  <a:lnTo>
                    <a:pt x="47" y="28"/>
                  </a:lnTo>
                  <a:lnTo>
                    <a:pt x="36" y="20"/>
                  </a:lnTo>
                  <a:lnTo>
                    <a:pt x="23" y="13"/>
                  </a:lnTo>
                  <a:lnTo>
                    <a:pt x="11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40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3194" y="3490"/>
              <a:ext cx="107" cy="52"/>
            </a:xfrm>
            <a:custGeom>
              <a:avLst/>
              <a:gdLst>
                <a:gd name="T0" fmla="*/ 0 w 213"/>
                <a:gd name="T1" fmla="*/ 2 h 105"/>
                <a:gd name="T2" fmla="*/ 7 w 213"/>
                <a:gd name="T3" fmla="*/ 5 h 105"/>
                <a:gd name="T4" fmla="*/ 14 w 213"/>
                <a:gd name="T5" fmla="*/ 7 h 105"/>
                <a:gd name="T6" fmla="*/ 20 w 213"/>
                <a:gd name="T7" fmla="*/ 8 h 105"/>
                <a:gd name="T8" fmla="*/ 27 w 213"/>
                <a:gd name="T9" fmla="*/ 9 h 105"/>
                <a:gd name="T10" fmla="*/ 37 w 213"/>
                <a:gd name="T11" fmla="*/ 10 h 105"/>
                <a:gd name="T12" fmla="*/ 46 w 213"/>
                <a:gd name="T13" fmla="*/ 12 h 105"/>
                <a:gd name="T14" fmla="*/ 55 w 213"/>
                <a:gd name="T15" fmla="*/ 14 h 105"/>
                <a:gd name="T16" fmla="*/ 64 w 213"/>
                <a:gd name="T17" fmla="*/ 16 h 105"/>
                <a:gd name="T18" fmla="*/ 73 w 213"/>
                <a:gd name="T19" fmla="*/ 18 h 105"/>
                <a:gd name="T20" fmla="*/ 83 w 213"/>
                <a:gd name="T21" fmla="*/ 22 h 105"/>
                <a:gd name="T22" fmla="*/ 92 w 213"/>
                <a:gd name="T23" fmla="*/ 24 h 105"/>
                <a:gd name="T24" fmla="*/ 101 w 213"/>
                <a:gd name="T25" fmla="*/ 28 h 105"/>
                <a:gd name="T26" fmla="*/ 116 w 213"/>
                <a:gd name="T27" fmla="*/ 33 h 105"/>
                <a:gd name="T28" fmla="*/ 130 w 213"/>
                <a:gd name="T29" fmla="*/ 40 h 105"/>
                <a:gd name="T30" fmla="*/ 144 w 213"/>
                <a:gd name="T31" fmla="*/ 50 h 105"/>
                <a:gd name="T32" fmla="*/ 156 w 213"/>
                <a:gd name="T33" fmla="*/ 60 h 105"/>
                <a:gd name="T34" fmla="*/ 169 w 213"/>
                <a:gd name="T35" fmla="*/ 70 h 105"/>
                <a:gd name="T36" fmla="*/ 180 w 213"/>
                <a:gd name="T37" fmla="*/ 82 h 105"/>
                <a:gd name="T38" fmla="*/ 192 w 213"/>
                <a:gd name="T39" fmla="*/ 92 h 105"/>
                <a:gd name="T40" fmla="*/ 203 w 213"/>
                <a:gd name="T41" fmla="*/ 104 h 105"/>
                <a:gd name="T42" fmla="*/ 207 w 213"/>
                <a:gd name="T43" fmla="*/ 105 h 105"/>
                <a:gd name="T44" fmla="*/ 210 w 213"/>
                <a:gd name="T45" fmla="*/ 103 h 105"/>
                <a:gd name="T46" fmla="*/ 213 w 213"/>
                <a:gd name="T47" fmla="*/ 98 h 105"/>
                <a:gd name="T48" fmla="*/ 213 w 213"/>
                <a:gd name="T49" fmla="*/ 94 h 105"/>
                <a:gd name="T50" fmla="*/ 203 w 213"/>
                <a:gd name="T51" fmla="*/ 83 h 105"/>
                <a:gd name="T52" fmla="*/ 195 w 213"/>
                <a:gd name="T53" fmla="*/ 73 h 105"/>
                <a:gd name="T54" fmla="*/ 186 w 213"/>
                <a:gd name="T55" fmla="*/ 62 h 105"/>
                <a:gd name="T56" fmla="*/ 177 w 213"/>
                <a:gd name="T57" fmla="*/ 53 h 105"/>
                <a:gd name="T58" fmla="*/ 167 w 213"/>
                <a:gd name="T59" fmla="*/ 44 h 105"/>
                <a:gd name="T60" fmla="*/ 156 w 213"/>
                <a:gd name="T61" fmla="*/ 37 h 105"/>
                <a:gd name="T62" fmla="*/ 145 w 213"/>
                <a:gd name="T63" fmla="*/ 29 h 105"/>
                <a:gd name="T64" fmla="*/ 132 w 213"/>
                <a:gd name="T65" fmla="*/ 23 h 105"/>
                <a:gd name="T66" fmla="*/ 116 w 213"/>
                <a:gd name="T67" fmla="*/ 17 h 105"/>
                <a:gd name="T68" fmla="*/ 100 w 213"/>
                <a:gd name="T69" fmla="*/ 14 h 105"/>
                <a:gd name="T70" fmla="*/ 83 w 213"/>
                <a:gd name="T71" fmla="*/ 12 h 105"/>
                <a:gd name="T72" fmla="*/ 66 w 213"/>
                <a:gd name="T73" fmla="*/ 10 h 105"/>
                <a:gd name="T74" fmla="*/ 49 w 213"/>
                <a:gd name="T75" fmla="*/ 9 h 105"/>
                <a:gd name="T76" fmla="*/ 32 w 213"/>
                <a:gd name="T77" fmla="*/ 7 h 105"/>
                <a:gd name="T78" fmla="*/ 16 w 213"/>
                <a:gd name="T79" fmla="*/ 5 h 105"/>
                <a:gd name="T80" fmla="*/ 0 w 213"/>
                <a:gd name="T81" fmla="*/ 0 h 105"/>
                <a:gd name="T82" fmla="*/ 0 w 213"/>
                <a:gd name="T83" fmla="*/ 0 h 105"/>
                <a:gd name="T84" fmla="*/ 0 w 213"/>
                <a:gd name="T85" fmla="*/ 1 h 105"/>
                <a:gd name="T86" fmla="*/ 0 w 213"/>
                <a:gd name="T87" fmla="*/ 1 h 105"/>
                <a:gd name="T88" fmla="*/ 0 w 213"/>
                <a:gd name="T89" fmla="*/ 2 h 105"/>
                <a:gd name="T90" fmla="*/ 0 w 213"/>
                <a:gd name="T91" fmla="*/ 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3" h="105">
                  <a:moveTo>
                    <a:pt x="0" y="2"/>
                  </a:moveTo>
                  <a:lnTo>
                    <a:pt x="7" y="5"/>
                  </a:lnTo>
                  <a:lnTo>
                    <a:pt x="14" y="7"/>
                  </a:lnTo>
                  <a:lnTo>
                    <a:pt x="20" y="8"/>
                  </a:lnTo>
                  <a:lnTo>
                    <a:pt x="27" y="9"/>
                  </a:lnTo>
                  <a:lnTo>
                    <a:pt x="37" y="10"/>
                  </a:lnTo>
                  <a:lnTo>
                    <a:pt x="46" y="12"/>
                  </a:lnTo>
                  <a:lnTo>
                    <a:pt x="55" y="14"/>
                  </a:lnTo>
                  <a:lnTo>
                    <a:pt x="64" y="16"/>
                  </a:lnTo>
                  <a:lnTo>
                    <a:pt x="73" y="18"/>
                  </a:lnTo>
                  <a:lnTo>
                    <a:pt x="83" y="22"/>
                  </a:lnTo>
                  <a:lnTo>
                    <a:pt x="92" y="24"/>
                  </a:lnTo>
                  <a:lnTo>
                    <a:pt x="101" y="28"/>
                  </a:lnTo>
                  <a:lnTo>
                    <a:pt x="116" y="33"/>
                  </a:lnTo>
                  <a:lnTo>
                    <a:pt x="130" y="40"/>
                  </a:lnTo>
                  <a:lnTo>
                    <a:pt x="144" y="50"/>
                  </a:lnTo>
                  <a:lnTo>
                    <a:pt x="156" y="60"/>
                  </a:lnTo>
                  <a:lnTo>
                    <a:pt x="169" y="70"/>
                  </a:lnTo>
                  <a:lnTo>
                    <a:pt x="180" y="82"/>
                  </a:lnTo>
                  <a:lnTo>
                    <a:pt x="192" y="92"/>
                  </a:lnTo>
                  <a:lnTo>
                    <a:pt x="203" y="104"/>
                  </a:lnTo>
                  <a:lnTo>
                    <a:pt x="207" y="105"/>
                  </a:lnTo>
                  <a:lnTo>
                    <a:pt x="210" y="103"/>
                  </a:lnTo>
                  <a:lnTo>
                    <a:pt x="213" y="98"/>
                  </a:lnTo>
                  <a:lnTo>
                    <a:pt x="213" y="94"/>
                  </a:lnTo>
                  <a:lnTo>
                    <a:pt x="203" y="83"/>
                  </a:lnTo>
                  <a:lnTo>
                    <a:pt x="195" y="73"/>
                  </a:lnTo>
                  <a:lnTo>
                    <a:pt x="186" y="62"/>
                  </a:lnTo>
                  <a:lnTo>
                    <a:pt x="177" y="53"/>
                  </a:lnTo>
                  <a:lnTo>
                    <a:pt x="167" y="44"/>
                  </a:lnTo>
                  <a:lnTo>
                    <a:pt x="156" y="37"/>
                  </a:lnTo>
                  <a:lnTo>
                    <a:pt x="145" y="29"/>
                  </a:lnTo>
                  <a:lnTo>
                    <a:pt x="132" y="23"/>
                  </a:lnTo>
                  <a:lnTo>
                    <a:pt x="116" y="17"/>
                  </a:lnTo>
                  <a:lnTo>
                    <a:pt x="100" y="14"/>
                  </a:lnTo>
                  <a:lnTo>
                    <a:pt x="83" y="12"/>
                  </a:lnTo>
                  <a:lnTo>
                    <a:pt x="66" y="10"/>
                  </a:lnTo>
                  <a:lnTo>
                    <a:pt x="49" y="9"/>
                  </a:lnTo>
                  <a:lnTo>
                    <a:pt x="32" y="7"/>
                  </a:lnTo>
                  <a:lnTo>
                    <a:pt x="16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41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2798" y="3476"/>
              <a:ext cx="109" cy="97"/>
            </a:xfrm>
            <a:custGeom>
              <a:avLst/>
              <a:gdLst>
                <a:gd name="T0" fmla="*/ 0 w 217"/>
                <a:gd name="T1" fmla="*/ 0 h 194"/>
                <a:gd name="T2" fmla="*/ 15 w 217"/>
                <a:gd name="T3" fmla="*/ 5 h 194"/>
                <a:gd name="T4" fmla="*/ 32 w 217"/>
                <a:gd name="T5" fmla="*/ 10 h 194"/>
                <a:gd name="T6" fmla="*/ 50 w 217"/>
                <a:gd name="T7" fmla="*/ 15 h 194"/>
                <a:gd name="T8" fmla="*/ 70 w 217"/>
                <a:gd name="T9" fmla="*/ 23 h 194"/>
                <a:gd name="T10" fmla="*/ 89 w 217"/>
                <a:gd name="T11" fmla="*/ 31 h 194"/>
                <a:gd name="T12" fmla="*/ 109 w 217"/>
                <a:gd name="T13" fmla="*/ 41 h 194"/>
                <a:gd name="T14" fmla="*/ 129 w 217"/>
                <a:gd name="T15" fmla="*/ 50 h 194"/>
                <a:gd name="T16" fmla="*/ 146 w 217"/>
                <a:gd name="T17" fmla="*/ 61 h 194"/>
                <a:gd name="T18" fmla="*/ 162 w 217"/>
                <a:gd name="T19" fmla="*/ 74 h 194"/>
                <a:gd name="T20" fmla="*/ 176 w 217"/>
                <a:gd name="T21" fmla="*/ 87 h 194"/>
                <a:gd name="T22" fmla="*/ 187 w 217"/>
                <a:gd name="T23" fmla="*/ 101 h 194"/>
                <a:gd name="T24" fmla="*/ 195 w 217"/>
                <a:gd name="T25" fmla="*/ 117 h 194"/>
                <a:gd name="T26" fmla="*/ 200 w 217"/>
                <a:gd name="T27" fmla="*/ 133 h 194"/>
                <a:gd name="T28" fmla="*/ 201 w 217"/>
                <a:gd name="T29" fmla="*/ 150 h 194"/>
                <a:gd name="T30" fmla="*/ 196 w 217"/>
                <a:gd name="T31" fmla="*/ 169 h 194"/>
                <a:gd name="T32" fmla="*/ 187 w 217"/>
                <a:gd name="T33" fmla="*/ 188 h 194"/>
                <a:gd name="T34" fmla="*/ 186 w 217"/>
                <a:gd name="T35" fmla="*/ 192 h 194"/>
                <a:gd name="T36" fmla="*/ 187 w 217"/>
                <a:gd name="T37" fmla="*/ 194 h 194"/>
                <a:gd name="T38" fmla="*/ 191 w 217"/>
                <a:gd name="T39" fmla="*/ 194 h 194"/>
                <a:gd name="T40" fmla="*/ 193 w 217"/>
                <a:gd name="T41" fmla="*/ 192 h 194"/>
                <a:gd name="T42" fmla="*/ 203 w 217"/>
                <a:gd name="T43" fmla="*/ 177 h 194"/>
                <a:gd name="T44" fmla="*/ 211 w 217"/>
                <a:gd name="T45" fmla="*/ 162 h 194"/>
                <a:gd name="T46" fmla="*/ 216 w 217"/>
                <a:gd name="T47" fmla="*/ 148 h 194"/>
                <a:gd name="T48" fmla="*/ 217 w 217"/>
                <a:gd name="T49" fmla="*/ 134 h 194"/>
                <a:gd name="T50" fmla="*/ 216 w 217"/>
                <a:gd name="T51" fmla="*/ 120 h 194"/>
                <a:gd name="T52" fmla="*/ 209 w 217"/>
                <a:gd name="T53" fmla="*/ 107 h 194"/>
                <a:gd name="T54" fmla="*/ 200 w 217"/>
                <a:gd name="T55" fmla="*/ 94 h 194"/>
                <a:gd name="T56" fmla="*/ 186 w 217"/>
                <a:gd name="T57" fmla="*/ 80 h 194"/>
                <a:gd name="T58" fmla="*/ 177 w 217"/>
                <a:gd name="T59" fmla="*/ 72 h 194"/>
                <a:gd name="T60" fmla="*/ 167 w 217"/>
                <a:gd name="T61" fmla="*/ 65 h 194"/>
                <a:gd name="T62" fmla="*/ 156 w 217"/>
                <a:gd name="T63" fmla="*/ 57 h 194"/>
                <a:gd name="T64" fmla="*/ 146 w 217"/>
                <a:gd name="T65" fmla="*/ 51 h 194"/>
                <a:gd name="T66" fmla="*/ 134 w 217"/>
                <a:gd name="T67" fmla="*/ 44 h 194"/>
                <a:gd name="T68" fmla="*/ 123 w 217"/>
                <a:gd name="T69" fmla="*/ 38 h 194"/>
                <a:gd name="T70" fmla="*/ 110 w 217"/>
                <a:gd name="T71" fmla="*/ 34 h 194"/>
                <a:gd name="T72" fmla="*/ 99 w 217"/>
                <a:gd name="T73" fmla="*/ 28 h 194"/>
                <a:gd name="T74" fmla="*/ 86 w 217"/>
                <a:gd name="T75" fmla="*/ 23 h 194"/>
                <a:gd name="T76" fmla="*/ 73 w 217"/>
                <a:gd name="T77" fmla="*/ 20 h 194"/>
                <a:gd name="T78" fmla="*/ 61 w 217"/>
                <a:gd name="T79" fmla="*/ 15 h 194"/>
                <a:gd name="T80" fmla="*/ 49 w 217"/>
                <a:gd name="T81" fmla="*/ 12 h 194"/>
                <a:gd name="T82" fmla="*/ 36 w 217"/>
                <a:gd name="T83" fmla="*/ 8 h 194"/>
                <a:gd name="T84" fmla="*/ 24 w 217"/>
                <a:gd name="T85" fmla="*/ 6 h 194"/>
                <a:gd name="T86" fmla="*/ 11 w 217"/>
                <a:gd name="T87" fmla="*/ 3 h 194"/>
                <a:gd name="T88" fmla="*/ 0 w 217"/>
                <a:gd name="T89" fmla="*/ 0 h 194"/>
                <a:gd name="T90" fmla="*/ 0 w 217"/>
                <a:gd name="T91" fmla="*/ 0 h 194"/>
                <a:gd name="T92" fmla="*/ 0 w 217"/>
                <a:gd name="T93" fmla="*/ 0 h 194"/>
                <a:gd name="T94" fmla="*/ 0 w 217"/>
                <a:gd name="T95" fmla="*/ 0 h 194"/>
                <a:gd name="T96" fmla="*/ 0 w 217"/>
                <a:gd name="T97" fmla="*/ 0 h 194"/>
                <a:gd name="T98" fmla="*/ 0 w 217"/>
                <a:gd name="T9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7" h="194">
                  <a:moveTo>
                    <a:pt x="0" y="0"/>
                  </a:moveTo>
                  <a:lnTo>
                    <a:pt x="15" y="5"/>
                  </a:lnTo>
                  <a:lnTo>
                    <a:pt x="32" y="10"/>
                  </a:lnTo>
                  <a:lnTo>
                    <a:pt x="50" y="15"/>
                  </a:lnTo>
                  <a:lnTo>
                    <a:pt x="70" y="23"/>
                  </a:lnTo>
                  <a:lnTo>
                    <a:pt x="89" y="31"/>
                  </a:lnTo>
                  <a:lnTo>
                    <a:pt x="109" y="41"/>
                  </a:lnTo>
                  <a:lnTo>
                    <a:pt x="129" y="50"/>
                  </a:lnTo>
                  <a:lnTo>
                    <a:pt x="146" y="61"/>
                  </a:lnTo>
                  <a:lnTo>
                    <a:pt x="162" y="74"/>
                  </a:lnTo>
                  <a:lnTo>
                    <a:pt x="176" y="87"/>
                  </a:lnTo>
                  <a:lnTo>
                    <a:pt x="187" y="101"/>
                  </a:lnTo>
                  <a:lnTo>
                    <a:pt x="195" y="117"/>
                  </a:lnTo>
                  <a:lnTo>
                    <a:pt x="200" y="133"/>
                  </a:lnTo>
                  <a:lnTo>
                    <a:pt x="201" y="150"/>
                  </a:lnTo>
                  <a:lnTo>
                    <a:pt x="196" y="169"/>
                  </a:lnTo>
                  <a:lnTo>
                    <a:pt x="187" y="188"/>
                  </a:lnTo>
                  <a:lnTo>
                    <a:pt x="186" y="192"/>
                  </a:lnTo>
                  <a:lnTo>
                    <a:pt x="187" y="194"/>
                  </a:lnTo>
                  <a:lnTo>
                    <a:pt x="191" y="194"/>
                  </a:lnTo>
                  <a:lnTo>
                    <a:pt x="193" y="192"/>
                  </a:lnTo>
                  <a:lnTo>
                    <a:pt x="203" y="177"/>
                  </a:lnTo>
                  <a:lnTo>
                    <a:pt x="211" y="162"/>
                  </a:lnTo>
                  <a:lnTo>
                    <a:pt x="216" y="148"/>
                  </a:lnTo>
                  <a:lnTo>
                    <a:pt x="217" y="134"/>
                  </a:lnTo>
                  <a:lnTo>
                    <a:pt x="216" y="120"/>
                  </a:lnTo>
                  <a:lnTo>
                    <a:pt x="209" y="107"/>
                  </a:lnTo>
                  <a:lnTo>
                    <a:pt x="200" y="94"/>
                  </a:lnTo>
                  <a:lnTo>
                    <a:pt x="186" y="80"/>
                  </a:lnTo>
                  <a:lnTo>
                    <a:pt x="177" y="72"/>
                  </a:lnTo>
                  <a:lnTo>
                    <a:pt x="167" y="65"/>
                  </a:lnTo>
                  <a:lnTo>
                    <a:pt x="156" y="57"/>
                  </a:lnTo>
                  <a:lnTo>
                    <a:pt x="146" y="51"/>
                  </a:lnTo>
                  <a:lnTo>
                    <a:pt x="134" y="44"/>
                  </a:lnTo>
                  <a:lnTo>
                    <a:pt x="123" y="38"/>
                  </a:lnTo>
                  <a:lnTo>
                    <a:pt x="110" y="34"/>
                  </a:lnTo>
                  <a:lnTo>
                    <a:pt x="99" y="28"/>
                  </a:lnTo>
                  <a:lnTo>
                    <a:pt x="86" y="23"/>
                  </a:lnTo>
                  <a:lnTo>
                    <a:pt x="73" y="20"/>
                  </a:lnTo>
                  <a:lnTo>
                    <a:pt x="61" y="15"/>
                  </a:lnTo>
                  <a:lnTo>
                    <a:pt x="49" y="12"/>
                  </a:lnTo>
                  <a:lnTo>
                    <a:pt x="36" y="8"/>
                  </a:lnTo>
                  <a:lnTo>
                    <a:pt x="24" y="6"/>
                  </a:lnTo>
                  <a:lnTo>
                    <a:pt x="11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42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2813" y="3534"/>
              <a:ext cx="30" cy="83"/>
            </a:xfrm>
            <a:custGeom>
              <a:avLst/>
              <a:gdLst>
                <a:gd name="T0" fmla="*/ 0 w 61"/>
                <a:gd name="T1" fmla="*/ 1 h 165"/>
                <a:gd name="T2" fmla="*/ 7 w 61"/>
                <a:gd name="T3" fmla="*/ 21 h 165"/>
                <a:gd name="T4" fmla="*/ 11 w 61"/>
                <a:gd name="T5" fmla="*/ 42 h 165"/>
                <a:gd name="T6" fmla="*/ 13 w 61"/>
                <a:gd name="T7" fmla="*/ 64 h 165"/>
                <a:gd name="T8" fmla="*/ 14 w 61"/>
                <a:gd name="T9" fmla="*/ 86 h 165"/>
                <a:gd name="T10" fmla="*/ 14 w 61"/>
                <a:gd name="T11" fmla="*/ 104 h 165"/>
                <a:gd name="T12" fmla="*/ 11 w 61"/>
                <a:gd name="T13" fmla="*/ 123 h 165"/>
                <a:gd name="T14" fmla="*/ 7 w 61"/>
                <a:gd name="T15" fmla="*/ 141 h 165"/>
                <a:gd name="T16" fmla="*/ 6 w 61"/>
                <a:gd name="T17" fmla="*/ 160 h 165"/>
                <a:gd name="T18" fmla="*/ 8 w 61"/>
                <a:gd name="T19" fmla="*/ 165 h 165"/>
                <a:gd name="T20" fmla="*/ 14 w 61"/>
                <a:gd name="T21" fmla="*/ 165 h 165"/>
                <a:gd name="T22" fmla="*/ 21 w 61"/>
                <a:gd name="T23" fmla="*/ 163 h 165"/>
                <a:gd name="T24" fmla="*/ 27 w 61"/>
                <a:gd name="T25" fmla="*/ 159 h 165"/>
                <a:gd name="T26" fmla="*/ 33 w 61"/>
                <a:gd name="T27" fmla="*/ 151 h 165"/>
                <a:gd name="T28" fmla="*/ 40 w 61"/>
                <a:gd name="T29" fmla="*/ 144 h 165"/>
                <a:gd name="T30" fmla="*/ 46 w 61"/>
                <a:gd name="T31" fmla="*/ 136 h 165"/>
                <a:gd name="T32" fmla="*/ 52 w 61"/>
                <a:gd name="T33" fmla="*/ 126 h 165"/>
                <a:gd name="T34" fmla="*/ 57 w 61"/>
                <a:gd name="T35" fmla="*/ 117 h 165"/>
                <a:gd name="T36" fmla="*/ 60 w 61"/>
                <a:gd name="T37" fmla="*/ 108 h 165"/>
                <a:gd name="T38" fmla="*/ 61 w 61"/>
                <a:gd name="T39" fmla="*/ 98 h 165"/>
                <a:gd name="T40" fmla="*/ 60 w 61"/>
                <a:gd name="T41" fmla="*/ 87 h 165"/>
                <a:gd name="T42" fmla="*/ 57 w 61"/>
                <a:gd name="T43" fmla="*/ 73 h 165"/>
                <a:gd name="T44" fmla="*/ 51 w 61"/>
                <a:gd name="T45" fmla="*/ 62 h 165"/>
                <a:gd name="T46" fmla="*/ 45 w 61"/>
                <a:gd name="T47" fmla="*/ 50 h 165"/>
                <a:gd name="T48" fmla="*/ 37 w 61"/>
                <a:gd name="T49" fmla="*/ 40 h 165"/>
                <a:gd name="T50" fmla="*/ 29 w 61"/>
                <a:gd name="T51" fmla="*/ 30 h 165"/>
                <a:gd name="T52" fmla="*/ 20 w 61"/>
                <a:gd name="T53" fmla="*/ 19 h 165"/>
                <a:gd name="T54" fmla="*/ 11 w 61"/>
                <a:gd name="T55" fmla="*/ 10 h 165"/>
                <a:gd name="T56" fmla="*/ 2 w 61"/>
                <a:gd name="T57" fmla="*/ 0 h 165"/>
                <a:gd name="T58" fmla="*/ 2 w 61"/>
                <a:gd name="T59" fmla="*/ 0 h 165"/>
                <a:gd name="T60" fmla="*/ 2 w 61"/>
                <a:gd name="T61" fmla="*/ 0 h 165"/>
                <a:gd name="T62" fmla="*/ 0 w 61"/>
                <a:gd name="T63" fmla="*/ 0 h 165"/>
                <a:gd name="T64" fmla="*/ 0 w 61"/>
                <a:gd name="T65" fmla="*/ 1 h 165"/>
                <a:gd name="T66" fmla="*/ 0 w 61"/>
                <a:gd name="T67" fmla="*/ 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165">
                  <a:moveTo>
                    <a:pt x="0" y="1"/>
                  </a:moveTo>
                  <a:lnTo>
                    <a:pt x="7" y="21"/>
                  </a:lnTo>
                  <a:lnTo>
                    <a:pt x="11" y="42"/>
                  </a:lnTo>
                  <a:lnTo>
                    <a:pt x="13" y="64"/>
                  </a:lnTo>
                  <a:lnTo>
                    <a:pt x="14" y="86"/>
                  </a:lnTo>
                  <a:lnTo>
                    <a:pt x="14" y="104"/>
                  </a:lnTo>
                  <a:lnTo>
                    <a:pt x="11" y="123"/>
                  </a:lnTo>
                  <a:lnTo>
                    <a:pt x="7" y="141"/>
                  </a:lnTo>
                  <a:lnTo>
                    <a:pt x="6" y="160"/>
                  </a:lnTo>
                  <a:lnTo>
                    <a:pt x="8" y="165"/>
                  </a:lnTo>
                  <a:lnTo>
                    <a:pt x="14" y="165"/>
                  </a:lnTo>
                  <a:lnTo>
                    <a:pt x="21" y="163"/>
                  </a:lnTo>
                  <a:lnTo>
                    <a:pt x="27" y="159"/>
                  </a:lnTo>
                  <a:lnTo>
                    <a:pt x="33" y="151"/>
                  </a:lnTo>
                  <a:lnTo>
                    <a:pt x="40" y="144"/>
                  </a:lnTo>
                  <a:lnTo>
                    <a:pt x="46" y="136"/>
                  </a:lnTo>
                  <a:lnTo>
                    <a:pt x="52" y="126"/>
                  </a:lnTo>
                  <a:lnTo>
                    <a:pt x="57" y="117"/>
                  </a:lnTo>
                  <a:lnTo>
                    <a:pt x="60" y="108"/>
                  </a:lnTo>
                  <a:lnTo>
                    <a:pt x="61" y="98"/>
                  </a:lnTo>
                  <a:lnTo>
                    <a:pt x="60" y="87"/>
                  </a:lnTo>
                  <a:lnTo>
                    <a:pt x="57" y="73"/>
                  </a:lnTo>
                  <a:lnTo>
                    <a:pt x="51" y="62"/>
                  </a:lnTo>
                  <a:lnTo>
                    <a:pt x="45" y="50"/>
                  </a:lnTo>
                  <a:lnTo>
                    <a:pt x="37" y="40"/>
                  </a:lnTo>
                  <a:lnTo>
                    <a:pt x="29" y="30"/>
                  </a:lnTo>
                  <a:lnTo>
                    <a:pt x="20" y="19"/>
                  </a:lnTo>
                  <a:lnTo>
                    <a:pt x="11" y="1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43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2429" y="3542"/>
              <a:ext cx="38" cy="56"/>
            </a:xfrm>
            <a:custGeom>
              <a:avLst/>
              <a:gdLst>
                <a:gd name="T0" fmla="*/ 76 w 78"/>
                <a:gd name="T1" fmla="*/ 0 h 111"/>
                <a:gd name="T2" fmla="*/ 61 w 78"/>
                <a:gd name="T3" fmla="*/ 8 h 111"/>
                <a:gd name="T4" fmla="*/ 46 w 78"/>
                <a:gd name="T5" fmla="*/ 18 h 111"/>
                <a:gd name="T6" fmla="*/ 32 w 78"/>
                <a:gd name="T7" fmla="*/ 31 h 111"/>
                <a:gd name="T8" fmla="*/ 18 w 78"/>
                <a:gd name="T9" fmla="*/ 43 h 111"/>
                <a:gd name="T10" fmla="*/ 7 w 78"/>
                <a:gd name="T11" fmla="*/ 60 h 111"/>
                <a:gd name="T12" fmla="*/ 0 w 78"/>
                <a:gd name="T13" fmla="*/ 76 h 111"/>
                <a:gd name="T14" fmla="*/ 0 w 78"/>
                <a:gd name="T15" fmla="*/ 92 h 111"/>
                <a:gd name="T16" fmla="*/ 6 w 78"/>
                <a:gd name="T17" fmla="*/ 109 h 111"/>
                <a:gd name="T18" fmla="*/ 10 w 78"/>
                <a:gd name="T19" fmla="*/ 111 h 111"/>
                <a:gd name="T20" fmla="*/ 15 w 78"/>
                <a:gd name="T21" fmla="*/ 109 h 111"/>
                <a:gd name="T22" fmla="*/ 19 w 78"/>
                <a:gd name="T23" fmla="*/ 106 h 111"/>
                <a:gd name="T24" fmla="*/ 20 w 78"/>
                <a:gd name="T25" fmla="*/ 101 h 111"/>
                <a:gd name="T26" fmla="*/ 19 w 78"/>
                <a:gd name="T27" fmla="*/ 85 h 111"/>
                <a:gd name="T28" fmla="*/ 21 w 78"/>
                <a:gd name="T29" fmla="*/ 69 h 111"/>
                <a:gd name="T30" fmla="*/ 25 w 78"/>
                <a:gd name="T31" fmla="*/ 55 h 111"/>
                <a:gd name="T32" fmla="*/ 32 w 78"/>
                <a:gd name="T33" fmla="*/ 42 h 111"/>
                <a:gd name="T34" fmla="*/ 40 w 78"/>
                <a:gd name="T35" fmla="*/ 31 h 111"/>
                <a:gd name="T36" fmla="*/ 50 w 78"/>
                <a:gd name="T37" fmla="*/ 20 h 111"/>
                <a:gd name="T38" fmla="*/ 63 w 78"/>
                <a:gd name="T39" fmla="*/ 11 h 111"/>
                <a:gd name="T40" fmla="*/ 76 w 78"/>
                <a:gd name="T41" fmla="*/ 2 h 111"/>
                <a:gd name="T42" fmla="*/ 78 w 78"/>
                <a:gd name="T43" fmla="*/ 2 h 111"/>
                <a:gd name="T44" fmla="*/ 78 w 78"/>
                <a:gd name="T45" fmla="*/ 1 h 111"/>
                <a:gd name="T46" fmla="*/ 78 w 78"/>
                <a:gd name="T47" fmla="*/ 0 h 111"/>
                <a:gd name="T48" fmla="*/ 76 w 78"/>
                <a:gd name="T49" fmla="*/ 0 h 111"/>
                <a:gd name="T50" fmla="*/ 76 w 78"/>
                <a:gd name="T5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" h="111">
                  <a:moveTo>
                    <a:pt x="76" y="0"/>
                  </a:moveTo>
                  <a:lnTo>
                    <a:pt x="61" y="8"/>
                  </a:lnTo>
                  <a:lnTo>
                    <a:pt x="46" y="18"/>
                  </a:lnTo>
                  <a:lnTo>
                    <a:pt x="32" y="31"/>
                  </a:lnTo>
                  <a:lnTo>
                    <a:pt x="18" y="43"/>
                  </a:lnTo>
                  <a:lnTo>
                    <a:pt x="7" y="60"/>
                  </a:lnTo>
                  <a:lnTo>
                    <a:pt x="0" y="76"/>
                  </a:lnTo>
                  <a:lnTo>
                    <a:pt x="0" y="92"/>
                  </a:lnTo>
                  <a:lnTo>
                    <a:pt x="6" y="109"/>
                  </a:lnTo>
                  <a:lnTo>
                    <a:pt x="10" y="111"/>
                  </a:lnTo>
                  <a:lnTo>
                    <a:pt x="15" y="109"/>
                  </a:lnTo>
                  <a:lnTo>
                    <a:pt x="19" y="106"/>
                  </a:lnTo>
                  <a:lnTo>
                    <a:pt x="20" y="101"/>
                  </a:lnTo>
                  <a:lnTo>
                    <a:pt x="19" y="85"/>
                  </a:lnTo>
                  <a:lnTo>
                    <a:pt x="21" y="69"/>
                  </a:lnTo>
                  <a:lnTo>
                    <a:pt x="25" y="55"/>
                  </a:lnTo>
                  <a:lnTo>
                    <a:pt x="32" y="42"/>
                  </a:lnTo>
                  <a:lnTo>
                    <a:pt x="40" y="31"/>
                  </a:lnTo>
                  <a:lnTo>
                    <a:pt x="50" y="20"/>
                  </a:lnTo>
                  <a:lnTo>
                    <a:pt x="63" y="11"/>
                  </a:lnTo>
                  <a:lnTo>
                    <a:pt x="76" y="2"/>
                  </a:lnTo>
                  <a:lnTo>
                    <a:pt x="78" y="2"/>
                  </a:lnTo>
                  <a:lnTo>
                    <a:pt x="78" y="1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44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2460" y="3540"/>
              <a:ext cx="58" cy="89"/>
            </a:xfrm>
            <a:custGeom>
              <a:avLst/>
              <a:gdLst>
                <a:gd name="T0" fmla="*/ 112 w 116"/>
                <a:gd name="T1" fmla="*/ 179 h 179"/>
                <a:gd name="T2" fmla="*/ 100 w 116"/>
                <a:gd name="T3" fmla="*/ 172 h 179"/>
                <a:gd name="T4" fmla="*/ 87 w 116"/>
                <a:gd name="T5" fmla="*/ 165 h 179"/>
                <a:gd name="T6" fmla="*/ 74 w 116"/>
                <a:gd name="T7" fmla="*/ 157 h 179"/>
                <a:gd name="T8" fmla="*/ 62 w 116"/>
                <a:gd name="T9" fmla="*/ 150 h 179"/>
                <a:gd name="T10" fmla="*/ 50 w 116"/>
                <a:gd name="T11" fmla="*/ 142 h 179"/>
                <a:gd name="T12" fmla="*/ 40 w 116"/>
                <a:gd name="T13" fmla="*/ 133 h 179"/>
                <a:gd name="T14" fmla="*/ 32 w 116"/>
                <a:gd name="T15" fmla="*/ 121 h 179"/>
                <a:gd name="T16" fmla="*/ 25 w 116"/>
                <a:gd name="T17" fmla="*/ 108 h 179"/>
                <a:gd name="T18" fmla="*/ 23 w 116"/>
                <a:gd name="T19" fmla="*/ 99 h 179"/>
                <a:gd name="T20" fmla="*/ 23 w 116"/>
                <a:gd name="T21" fmla="*/ 91 h 179"/>
                <a:gd name="T22" fmla="*/ 25 w 116"/>
                <a:gd name="T23" fmla="*/ 82 h 179"/>
                <a:gd name="T24" fmla="*/ 28 w 116"/>
                <a:gd name="T25" fmla="*/ 74 h 179"/>
                <a:gd name="T26" fmla="*/ 33 w 116"/>
                <a:gd name="T27" fmla="*/ 66 h 179"/>
                <a:gd name="T28" fmla="*/ 39 w 116"/>
                <a:gd name="T29" fmla="*/ 60 h 179"/>
                <a:gd name="T30" fmla="*/ 46 w 116"/>
                <a:gd name="T31" fmla="*/ 54 h 179"/>
                <a:gd name="T32" fmla="*/ 53 w 116"/>
                <a:gd name="T33" fmla="*/ 50 h 179"/>
                <a:gd name="T34" fmla="*/ 59 w 116"/>
                <a:gd name="T35" fmla="*/ 46 h 179"/>
                <a:gd name="T36" fmla="*/ 66 w 116"/>
                <a:gd name="T37" fmla="*/ 44 h 179"/>
                <a:gd name="T38" fmla="*/ 73 w 116"/>
                <a:gd name="T39" fmla="*/ 42 h 179"/>
                <a:gd name="T40" fmla="*/ 80 w 116"/>
                <a:gd name="T41" fmla="*/ 39 h 179"/>
                <a:gd name="T42" fmla="*/ 87 w 116"/>
                <a:gd name="T43" fmla="*/ 37 h 179"/>
                <a:gd name="T44" fmla="*/ 94 w 116"/>
                <a:gd name="T45" fmla="*/ 35 h 179"/>
                <a:gd name="T46" fmla="*/ 101 w 116"/>
                <a:gd name="T47" fmla="*/ 31 h 179"/>
                <a:gd name="T48" fmla="*/ 107 w 116"/>
                <a:gd name="T49" fmla="*/ 27 h 179"/>
                <a:gd name="T50" fmla="*/ 111 w 116"/>
                <a:gd name="T51" fmla="*/ 22 h 179"/>
                <a:gd name="T52" fmla="*/ 115 w 116"/>
                <a:gd name="T53" fmla="*/ 16 h 179"/>
                <a:gd name="T54" fmla="*/ 116 w 116"/>
                <a:gd name="T55" fmla="*/ 10 h 179"/>
                <a:gd name="T56" fmla="*/ 112 w 116"/>
                <a:gd name="T57" fmla="*/ 5 h 179"/>
                <a:gd name="T58" fmla="*/ 104 w 116"/>
                <a:gd name="T59" fmla="*/ 1 h 179"/>
                <a:gd name="T60" fmla="*/ 95 w 116"/>
                <a:gd name="T61" fmla="*/ 0 h 179"/>
                <a:gd name="T62" fmla="*/ 85 w 116"/>
                <a:gd name="T63" fmla="*/ 0 h 179"/>
                <a:gd name="T64" fmla="*/ 74 w 116"/>
                <a:gd name="T65" fmla="*/ 2 h 179"/>
                <a:gd name="T66" fmla="*/ 64 w 116"/>
                <a:gd name="T67" fmla="*/ 6 h 179"/>
                <a:gd name="T68" fmla="*/ 54 w 116"/>
                <a:gd name="T69" fmla="*/ 10 h 179"/>
                <a:gd name="T70" fmla="*/ 46 w 116"/>
                <a:gd name="T71" fmla="*/ 15 h 179"/>
                <a:gd name="T72" fmla="*/ 38 w 116"/>
                <a:gd name="T73" fmla="*/ 20 h 179"/>
                <a:gd name="T74" fmla="*/ 30 w 116"/>
                <a:gd name="T75" fmla="*/ 25 h 179"/>
                <a:gd name="T76" fmla="*/ 23 w 116"/>
                <a:gd name="T77" fmla="*/ 32 h 179"/>
                <a:gd name="T78" fmla="*/ 16 w 116"/>
                <a:gd name="T79" fmla="*/ 38 h 179"/>
                <a:gd name="T80" fmla="*/ 10 w 116"/>
                <a:gd name="T81" fmla="*/ 46 h 179"/>
                <a:gd name="T82" fmla="*/ 5 w 116"/>
                <a:gd name="T83" fmla="*/ 54 h 179"/>
                <a:gd name="T84" fmla="*/ 2 w 116"/>
                <a:gd name="T85" fmla="*/ 62 h 179"/>
                <a:gd name="T86" fmla="*/ 1 w 116"/>
                <a:gd name="T87" fmla="*/ 72 h 179"/>
                <a:gd name="T88" fmla="*/ 0 w 116"/>
                <a:gd name="T89" fmla="*/ 82 h 179"/>
                <a:gd name="T90" fmla="*/ 3 w 116"/>
                <a:gd name="T91" fmla="*/ 101 h 179"/>
                <a:gd name="T92" fmla="*/ 11 w 116"/>
                <a:gd name="T93" fmla="*/ 118 h 179"/>
                <a:gd name="T94" fmla="*/ 24 w 116"/>
                <a:gd name="T95" fmla="*/ 131 h 179"/>
                <a:gd name="T96" fmla="*/ 40 w 116"/>
                <a:gd name="T97" fmla="*/ 143 h 179"/>
                <a:gd name="T98" fmla="*/ 58 w 116"/>
                <a:gd name="T99" fmla="*/ 152 h 179"/>
                <a:gd name="T100" fmla="*/ 77 w 116"/>
                <a:gd name="T101" fmla="*/ 161 h 179"/>
                <a:gd name="T102" fmla="*/ 95 w 116"/>
                <a:gd name="T103" fmla="*/ 169 h 179"/>
                <a:gd name="T104" fmla="*/ 111 w 116"/>
                <a:gd name="T105" fmla="*/ 179 h 179"/>
                <a:gd name="T106" fmla="*/ 111 w 116"/>
                <a:gd name="T107" fmla="*/ 179 h 179"/>
                <a:gd name="T108" fmla="*/ 112 w 116"/>
                <a:gd name="T109" fmla="*/ 179 h 179"/>
                <a:gd name="T110" fmla="*/ 112 w 116"/>
                <a:gd name="T111" fmla="*/ 179 h 179"/>
                <a:gd name="T112" fmla="*/ 112 w 116"/>
                <a:gd name="T113" fmla="*/ 179 h 179"/>
                <a:gd name="T114" fmla="*/ 112 w 116"/>
                <a:gd name="T115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" h="179">
                  <a:moveTo>
                    <a:pt x="112" y="179"/>
                  </a:moveTo>
                  <a:lnTo>
                    <a:pt x="100" y="172"/>
                  </a:lnTo>
                  <a:lnTo>
                    <a:pt x="87" y="165"/>
                  </a:lnTo>
                  <a:lnTo>
                    <a:pt x="74" y="157"/>
                  </a:lnTo>
                  <a:lnTo>
                    <a:pt x="62" y="150"/>
                  </a:lnTo>
                  <a:lnTo>
                    <a:pt x="50" y="142"/>
                  </a:lnTo>
                  <a:lnTo>
                    <a:pt x="40" y="133"/>
                  </a:lnTo>
                  <a:lnTo>
                    <a:pt x="32" y="121"/>
                  </a:lnTo>
                  <a:lnTo>
                    <a:pt x="25" y="108"/>
                  </a:lnTo>
                  <a:lnTo>
                    <a:pt x="23" y="99"/>
                  </a:lnTo>
                  <a:lnTo>
                    <a:pt x="23" y="91"/>
                  </a:lnTo>
                  <a:lnTo>
                    <a:pt x="25" y="82"/>
                  </a:lnTo>
                  <a:lnTo>
                    <a:pt x="28" y="74"/>
                  </a:lnTo>
                  <a:lnTo>
                    <a:pt x="33" y="66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3" y="50"/>
                  </a:lnTo>
                  <a:lnTo>
                    <a:pt x="59" y="46"/>
                  </a:lnTo>
                  <a:lnTo>
                    <a:pt x="66" y="44"/>
                  </a:lnTo>
                  <a:lnTo>
                    <a:pt x="73" y="42"/>
                  </a:lnTo>
                  <a:lnTo>
                    <a:pt x="80" y="39"/>
                  </a:lnTo>
                  <a:lnTo>
                    <a:pt x="87" y="37"/>
                  </a:lnTo>
                  <a:lnTo>
                    <a:pt x="94" y="35"/>
                  </a:lnTo>
                  <a:lnTo>
                    <a:pt x="101" y="31"/>
                  </a:lnTo>
                  <a:lnTo>
                    <a:pt x="107" y="27"/>
                  </a:lnTo>
                  <a:lnTo>
                    <a:pt x="111" y="22"/>
                  </a:lnTo>
                  <a:lnTo>
                    <a:pt x="115" y="16"/>
                  </a:lnTo>
                  <a:lnTo>
                    <a:pt x="116" y="10"/>
                  </a:lnTo>
                  <a:lnTo>
                    <a:pt x="112" y="5"/>
                  </a:lnTo>
                  <a:lnTo>
                    <a:pt x="104" y="1"/>
                  </a:lnTo>
                  <a:lnTo>
                    <a:pt x="95" y="0"/>
                  </a:lnTo>
                  <a:lnTo>
                    <a:pt x="85" y="0"/>
                  </a:lnTo>
                  <a:lnTo>
                    <a:pt x="74" y="2"/>
                  </a:lnTo>
                  <a:lnTo>
                    <a:pt x="64" y="6"/>
                  </a:lnTo>
                  <a:lnTo>
                    <a:pt x="54" y="10"/>
                  </a:lnTo>
                  <a:lnTo>
                    <a:pt x="46" y="15"/>
                  </a:lnTo>
                  <a:lnTo>
                    <a:pt x="38" y="20"/>
                  </a:lnTo>
                  <a:lnTo>
                    <a:pt x="30" y="25"/>
                  </a:lnTo>
                  <a:lnTo>
                    <a:pt x="23" y="32"/>
                  </a:lnTo>
                  <a:lnTo>
                    <a:pt x="16" y="38"/>
                  </a:lnTo>
                  <a:lnTo>
                    <a:pt x="10" y="46"/>
                  </a:lnTo>
                  <a:lnTo>
                    <a:pt x="5" y="54"/>
                  </a:lnTo>
                  <a:lnTo>
                    <a:pt x="2" y="62"/>
                  </a:lnTo>
                  <a:lnTo>
                    <a:pt x="1" y="72"/>
                  </a:lnTo>
                  <a:lnTo>
                    <a:pt x="0" y="82"/>
                  </a:lnTo>
                  <a:lnTo>
                    <a:pt x="3" y="101"/>
                  </a:lnTo>
                  <a:lnTo>
                    <a:pt x="11" y="118"/>
                  </a:lnTo>
                  <a:lnTo>
                    <a:pt x="24" y="131"/>
                  </a:lnTo>
                  <a:lnTo>
                    <a:pt x="40" y="143"/>
                  </a:lnTo>
                  <a:lnTo>
                    <a:pt x="58" y="152"/>
                  </a:lnTo>
                  <a:lnTo>
                    <a:pt x="77" y="161"/>
                  </a:lnTo>
                  <a:lnTo>
                    <a:pt x="95" y="169"/>
                  </a:lnTo>
                  <a:lnTo>
                    <a:pt x="111" y="179"/>
                  </a:lnTo>
                  <a:lnTo>
                    <a:pt x="111" y="179"/>
                  </a:lnTo>
                  <a:lnTo>
                    <a:pt x="112" y="179"/>
                  </a:lnTo>
                  <a:lnTo>
                    <a:pt x="112" y="179"/>
                  </a:lnTo>
                  <a:lnTo>
                    <a:pt x="112" y="179"/>
                  </a:lnTo>
                  <a:lnTo>
                    <a:pt x="112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45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2441" y="3569"/>
              <a:ext cx="91" cy="37"/>
            </a:xfrm>
            <a:custGeom>
              <a:avLst/>
              <a:gdLst>
                <a:gd name="T0" fmla="*/ 6 w 182"/>
                <a:gd name="T1" fmla="*/ 72 h 75"/>
                <a:gd name="T2" fmla="*/ 3 w 182"/>
                <a:gd name="T3" fmla="*/ 56 h 75"/>
                <a:gd name="T4" fmla="*/ 8 w 182"/>
                <a:gd name="T5" fmla="*/ 44 h 75"/>
                <a:gd name="T6" fmla="*/ 17 w 182"/>
                <a:gd name="T7" fmla="*/ 37 h 75"/>
                <a:gd name="T8" fmla="*/ 30 w 182"/>
                <a:gd name="T9" fmla="*/ 32 h 75"/>
                <a:gd name="T10" fmla="*/ 44 w 182"/>
                <a:gd name="T11" fmla="*/ 30 h 75"/>
                <a:gd name="T12" fmla="*/ 58 w 182"/>
                <a:gd name="T13" fmla="*/ 31 h 75"/>
                <a:gd name="T14" fmla="*/ 72 w 182"/>
                <a:gd name="T15" fmla="*/ 34 h 75"/>
                <a:gd name="T16" fmla="*/ 84 w 182"/>
                <a:gd name="T17" fmla="*/ 38 h 75"/>
                <a:gd name="T18" fmla="*/ 94 w 182"/>
                <a:gd name="T19" fmla="*/ 42 h 75"/>
                <a:gd name="T20" fmla="*/ 105 w 182"/>
                <a:gd name="T21" fmla="*/ 48 h 75"/>
                <a:gd name="T22" fmla="*/ 114 w 182"/>
                <a:gd name="T23" fmla="*/ 53 h 75"/>
                <a:gd name="T24" fmla="*/ 124 w 182"/>
                <a:gd name="T25" fmla="*/ 57 h 75"/>
                <a:gd name="T26" fmla="*/ 133 w 182"/>
                <a:gd name="T27" fmla="*/ 60 h 75"/>
                <a:gd name="T28" fmla="*/ 144 w 182"/>
                <a:gd name="T29" fmla="*/ 61 h 75"/>
                <a:gd name="T30" fmla="*/ 155 w 182"/>
                <a:gd name="T31" fmla="*/ 60 h 75"/>
                <a:gd name="T32" fmla="*/ 167 w 182"/>
                <a:gd name="T33" fmla="*/ 56 h 75"/>
                <a:gd name="T34" fmla="*/ 174 w 182"/>
                <a:gd name="T35" fmla="*/ 52 h 75"/>
                <a:gd name="T36" fmla="*/ 179 w 182"/>
                <a:gd name="T37" fmla="*/ 44 h 75"/>
                <a:gd name="T38" fmla="*/ 182 w 182"/>
                <a:gd name="T39" fmla="*/ 34 h 75"/>
                <a:gd name="T40" fmla="*/ 182 w 182"/>
                <a:gd name="T41" fmla="*/ 26 h 75"/>
                <a:gd name="T42" fmla="*/ 181 w 182"/>
                <a:gd name="T43" fmla="*/ 24 h 75"/>
                <a:gd name="T44" fmla="*/ 181 w 182"/>
                <a:gd name="T45" fmla="*/ 22 h 75"/>
                <a:gd name="T46" fmla="*/ 179 w 182"/>
                <a:gd name="T47" fmla="*/ 21 h 75"/>
                <a:gd name="T48" fmla="*/ 178 w 182"/>
                <a:gd name="T49" fmla="*/ 18 h 75"/>
                <a:gd name="T50" fmla="*/ 176 w 182"/>
                <a:gd name="T51" fmla="*/ 14 h 75"/>
                <a:gd name="T52" fmla="*/ 174 w 182"/>
                <a:gd name="T53" fmla="*/ 10 h 75"/>
                <a:gd name="T54" fmla="*/ 170 w 182"/>
                <a:gd name="T55" fmla="*/ 8 h 75"/>
                <a:gd name="T56" fmla="*/ 167 w 182"/>
                <a:gd name="T57" fmla="*/ 7 h 75"/>
                <a:gd name="T58" fmla="*/ 149 w 182"/>
                <a:gd name="T59" fmla="*/ 4 h 75"/>
                <a:gd name="T60" fmla="*/ 131 w 182"/>
                <a:gd name="T61" fmla="*/ 2 h 75"/>
                <a:gd name="T62" fmla="*/ 115 w 182"/>
                <a:gd name="T63" fmla="*/ 1 h 75"/>
                <a:gd name="T64" fmla="*/ 98 w 182"/>
                <a:gd name="T65" fmla="*/ 0 h 75"/>
                <a:gd name="T66" fmla="*/ 82 w 182"/>
                <a:gd name="T67" fmla="*/ 1 h 75"/>
                <a:gd name="T68" fmla="*/ 65 w 182"/>
                <a:gd name="T69" fmla="*/ 3 h 75"/>
                <a:gd name="T70" fmla="*/ 49 w 182"/>
                <a:gd name="T71" fmla="*/ 8 h 75"/>
                <a:gd name="T72" fmla="*/ 32 w 182"/>
                <a:gd name="T73" fmla="*/ 15 h 75"/>
                <a:gd name="T74" fmla="*/ 24 w 182"/>
                <a:gd name="T75" fmla="*/ 19 h 75"/>
                <a:gd name="T76" fmla="*/ 16 w 182"/>
                <a:gd name="T77" fmla="*/ 25 h 75"/>
                <a:gd name="T78" fmla="*/ 10 w 182"/>
                <a:gd name="T79" fmla="*/ 32 h 75"/>
                <a:gd name="T80" fmla="*/ 6 w 182"/>
                <a:gd name="T81" fmla="*/ 39 h 75"/>
                <a:gd name="T82" fmla="*/ 2 w 182"/>
                <a:gd name="T83" fmla="*/ 47 h 75"/>
                <a:gd name="T84" fmla="*/ 0 w 182"/>
                <a:gd name="T85" fmla="*/ 55 h 75"/>
                <a:gd name="T86" fmla="*/ 1 w 182"/>
                <a:gd name="T87" fmla="*/ 64 h 75"/>
                <a:gd name="T88" fmla="*/ 3 w 182"/>
                <a:gd name="T89" fmla="*/ 74 h 75"/>
                <a:gd name="T90" fmla="*/ 3 w 182"/>
                <a:gd name="T91" fmla="*/ 75 h 75"/>
                <a:gd name="T92" fmla="*/ 4 w 182"/>
                <a:gd name="T93" fmla="*/ 75 h 75"/>
                <a:gd name="T94" fmla="*/ 6 w 182"/>
                <a:gd name="T95" fmla="*/ 74 h 75"/>
                <a:gd name="T96" fmla="*/ 6 w 182"/>
                <a:gd name="T97" fmla="*/ 72 h 75"/>
                <a:gd name="T98" fmla="*/ 6 w 182"/>
                <a:gd name="T99" fmla="*/ 7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75">
                  <a:moveTo>
                    <a:pt x="6" y="72"/>
                  </a:moveTo>
                  <a:lnTo>
                    <a:pt x="3" y="56"/>
                  </a:lnTo>
                  <a:lnTo>
                    <a:pt x="8" y="44"/>
                  </a:lnTo>
                  <a:lnTo>
                    <a:pt x="17" y="37"/>
                  </a:lnTo>
                  <a:lnTo>
                    <a:pt x="30" y="32"/>
                  </a:lnTo>
                  <a:lnTo>
                    <a:pt x="44" y="30"/>
                  </a:lnTo>
                  <a:lnTo>
                    <a:pt x="58" y="31"/>
                  </a:lnTo>
                  <a:lnTo>
                    <a:pt x="72" y="34"/>
                  </a:lnTo>
                  <a:lnTo>
                    <a:pt x="84" y="38"/>
                  </a:lnTo>
                  <a:lnTo>
                    <a:pt x="94" y="42"/>
                  </a:lnTo>
                  <a:lnTo>
                    <a:pt x="105" y="48"/>
                  </a:lnTo>
                  <a:lnTo>
                    <a:pt x="114" y="53"/>
                  </a:lnTo>
                  <a:lnTo>
                    <a:pt x="124" y="57"/>
                  </a:lnTo>
                  <a:lnTo>
                    <a:pt x="133" y="60"/>
                  </a:lnTo>
                  <a:lnTo>
                    <a:pt x="144" y="61"/>
                  </a:lnTo>
                  <a:lnTo>
                    <a:pt x="155" y="60"/>
                  </a:lnTo>
                  <a:lnTo>
                    <a:pt x="167" y="56"/>
                  </a:lnTo>
                  <a:lnTo>
                    <a:pt x="174" y="52"/>
                  </a:lnTo>
                  <a:lnTo>
                    <a:pt x="179" y="44"/>
                  </a:lnTo>
                  <a:lnTo>
                    <a:pt x="182" y="34"/>
                  </a:lnTo>
                  <a:lnTo>
                    <a:pt x="182" y="26"/>
                  </a:lnTo>
                  <a:lnTo>
                    <a:pt x="181" y="24"/>
                  </a:lnTo>
                  <a:lnTo>
                    <a:pt x="181" y="22"/>
                  </a:lnTo>
                  <a:lnTo>
                    <a:pt x="179" y="21"/>
                  </a:lnTo>
                  <a:lnTo>
                    <a:pt x="178" y="18"/>
                  </a:lnTo>
                  <a:lnTo>
                    <a:pt x="176" y="14"/>
                  </a:lnTo>
                  <a:lnTo>
                    <a:pt x="174" y="10"/>
                  </a:lnTo>
                  <a:lnTo>
                    <a:pt x="170" y="8"/>
                  </a:lnTo>
                  <a:lnTo>
                    <a:pt x="167" y="7"/>
                  </a:lnTo>
                  <a:lnTo>
                    <a:pt x="149" y="4"/>
                  </a:lnTo>
                  <a:lnTo>
                    <a:pt x="131" y="2"/>
                  </a:lnTo>
                  <a:lnTo>
                    <a:pt x="115" y="1"/>
                  </a:lnTo>
                  <a:lnTo>
                    <a:pt x="98" y="0"/>
                  </a:lnTo>
                  <a:lnTo>
                    <a:pt x="82" y="1"/>
                  </a:lnTo>
                  <a:lnTo>
                    <a:pt x="65" y="3"/>
                  </a:lnTo>
                  <a:lnTo>
                    <a:pt x="49" y="8"/>
                  </a:lnTo>
                  <a:lnTo>
                    <a:pt x="32" y="15"/>
                  </a:lnTo>
                  <a:lnTo>
                    <a:pt x="24" y="19"/>
                  </a:lnTo>
                  <a:lnTo>
                    <a:pt x="16" y="25"/>
                  </a:lnTo>
                  <a:lnTo>
                    <a:pt x="10" y="32"/>
                  </a:lnTo>
                  <a:lnTo>
                    <a:pt x="6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1" y="64"/>
                  </a:lnTo>
                  <a:lnTo>
                    <a:pt x="3" y="74"/>
                  </a:lnTo>
                  <a:lnTo>
                    <a:pt x="3" y="75"/>
                  </a:lnTo>
                  <a:lnTo>
                    <a:pt x="4" y="75"/>
                  </a:lnTo>
                  <a:lnTo>
                    <a:pt x="6" y="74"/>
                  </a:lnTo>
                  <a:lnTo>
                    <a:pt x="6" y="72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46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2474" y="3604"/>
              <a:ext cx="78" cy="34"/>
            </a:xfrm>
            <a:custGeom>
              <a:avLst/>
              <a:gdLst>
                <a:gd name="T0" fmla="*/ 4 w 157"/>
                <a:gd name="T1" fmla="*/ 66 h 68"/>
                <a:gd name="T2" fmla="*/ 6 w 157"/>
                <a:gd name="T3" fmla="*/ 59 h 68"/>
                <a:gd name="T4" fmla="*/ 10 w 157"/>
                <a:gd name="T5" fmla="*/ 53 h 68"/>
                <a:gd name="T6" fmla="*/ 17 w 157"/>
                <a:gd name="T7" fmla="*/ 50 h 68"/>
                <a:gd name="T8" fmla="*/ 23 w 157"/>
                <a:gd name="T9" fmla="*/ 46 h 68"/>
                <a:gd name="T10" fmla="*/ 31 w 157"/>
                <a:gd name="T11" fmla="*/ 45 h 68"/>
                <a:gd name="T12" fmla="*/ 40 w 157"/>
                <a:gd name="T13" fmla="*/ 43 h 68"/>
                <a:gd name="T14" fmla="*/ 46 w 157"/>
                <a:gd name="T15" fmla="*/ 43 h 68"/>
                <a:gd name="T16" fmla="*/ 53 w 157"/>
                <a:gd name="T17" fmla="*/ 42 h 68"/>
                <a:gd name="T18" fmla="*/ 65 w 157"/>
                <a:gd name="T19" fmla="*/ 40 h 68"/>
                <a:gd name="T20" fmla="*/ 75 w 157"/>
                <a:gd name="T21" fmla="*/ 39 h 68"/>
                <a:gd name="T22" fmla="*/ 87 w 157"/>
                <a:gd name="T23" fmla="*/ 38 h 68"/>
                <a:gd name="T24" fmla="*/ 98 w 157"/>
                <a:gd name="T25" fmla="*/ 37 h 68"/>
                <a:gd name="T26" fmla="*/ 109 w 157"/>
                <a:gd name="T27" fmla="*/ 37 h 68"/>
                <a:gd name="T28" fmla="*/ 120 w 157"/>
                <a:gd name="T29" fmla="*/ 37 h 68"/>
                <a:gd name="T30" fmla="*/ 132 w 157"/>
                <a:gd name="T31" fmla="*/ 37 h 68"/>
                <a:gd name="T32" fmla="*/ 143 w 157"/>
                <a:gd name="T33" fmla="*/ 37 h 68"/>
                <a:gd name="T34" fmla="*/ 149 w 157"/>
                <a:gd name="T35" fmla="*/ 35 h 68"/>
                <a:gd name="T36" fmla="*/ 155 w 157"/>
                <a:gd name="T37" fmla="*/ 29 h 68"/>
                <a:gd name="T38" fmla="*/ 157 w 157"/>
                <a:gd name="T39" fmla="*/ 22 h 68"/>
                <a:gd name="T40" fmla="*/ 154 w 157"/>
                <a:gd name="T41" fmla="*/ 16 h 68"/>
                <a:gd name="T42" fmla="*/ 140 w 157"/>
                <a:gd name="T43" fmla="*/ 7 h 68"/>
                <a:gd name="T44" fmla="*/ 125 w 157"/>
                <a:gd name="T45" fmla="*/ 1 h 68"/>
                <a:gd name="T46" fmla="*/ 110 w 157"/>
                <a:gd name="T47" fmla="*/ 0 h 68"/>
                <a:gd name="T48" fmla="*/ 96 w 157"/>
                <a:gd name="T49" fmla="*/ 1 h 68"/>
                <a:gd name="T50" fmla="*/ 81 w 157"/>
                <a:gd name="T51" fmla="*/ 5 h 68"/>
                <a:gd name="T52" fmla="*/ 66 w 157"/>
                <a:gd name="T53" fmla="*/ 9 h 68"/>
                <a:gd name="T54" fmla="*/ 51 w 157"/>
                <a:gd name="T55" fmla="*/ 16 h 68"/>
                <a:gd name="T56" fmla="*/ 36 w 157"/>
                <a:gd name="T57" fmla="*/ 22 h 68"/>
                <a:gd name="T58" fmla="*/ 29 w 157"/>
                <a:gd name="T59" fmla="*/ 25 h 68"/>
                <a:gd name="T60" fmla="*/ 22 w 157"/>
                <a:gd name="T61" fmla="*/ 30 h 68"/>
                <a:gd name="T62" fmla="*/ 17 w 157"/>
                <a:gd name="T63" fmla="*/ 35 h 68"/>
                <a:gd name="T64" fmla="*/ 11 w 157"/>
                <a:gd name="T65" fmla="*/ 39 h 68"/>
                <a:gd name="T66" fmla="*/ 5 w 157"/>
                <a:gd name="T67" fmla="*/ 46 h 68"/>
                <a:gd name="T68" fmla="*/ 2 w 157"/>
                <a:gd name="T69" fmla="*/ 53 h 68"/>
                <a:gd name="T70" fmla="*/ 0 w 157"/>
                <a:gd name="T71" fmla="*/ 60 h 68"/>
                <a:gd name="T72" fmla="*/ 2 w 157"/>
                <a:gd name="T73" fmla="*/ 68 h 68"/>
                <a:gd name="T74" fmla="*/ 2 w 157"/>
                <a:gd name="T75" fmla="*/ 68 h 68"/>
                <a:gd name="T76" fmla="*/ 3 w 157"/>
                <a:gd name="T77" fmla="*/ 68 h 68"/>
                <a:gd name="T78" fmla="*/ 4 w 157"/>
                <a:gd name="T79" fmla="*/ 67 h 68"/>
                <a:gd name="T80" fmla="*/ 4 w 157"/>
                <a:gd name="T81" fmla="*/ 66 h 68"/>
                <a:gd name="T82" fmla="*/ 4 w 157"/>
                <a:gd name="T83" fmla="*/ 6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7" h="68">
                  <a:moveTo>
                    <a:pt x="4" y="66"/>
                  </a:moveTo>
                  <a:lnTo>
                    <a:pt x="6" y="59"/>
                  </a:lnTo>
                  <a:lnTo>
                    <a:pt x="10" y="53"/>
                  </a:lnTo>
                  <a:lnTo>
                    <a:pt x="17" y="50"/>
                  </a:lnTo>
                  <a:lnTo>
                    <a:pt x="23" y="46"/>
                  </a:lnTo>
                  <a:lnTo>
                    <a:pt x="31" y="45"/>
                  </a:lnTo>
                  <a:lnTo>
                    <a:pt x="40" y="43"/>
                  </a:lnTo>
                  <a:lnTo>
                    <a:pt x="46" y="43"/>
                  </a:lnTo>
                  <a:lnTo>
                    <a:pt x="53" y="42"/>
                  </a:lnTo>
                  <a:lnTo>
                    <a:pt x="65" y="40"/>
                  </a:lnTo>
                  <a:lnTo>
                    <a:pt x="75" y="39"/>
                  </a:lnTo>
                  <a:lnTo>
                    <a:pt x="87" y="38"/>
                  </a:lnTo>
                  <a:lnTo>
                    <a:pt x="98" y="37"/>
                  </a:lnTo>
                  <a:lnTo>
                    <a:pt x="109" y="37"/>
                  </a:lnTo>
                  <a:lnTo>
                    <a:pt x="120" y="37"/>
                  </a:lnTo>
                  <a:lnTo>
                    <a:pt x="132" y="37"/>
                  </a:lnTo>
                  <a:lnTo>
                    <a:pt x="143" y="37"/>
                  </a:lnTo>
                  <a:lnTo>
                    <a:pt x="149" y="35"/>
                  </a:lnTo>
                  <a:lnTo>
                    <a:pt x="155" y="29"/>
                  </a:lnTo>
                  <a:lnTo>
                    <a:pt x="157" y="22"/>
                  </a:lnTo>
                  <a:lnTo>
                    <a:pt x="154" y="16"/>
                  </a:lnTo>
                  <a:lnTo>
                    <a:pt x="140" y="7"/>
                  </a:lnTo>
                  <a:lnTo>
                    <a:pt x="125" y="1"/>
                  </a:lnTo>
                  <a:lnTo>
                    <a:pt x="110" y="0"/>
                  </a:lnTo>
                  <a:lnTo>
                    <a:pt x="96" y="1"/>
                  </a:lnTo>
                  <a:lnTo>
                    <a:pt x="81" y="5"/>
                  </a:lnTo>
                  <a:lnTo>
                    <a:pt x="66" y="9"/>
                  </a:lnTo>
                  <a:lnTo>
                    <a:pt x="51" y="16"/>
                  </a:lnTo>
                  <a:lnTo>
                    <a:pt x="36" y="22"/>
                  </a:lnTo>
                  <a:lnTo>
                    <a:pt x="29" y="25"/>
                  </a:lnTo>
                  <a:lnTo>
                    <a:pt x="22" y="30"/>
                  </a:lnTo>
                  <a:lnTo>
                    <a:pt x="17" y="35"/>
                  </a:lnTo>
                  <a:lnTo>
                    <a:pt x="11" y="39"/>
                  </a:lnTo>
                  <a:lnTo>
                    <a:pt x="5" y="46"/>
                  </a:lnTo>
                  <a:lnTo>
                    <a:pt x="2" y="53"/>
                  </a:lnTo>
                  <a:lnTo>
                    <a:pt x="0" y="60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3" y="68"/>
                  </a:lnTo>
                  <a:lnTo>
                    <a:pt x="4" y="67"/>
                  </a:lnTo>
                  <a:lnTo>
                    <a:pt x="4" y="66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47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2927" y="3715"/>
              <a:ext cx="142" cy="133"/>
            </a:xfrm>
            <a:custGeom>
              <a:avLst/>
              <a:gdLst>
                <a:gd name="T0" fmla="*/ 274 w 286"/>
                <a:gd name="T1" fmla="*/ 1 h 265"/>
                <a:gd name="T2" fmla="*/ 280 w 286"/>
                <a:gd name="T3" fmla="*/ 33 h 265"/>
                <a:gd name="T4" fmla="*/ 281 w 286"/>
                <a:gd name="T5" fmla="*/ 62 h 265"/>
                <a:gd name="T6" fmla="*/ 278 w 286"/>
                <a:gd name="T7" fmla="*/ 88 h 265"/>
                <a:gd name="T8" fmla="*/ 270 w 286"/>
                <a:gd name="T9" fmla="*/ 111 h 265"/>
                <a:gd name="T10" fmla="*/ 258 w 286"/>
                <a:gd name="T11" fmla="*/ 132 h 265"/>
                <a:gd name="T12" fmla="*/ 243 w 286"/>
                <a:gd name="T13" fmla="*/ 152 h 265"/>
                <a:gd name="T14" fmla="*/ 226 w 286"/>
                <a:gd name="T15" fmla="*/ 168 h 265"/>
                <a:gd name="T16" fmla="*/ 205 w 286"/>
                <a:gd name="T17" fmla="*/ 183 h 265"/>
                <a:gd name="T18" fmla="*/ 183 w 286"/>
                <a:gd name="T19" fmla="*/ 195 h 265"/>
                <a:gd name="T20" fmla="*/ 159 w 286"/>
                <a:gd name="T21" fmla="*/ 207 h 265"/>
                <a:gd name="T22" fmla="*/ 134 w 286"/>
                <a:gd name="T23" fmla="*/ 217 h 265"/>
                <a:gd name="T24" fmla="*/ 109 w 286"/>
                <a:gd name="T25" fmla="*/ 227 h 265"/>
                <a:gd name="T26" fmla="*/ 82 w 286"/>
                <a:gd name="T27" fmla="*/ 235 h 265"/>
                <a:gd name="T28" fmla="*/ 56 w 286"/>
                <a:gd name="T29" fmla="*/ 243 h 265"/>
                <a:gd name="T30" fmla="*/ 30 w 286"/>
                <a:gd name="T31" fmla="*/ 250 h 265"/>
                <a:gd name="T32" fmla="*/ 5 w 286"/>
                <a:gd name="T33" fmla="*/ 257 h 265"/>
                <a:gd name="T34" fmla="*/ 3 w 286"/>
                <a:gd name="T35" fmla="*/ 259 h 265"/>
                <a:gd name="T36" fmla="*/ 0 w 286"/>
                <a:gd name="T37" fmla="*/ 262 h 265"/>
                <a:gd name="T38" fmla="*/ 0 w 286"/>
                <a:gd name="T39" fmla="*/ 265 h 265"/>
                <a:gd name="T40" fmla="*/ 3 w 286"/>
                <a:gd name="T41" fmla="*/ 265 h 265"/>
                <a:gd name="T42" fmla="*/ 18 w 286"/>
                <a:gd name="T43" fmla="*/ 261 h 265"/>
                <a:gd name="T44" fmla="*/ 33 w 286"/>
                <a:gd name="T45" fmla="*/ 258 h 265"/>
                <a:gd name="T46" fmla="*/ 49 w 286"/>
                <a:gd name="T47" fmla="*/ 254 h 265"/>
                <a:gd name="T48" fmla="*/ 64 w 286"/>
                <a:gd name="T49" fmla="*/ 251 h 265"/>
                <a:gd name="T50" fmla="*/ 79 w 286"/>
                <a:gd name="T51" fmla="*/ 247 h 265"/>
                <a:gd name="T52" fmla="*/ 95 w 286"/>
                <a:gd name="T53" fmla="*/ 244 h 265"/>
                <a:gd name="T54" fmla="*/ 110 w 286"/>
                <a:gd name="T55" fmla="*/ 240 h 265"/>
                <a:gd name="T56" fmla="*/ 125 w 286"/>
                <a:gd name="T57" fmla="*/ 236 h 265"/>
                <a:gd name="T58" fmla="*/ 140 w 286"/>
                <a:gd name="T59" fmla="*/ 231 h 265"/>
                <a:gd name="T60" fmla="*/ 153 w 286"/>
                <a:gd name="T61" fmla="*/ 225 h 265"/>
                <a:gd name="T62" fmla="*/ 168 w 286"/>
                <a:gd name="T63" fmla="*/ 220 h 265"/>
                <a:gd name="T64" fmla="*/ 182 w 286"/>
                <a:gd name="T65" fmla="*/ 213 h 265"/>
                <a:gd name="T66" fmla="*/ 196 w 286"/>
                <a:gd name="T67" fmla="*/ 206 h 265"/>
                <a:gd name="T68" fmla="*/ 209 w 286"/>
                <a:gd name="T69" fmla="*/ 198 h 265"/>
                <a:gd name="T70" fmla="*/ 221 w 286"/>
                <a:gd name="T71" fmla="*/ 189 h 265"/>
                <a:gd name="T72" fmla="*/ 234 w 286"/>
                <a:gd name="T73" fmla="*/ 178 h 265"/>
                <a:gd name="T74" fmla="*/ 251 w 286"/>
                <a:gd name="T75" fmla="*/ 160 h 265"/>
                <a:gd name="T76" fmla="*/ 265 w 286"/>
                <a:gd name="T77" fmla="*/ 139 h 265"/>
                <a:gd name="T78" fmla="*/ 275 w 286"/>
                <a:gd name="T79" fmla="*/ 118 h 265"/>
                <a:gd name="T80" fmla="*/ 282 w 286"/>
                <a:gd name="T81" fmla="*/ 95 h 265"/>
                <a:gd name="T82" fmla="*/ 286 w 286"/>
                <a:gd name="T83" fmla="*/ 72 h 265"/>
                <a:gd name="T84" fmla="*/ 286 w 286"/>
                <a:gd name="T85" fmla="*/ 48 h 265"/>
                <a:gd name="T86" fmla="*/ 282 w 286"/>
                <a:gd name="T87" fmla="*/ 24 h 265"/>
                <a:gd name="T88" fmla="*/ 277 w 286"/>
                <a:gd name="T89" fmla="*/ 0 h 265"/>
                <a:gd name="T90" fmla="*/ 277 w 286"/>
                <a:gd name="T91" fmla="*/ 0 h 265"/>
                <a:gd name="T92" fmla="*/ 275 w 286"/>
                <a:gd name="T93" fmla="*/ 0 h 265"/>
                <a:gd name="T94" fmla="*/ 274 w 286"/>
                <a:gd name="T95" fmla="*/ 0 h 265"/>
                <a:gd name="T96" fmla="*/ 274 w 286"/>
                <a:gd name="T97" fmla="*/ 1 h 265"/>
                <a:gd name="T98" fmla="*/ 274 w 286"/>
                <a:gd name="T99" fmla="*/ 1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6" h="265">
                  <a:moveTo>
                    <a:pt x="274" y="1"/>
                  </a:moveTo>
                  <a:lnTo>
                    <a:pt x="280" y="33"/>
                  </a:lnTo>
                  <a:lnTo>
                    <a:pt x="281" y="62"/>
                  </a:lnTo>
                  <a:lnTo>
                    <a:pt x="278" y="88"/>
                  </a:lnTo>
                  <a:lnTo>
                    <a:pt x="270" y="111"/>
                  </a:lnTo>
                  <a:lnTo>
                    <a:pt x="258" y="132"/>
                  </a:lnTo>
                  <a:lnTo>
                    <a:pt x="243" y="152"/>
                  </a:lnTo>
                  <a:lnTo>
                    <a:pt x="226" y="168"/>
                  </a:lnTo>
                  <a:lnTo>
                    <a:pt x="205" y="183"/>
                  </a:lnTo>
                  <a:lnTo>
                    <a:pt x="183" y="195"/>
                  </a:lnTo>
                  <a:lnTo>
                    <a:pt x="159" y="207"/>
                  </a:lnTo>
                  <a:lnTo>
                    <a:pt x="134" y="217"/>
                  </a:lnTo>
                  <a:lnTo>
                    <a:pt x="109" y="227"/>
                  </a:lnTo>
                  <a:lnTo>
                    <a:pt x="82" y="235"/>
                  </a:lnTo>
                  <a:lnTo>
                    <a:pt x="56" y="243"/>
                  </a:lnTo>
                  <a:lnTo>
                    <a:pt x="30" y="250"/>
                  </a:lnTo>
                  <a:lnTo>
                    <a:pt x="5" y="257"/>
                  </a:lnTo>
                  <a:lnTo>
                    <a:pt x="3" y="259"/>
                  </a:lnTo>
                  <a:lnTo>
                    <a:pt x="0" y="262"/>
                  </a:lnTo>
                  <a:lnTo>
                    <a:pt x="0" y="265"/>
                  </a:lnTo>
                  <a:lnTo>
                    <a:pt x="3" y="265"/>
                  </a:lnTo>
                  <a:lnTo>
                    <a:pt x="18" y="261"/>
                  </a:lnTo>
                  <a:lnTo>
                    <a:pt x="33" y="258"/>
                  </a:lnTo>
                  <a:lnTo>
                    <a:pt x="49" y="254"/>
                  </a:lnTo>
                  <a:lnTo>
                    <a:pt x="64" y="251"/>
                  </a:lnTo>
                  <a:lnTo>
                    <a:pt x="79" y="247"/>
                  </a:lnTo>
                  <a:lnTo>
                    <a:pt x="95" y="244"/>
                  </a:lnTo>
                  <a:lnTo>
                    <a:pt x="110" y="240"/>
                  </a:lnTo>
                  <a:lnTo>
                    <a:pt x="125" y="236"/>
                  </a:lnTo>
                  <a:lnTo>
                    <a:pt x="140" y="231"/>
                  </a:lnTo>
                  <a:lnTo>
                    <a:pt x="153" y="225"/>
                  </a:lnTo>
                  <a:lnTo>
                    <a:pt x="168" y="220"/>
                  </a:lnTo>
                  <a:lnTo>
                    <a:pt x="182" y="213"/>
                  </a:lnTo>
                  <a:lnTo>
                    <a:pt x="196" y="206"/>
                  </a:lnTo>
                  <a:lnTo>
                    <a:pt x="209" y="198"/>
                  </a:lnTo>
                  <a:lnTo>
                    <a:pt x="221" y="189"/>
                  </a:lnTo>
                  <a:lnTo>
                    <a:pt x="234" y="178"/>
                  </a:lnTo>
                  <a:lnTo>
                    <a:pt x="251" y="160"/>
                  </a:lnTo>
                  <a:lnTo>
                    <a:pt x="265" y="139"/>
                  </a:lnTo>
                  <a:lnTo>
                    <a:pt x="275" y="118"/>
                  </a:lnTo>
                  <a:lnTo>
                    <a:pt x="282" y="95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82" y="24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75" y="0"/>
                  </a:lnTo>
                  <a:lnTo>
                    <a:pt x="274" y="0"/>
                  </a:lnTo>
                  <a:lnTo>
                    <a:pt x="274" y="1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48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2573" y="3606"/>
              <a:ext cx="295" cy="35"/>
            </a:xfrm>
            <a:custGeom>
              <a:avLst/>
              <a:gdLst>
                <a:gd name="T0" fmla="*/ 571 w 590"/>
                <a:gd name="T1" fmla="*/ 58 h 70"/>
                <a:gd name="T2" fmla="*/ 536 w 590"/>
                <a:gd name="T3" fmla="*/ 46 h 70"/>
                <a:gd name="T4" fmla="*/ 499 w 590"/>
                <a:gd name="T5" fmla="*/ 33 h 70"/>
                <a:gd name="T6" fmla="*/ 462 w 590"/>
                <a:gd name="T7" fmla="*/ 21 h 70"/>
                <a:gd name="T8" fmla="*/ 425 w 590"/>
                <a:gd name="T9" fmla="*/ 13 h 70"/>
                <a:gd name="T10" fmla="*/ 390 w 590"/>
                <a:gd name="T11" fmla="*/ 8 h 70"/>
                <a:gd name="T12" fmla="*/ 353 w 590"/>
                <a:gd name="T13" fmla="*/ 3 h 70"/>
                <a:gd name="T14" fmla="*/ 316 w 590"/>
                <a:gd name="T15" fmla="*/ 1 h 70"/>
                <a:gd name="T16" fmla="*/ 278 w 590"/>
                <a:gd name="T17" fmla="*/ 0 h 70"/>
                <a:gd name="T18" fmla="*/ 239 w 590"/>
                <a:gd name="T19" fmla="*/ 2 h 70"/>
                <a:gd name="T20" fmla="*/ 202 w 590"/>
                <a:gd name="T21" fmla="*/ 8 h 70"/>
                <a:gd name="T22" fmla="*/ 165 w 590"/>
                <a:gd name="T23" fmla="*/ 16 h 70"/>
                <a:gd name="T24" fmla="*/ 129 w 590"/>
                <a:gd name="T25" fmla="*/ 25 h 70"/>
                <a:gd name="T26" fmla="*/ 93 w 590"/>
                <a:gd name="T27" fmla="*/ 36 h 70"/>
                <a:gd name="T28" fmla="*/ 57 w 590"/>
                <a:gd name="T29" fmla="*/ 49 h 70"/>
                <a:gd name="T30" fmla="*/ 20 w 590"/>
                <a:gd name="T31" fmla="*/ 62 h 70"/>
                <a:gd name="T32" fmla="*/ 0 w 590"/>
                <a:gd name="T33" fmla="*/ 68 h 70"/>
                <a:gd name="T34" fmla="*/ 0 w 590"/>
                <a:gd name="T35" fmla="*/ 70 h 70"/>
                <a:gd name="T36" fmla="*/ 19 w 590"/>
                <a:gd name="T37" fmla="*/ 64 h 70"/>
                <a:gd name="T38" fmla="*/ 56 w 590"/>
                <a:gd name="T39" fmla="*/ 53 h 70"/>
                <a:gd name="T40" fmla="*/ 91 w 590"/>
                <a:gd name="T41" fmla="*/ 41 h 70"/>
                <a:gd name="T42" fmla="*/ 127 w 590"/>
                <a:gd name="T43" fmla="*/ 31 h 70"/>
                <a:gd name="T44" fmla="*/ 164 w 590"/>
                <a:gd name="T45" fmla="*/ 20 h 70"/>
                <a:gd name="T46" fmla="*/ 201 w 590"/>
                <a:gd name="T47" fmla="*/ 13 h 70"/>
                <a:gd name="T48" fmla="*/ 238 w 590"/>
                <a:gd name="T49" fmla="*/ 8 h 70"/>
                <a:gd name="T50" fmla="*/ 276 w 590"/>
                <a:gd name="T51" fmla="*/ 4 h 70"/>
                <a:gd name="T52" fmla="*/ 314 w 590"/>
                <a:gd name="T53" fmla="*/ 4 h 70"/>
                <a:gd name="T54" fmla="*/ 350 w 590"/>
                <a:gd name="T55" fmla="*/ 7 h 70"/>
                <a:gd name="T56" fmla="*/ 387 w 590"/>
                <a:gd name="T57" fmla="*/ 10 h 70"/>
                <a:gd name="T58" fmla="*/ 424 w 590"/>
                <a:gd name="T59" fmla="*/ 16 h 70"/>
                <a:gd name="T60" fmla="*/ 460 w 590"/>
                <a:gd name="T61" fmla="*/ 26 h 70"/>
                <a:gd name="T62" fmla="*/ 498 w 590"/>
                <a:gd name="T63" fmla="*/ 36 h 70"/>
                <a:gd name="T64" fmla="*/ 533 w 590"/>
                <a:gd name="T65" fmla="*/ 48 h 70"/>
                <a:gd name="T66" fmla="*/ 571 w 590"/>
                <a:gd name="T67" fmla="*/ 58 h 70"/>
                <a:gd name="T68" fmla="*/ 590 w 590"/>
                <a:gd name="T69" fmla="*/ 63 h 70"/>
                <a:gd name="T70" fmla="*/ 590 w 590"/>
                <a:gd name="T71" fmla="*/ 63 h 70"/>
                <a:gd name="T72" fmla="*/ 590 w 590"/>
                <a:gd name="T73" fmla="*/ 6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0" h="70">
                  <a:moveTo>
                    <a:pt x="590" y="63"/>
                  </a:moveTo>
                  <a:lnTo>
                    <a:pt x="571" y="58"/>
                  </a:lnTo>
                  <a:lnTo>
                    <a:pt x="553" y="53"/>
                  </a:lnTo>
                  <a:lnTo>
                    <a:pt x="536" y="46"/>
                  </a:lnTo>
                  <a:lnTo>
                    <a:pt x="517" y="40"/>
                  </a:lnTo>
                  <a:lnTo>
                    <a:pt x="499" y="33"/>
                  </a:lnTo>
                  <a:lnTo>
                    <a:pt x="481" y="27"/>
                  </a:lnTo>
                  <a:lnTo>
                    <a:pt x="462" y="21"/>
                  </a:lnTo>
                  <a:lnTo>
                    <a:pt x="444" y="17"/>
                  </a:lnTo>
                  <a:lnTo>
                    <a:pt x="425" y="13"/>
                  </a:lnTo>
                  <a:lnTo>
                    <a:pt x="408" y="10"/>
                  </a:lnTo>
                  <a:lnTo>
                    <a:pt x="390" y="8"/>
                  </a:lnTo>
                  <a:lnTo>
                    <a:pt x="371" y="5"/>
                  </a:lnTo>
                  <a:lnTo>
                    <a:pt x="353" y="3"/>
                  </a:lnTo>
                  <a:lnTo>
                    <a:pt x="334" y="2"/>
                  </a:lnTo>
                  <a:lnTo>
                    <a:pt x="316" y="1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8" y="1"/>
                  </a:lnTo>
                  <a:lnTo>
                    <a:pt x="239" y="2"/>
                  </a:lnTo>
                  <a:lnTo>
                    <a:pt x="220" y="4"/>
                  </a:lnTo>
                  <a:lnTo>
                    <a:pt x="202" y="8"/>
                  </a:lnTo>
                  <a:lnTo>
                    <a:pt x="183" y="11"/>
                  </a:lnTo>
                  <a:lnTo>
                    <a:pt x="165" y="16"/>
                  </a:lnTo>
                  <a:lnTo>
                    <a:pt x="147" y="20"/>
                  </a:lnTo>
                  <a:lnTo>
                    <a:pt x="129" y="25"/>
                  </a:lnTo>
                  <a:lnTo>
                    <a:pt x="111" y="31"/>
                  </a:lnTo>
                  <a:lnTo>
                    <a:pt x="93" y="36"/>
                  </a:lnTo>
                  <a:lnTo>
                    <a:pt x="75" y="42"/>
                  </a:lnTo>
                  <a:lnTo>
                    <a:pt x="57" y="49"/>
                  </a:lnTo>
                  <a:lnTo>
                    <a:pt x="38" y="55"/>
                  </a:lnTo>
                  <a:lnTo>
                    <a:pt x="20" y="62"/>
                  </a:lnTo>
                  <a:lnTo>
                    <a:pt x="2" y="68"/>
                  </a:lnTo>
                  <a:lnTo>
                    <a:pt x="0" y="68"/>
                  </a:lnTo>
                  <a:lnTo>
                    <a:pt x="0" y="69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9" y="64"/>
                  </a:lnTo>
                  <a:lnTo>
                    <a:pt x="37" y="58"/>
                  </a:lnTo>
                  <a:lnTo>
                    <a:pt x="56" y="53"/>
                  </a:lnTo>
                  <a:lnTo>
                    <a:pt x="73" y="47"/>
                  </a:lnTo>
                  <a:lnTo>
                    <a:pt x="91" y="41"/>
                  </a:lnTo>
                  <a:lnTo>
                    <a:pt x="110" y="35"/>
                  </a:lnTo>
                  <a:lnTo>
                    <a:pt x="127" y="31"/>
                  </a:lnTo>
                  <a:lnTo>
                    <a:pt x="145" y="25"/>
                  </a:lnTo>
                  <a:lnTo>
                    <a:pt x="164" y="20"/>
                  </a:lnTo>
                  <a:lnTo>
                    <a:pt x="182" y="17"/>
                  </a:lnTo>
                  <a:lnTo>
                    <a:pt x="201" y="13"/>
                  </a:lnTo>
                  <a:lnTo>
                    <a:pt x="219" y="10"/>
                  </a:lnTo>
                  <a:lnTo>
                    <a:pt x="238" y="8"/>
                  </a:lnTo>
                  <a:lnTo>
                    <a:pt x="256" y="5"/>
                  </a:lnTo>
                  <a:lnTo>
                    <a:pt x="276" y="4"/>
                  </a:lnTo>
                  <a:lnTo>
                    <a:pt x="295" y="4"/>
                  </a:lnTo>
                  <a:lnTo>
                    <a:pt x="314" y="4"/>
                  </a:lnTo>
                  <a:lnTo>
                    <a:pt x="332" y="5"/>
                  </a:lnTo>
                  <a:lnTo>
                    <a:pt x="350" y="7"/>
                  </a:lnTo>
                  <a:lnTo>
                    <a:pt x="369" y="8"/>
                  </a:lnTo>
                  <a:lnTo>
                    <a:pt x="387" y="10"/>
                  </a:lnTo>
                  <a:lnTo>
                    <a:pt x="406" y="12"/>
                  </a:lnTo>
                  <a:lnTo>
                    <a:pt x="424" y="16"/>
                  </a:lnTo>
                  <a:lnTo>
                    <a:pt x="441" y="20"/>
                  </a:lnTo>
                  <a:lnTo>
                    <a:pt x="460" y="26"/>
                  </a:lnTo>
                  <a:lnTo>
                    <a:pt x="479" y="31"/>
                  </a:lnTo>
                  <a:lnTo>
                    <a:pt x="498" y="36"/>
                  </a:lnTo>
                  <a:lnTo>
                    <a:pt x="516" y="42"/>
                  </a:lnTo>
                  <a:lnTo>
                    <a:pt x="533" y="48"/>
                  </a:lnTo>
                  <a:lnTo>
                    <a:pt x="552" y="54"/>
                  </a:lnTo>
                  <a:lnTo>
                    <a:pt x="571" y="58"/>
                  </a:lnTo>
                  <a:lnTo>
                    <a:pt x="590" y="63"/>
                  </a:lnTo>
                  <a:lnTo>
                    <a:pt x="590" y="63"/>
                  </a:lnTo>
                  <a:lnTo>
                    <a:pt x="590" y="63"/>
                  </a:lnTo>
                  <a:lnTo>
                    <a:pt x="590" y="63"/>
                  </a:lnTo>
                  <a:lnTo>
                    <a:pt x="590" y="63"/>
                  </a:lnTo>
                  <a:lnTo>
                    <a:pt x="59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49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2654" y="3636"/>
              <a:ext cx="234" cy="34"/>
            </a:xfrm>
            <a:custGeom>
              <a:avLst/>
              <a:gdLst>
                <a:gd name="T0" fmla="*/ 0 w 468"/>
                <a:gd name="T1" fmla="*/ 9 h 68"/>
                <a:gd name="T2" fmla="*/ 31 w 468"/>
                <a:gd name="T3" fmla="*/ 6 h 68"/>
                <a:gd name="T4" fmla="*/ 62 w 468"/>
                <a:gd name="T5" fmla="*/ 5 h 68"/>
                <a:gd name="T6" fmla="*/ 93 w 468"/>
                <a:gd name="T7" fmla="*/ 5 h 68"/>
                <a:gd name="T8" fmla="*/ 123 w 468"/>
                <a:gd name="T9" fmla="*/ 5 h 68"/>
                <a:gd name="T10" fmla="*/ 152 w 468"/>
                <a:gd name="T11" fmla="*/ 6 h 68"/>
                <a:gd name="T12" fmla="*/ 182 w 468"/>
                <a:gd name="T13" fmla="*/ 8 h 68"/>
                <a:gd name="T14" fmla="*/ 210 w 468"/>
                <a:gd name="T15" fmla="*/ 10 h 68"/>
                <a:gd name="T16" fmla="*/ 239 w 468"/>
                <a:gd name="T17" fmla="*/ 13 h 68"/>
                <a:gd name="T18" fmla="*/ 268 w 468"/>
                <a:gd name="T19" fmla="*/ 18 h 68"/>
                <a:gd name="T20" fmla="*/ 295 w 468"/>
                <a:gd name="T21" fmla="*/ 23 h 68"/>
                <a:gd name="T22" fmla="*/ 324 w 468"/>
                <a:gd name="T23" fmla="*/ 28 h 68"/>
                <a:gd name="T24" fmla="*/ 353 w 468"/>
                <a:gd name="T25" fmla="*/ 34 h 68"/>
                <a:gd name="T26" fmla="*/ 381 w 468"/>
                <a:gd name="T27" fmla="*/ 41 h 68"/>
                <a:gd name="T28" fmla="*/ 409 w 468"/>
                <a:gd name="T29" fmla="*/ 49 h 68"/>
                <a:gd name="T30" fmla="*/ 438 w 468"/>
                <a:gd name="T31" fmla="*/ 58 h 68"/>
                <a:gd name="T32" fmla="*/ 467 w 468"/>
                <a:gd name="T33" fmla="*/ 68 h 68"/>
                <a:gd name="T34" fmla="*/ 468 w 468"/>
                <a:gd name="T35" fmla="*/ 68 h 68"/>
                <a:gd name="T36" fmla="*/ 468 w 468"/>
                <a:gd name="T37" fmla="*/ 66 h 68"/>
                <a:gd name="T38" fmla="*/ 468 w 468"/>
                <a:gd name="T39" fmla="*/ 66 h 68"/>
                <a:gd name="T40" fmla="*/ 468 w 468"/>
                <a:gd name="T41" fmla="*/ 66 h 68"/>
                <a:gd name="T42" fmla="*/ 439 w 468"/>
                <a:gd name="T43" fmla="*/ 56 h 68"/>
                <a:gd name="T44" fmla="*/ 411 w 468"/>
                <a:gd name="T45" fmla="*/ 47 h 68"/>
                <a:gd name="T46" fmla="*/ 383 w 468"/>
                <a:gd name="T47" fmla="*/ 38 h 68"/>
                <a:gd name="T48" fmla="*/ 354 w 468"/>
                <a:gd name="T49" fmla="*/ 29 h 68"/>
                <a:gd name="T50" fmla="*/ 325 w 468"/>
                <a:gd name="T51" fmla="*/ 23 h 68"/>
                <a:gd name="T52" fmla="*/ 295 w 468"/>
                <a:gd name="T53" fmla="*/ 17 h 68"/>
                <a:gd name="T54" fmla="*/ 267 w 468"/>
                <a:gd name="T55" fmla="*/ 11 h 68"/>
                <a:gd name="T56" fmla="*/ 238 w 468"/>
                <a:gd name="T57" fmla="*/ 6 h 68"/>
                <a:gd name="T58" fmla="*/ 208 w 468"/>
                <a:gd name="T59" fmla="*/ 3 h 68"/>
                <a:gd name="T60" fmla="*/ 179 w 468"/>
                <a:gd name="T61" fmla="*/ 1 h 68"/>
                <a:gd name="T62" fmla="*/ 149 w 468"/>
                <a:gd name="T63" fmla="*/ 0 h 68"/>
                <a:gd name="T64" fmla="*/ 120 w 468"/>
                <a:gd name="T65" fmla="*/ 0 h 68"/>
                <a:gd name="T66" fmla="*/ 91 w 468"/>
                <a:gd name="T67" fmla="*/ 0 h 68"/>
                <a:gd name="T68" fmla="*/ 61 w 468"/>
                <a:gd name="T69" fmla="*/ 2 h 68"/>
                <a:gd name="T70" fmla="*/ 30 w 468"/>
                <a:gd name="T71" fmla="*/ 4 h 68"/>
                <a:gd name="T72" fmla="*/ 0 w 468"/>
                <a:gd name="T73" fmla="*/ 9 h 68"/>
                <a:gd name="T74" fmla="*/ 0 w 468"/>
                <a:gd name="T75" fmla="*/ 9 h 68"/>
                <a:gd name="T76" fmla="*/ 0 w 468"/>
                <a:gd name="T77" fmla="*/ 9 h 68"/>
                <a:gd name="T78" fmla="*/ 0 w 468"/>
                <a:gd name="T79" fmla="*/ 9 h 68"/>
                <a:gd name="T80" fmla="*/ 0 w 468"/>
                <a:gd name="T81" fmla="*/ 9 h 68"/>
                <a:gd name="T82" fmla="*/ 0 w 468"/>
                <a:gd name="T8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8" h="68">
                  <a:moveTo>
                    <a:pt x="0" y="9"/>
                  </a:moveTo>
                  <a:lnTo>
                    <a:pt x="31" y="6"/>
                  </a:lnTo>
                  <a:lnTo>
                    <a:pt x="62" y="5"/>
                  </a:lnTo>
                  <a:lnTo>
                    <a:pt x="93" y="5"/>
                  </a:lnTo>
                  <a:lnTo>
                    <a:pt x="123" y="5"/>
                  </a:lnTo>
                  <a:lnTo>
                    <a:pt x="152" y="6"/>
                  </a:lnTo>
                  <a:lnTo>
                    <a:pt x="182" y="8"/>
                  </a:lnTo>
                  <a:lnTo>
                    <a:pt x="210" y="10"/>
                  </a:lnTo>
                  <a:lnTo>
                    <a:pt x="239" y="13"/>
                  </a:lnTo>
                  <a:lnTo>
                    <a:pt x="268" y="18"/>
                  </a:lnTo>
                  <a:lnTo>
                    <a:pt x="295" y="23"/>
                  </a:lnTo>
                  <a:lnTo>
                    <a:pt x="324" y="28"/>
                  </a:lnTo>
                  <a:lnTo>
                    <a:pt x="353" y="34"/>
                  </a:lnTo>
                  <a:lnTo>
                    <a:pt x="381" y="41"/>
                  </a:lnTo>
                  <a:lnTo>
                    <a:pt x="409" y="49"/>
                  </a:lnTo>
                  <a:lnTo>
                    <a:pt x="438" y="58"/>
                  </a:lnTo>
                  <a:lnTo>
                    <a:pt x="467" y="68"/>
                  </a:lnTo>
                  <a:lnTo>
                    <a:pt x="468" y="68"/>
                  </a:lnTo>
                  <a:lnTo>
                    <a:pt x="468" y="66"/>
                  </a:lnTo>
                  <a:lnTo>
                    <a:pt x="468" y="66"/>
                  </a:lnTo>
                  <a:lnTo>
                    <a:pt x="468" y="66"/>
                  </a:lnTo>
                  <a:lnTo>
                    <a:pt x="439" y="56"/>
                  </a:lnTo>
                  <a:lnTo>
                    <a:pt x="411" y="47"/>
                  </a:lnTo>
                  <a:lnTo>
                    <a:pt x="383" y="38"/>
                  </a:lnTo>
                  <a:lnTo>
                    <a:pt x="354" y="29"/>
                  </a:lnTo>
                  <a:lnTo>
                    <a:pt x="325" y="23"/>
                  </a:lnTo>
                  <a:lnTo>
                    <a:pt x="295" y="17"/>
                  </a:lnTo>
                  <a:lnTo>
                    <a:pt x="267" y="11"/>
                  </a:lnTo>
                  <a:lnTo>
                    <a:pt x="238" y="6"/>
                  </a:lnTo>
                  <a:lnTo>
                    <a:pt x="208" y="3"/>
                  </a:lnTo>
                  <a:lnTo>
                    <a:pt x="179" y="1"/>
                  </a:lnTo>
                  <a:lnTo>
                    <a:pt x="149" y="0"/>
                  </a:lnTo>
                  <a:lnTo>
                    <a:pt x="120" y="0"/>
                  </a:lnTo>
                  <a:lnTo>
                    <a:pt x="91" y="0"/>
                  </a:lnTo>
                  <a:lnTo>
                    <a:pt x="61" y="2"/>
                  </a:lnTo>
                  <a:lnTo>
                    <a:pt x="3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50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2683" y="3546"/>
              <a:ext cx="266" cy="97"/>
            </a:xfrm>
            <a:custGeom>
              <a:avLst/>
              <a:gdLst>
                <a:gd name="T0" fmla="*/ 0 w 533"/>
                <a:gd name="T1" fmla="*/ 176 h 194"/>
                <a:gd name="T2" fmla="*/ 32 w 533"/>
                <a:gd name="T3" fmla="*/ 173 h 194"/>
                <a:gd name="T4" fmla="*/ 69 w 533"/>
                <a:gd name="T5" fmla="*/ 173 h 194"/>
                <a:gd name="T6" fmla="*/ 111 w 533"/>
                <a:gd name="T7" fmla="*/ 176 h 194"/>
                <a:gd name="T8" fmla="*/ 154 w 533"/>
                <a:gd name="T9" fmla="*/ 181 h 194"/>
                <a:gd name="T10" fmla="*/ 200 w 533"/>
                <a:gd name="T11" fmla="*/ 185 h 194"/>
                <a:gd name="T12" fmla="*/ 247 w 533"/>
                <a:gd name="T13" fmla="*/ 190 h 194"/>
                <a:gd name="T14" fmla="*/ 294 w 533"/>
                <a:gd name="T15" fmla="*/ 192 h 194"/>
                <a:gd name="T16" fmla="*/ 339 w 533"/>
                <a:gd name="T17" fmla="*/ 194 h 194"/>
                <a:gd name="T18" fmla="*/ 382 w 533"/>
                <a:gd name="T19" fmla="*/ 191 h 194"/>
                <a:gd name="T20" fmla="*/ 422 w 533"/>
                <a:gd name="T21" fmla="*/ 184 h 194"/>
                <a:gd name="T22" fmla="*/ 457 w 533"/>
                <a:gd name="T23" fmla="*/ 173 h 194"/>
                <a:gd name="T24" fmla="*/ 487 w 533"/>
                <a:gd name="T25" fmla="*/ 155 h 194"/>
                <a:gd name="T26" fmla="*/ 510 w 533"/>
                <a:gd name="T27" fmla="*/ 130 h 194"/>
                <a:gd name="T28" fmla="*/ 526 w 533"/>
                <a:gd name="T29" fmla="*/ 98 h 194"/>
                <a:gd name="T30" fmla="*/ 533 w 533"/>
                <a:gd name="T31" fmla="*/ 56 h 194"/>
                <a:gd name="T32" fmla="*/ 531 w 533"/>
                <a:gd name="T33" fmla="*/ 5 h 194"/>
                <a:gd name="T34" fmla="*/ 527 w 533"/>
                <a:gd name="T35" fmla="*/ 0 h 194"/>
                <a:gd name="T36" fmla="*/ 521 w 533"/>
                <a:gd name="T37" fmla="*/ 1 h 194"/>
                <a:gd name="T38" fmla="*/ 514 w 533"/>
                <a:gd name="T39" fmla="*/ 7 h 194"/>
                <a:gd name="T40" fmla="*/ 510 w 533"/>
                <a:gd name="T41" fmla="*/ 13 h 194"/>
                <a:gd name="T42" fmla="*/ 507 w 533"/>
                <a:gd name="T43" fmla="*/ 33 h 194"/>
                <a:gd name="T44" fmla="*/ 502 w 533"/>
                <a:gd name="T45" fmla="*/ 54 h 194"/>
                <a:gd name="T46" fmla="*/ 498 w 533"/>
                <a:gd name="T47" fmla="*/ 75 h 194"/>
                <a:gd name="T48" fmla="*/ 491 w 533"/>
                <a:gd name="T49" fmla="*/ 94 h 194"/>
                <a:gd name="T50" fmla="*/ 481 w 533"/>
                <a:gd name="T51" fmla="*/ 113 h 194"/>
                <a:gd name="T52" fmla="*/ 470 w 533"/>
                <a:gd name="T53" fmla="*/ 130 h 194"/>
                <a:gd name="T54" fmla="*/ 455 w 533"/>
                <a:gd name="T55" fmla="*/ 144 h 194"/>
                <a:gd name="T56" fmla="*/ 435 w 533"/>
                <a:gd name="T57" fmla="*/ 157 h 194"/>
                <a:gd name="T58" fmla="*/ 416 w 533"/>
                <a:gd name="T59" fmla="*/ 165 h 194"/>
                <a:gd name="T60" fmla="*/ 395 w 533"/>
                <a:gd name="T61" fmla="*/ 172 h 194"/>
                <a:gd name="T62" fmla="*/ 372 w 533"/>
                <a:gd name="T63" fmla="*/ 175 h 194"/>
                <a:gd name="T64" fmla="*/ 349 w 533"/>
                <a:gd name="T65" fmla="*/ 177 h 194"/>
                <a:gd name="T66" fmla="*/ 325 w 533"/>
                <a:gd name="T67" fmla="*/ 179 h 194"/>
                <a:gd name="T68" fmla="*/ 302 w 533"/>
                <a:gd name="T69" fmla="*/ 179 h 194"/>
                <a:gd name="T70" fmla="*/ 279 w 533"/>
                <a:gd name="T71" fmla="*/ 177 h 194"/>
                <a:gd name="T72" fmla="*/ 258 w 533"/>
                <a:gd name="T73" fmla="*/ 176 h 194"/>
                <a:gd name="T74" fmla="*/ 242 w 533"/>
                <a:gd name="T75" fmla="*/ 175 h 194"/>
                <a:gd name="T76" fmla="*/ 226 w 533"/>
                <a:gd name="T77" fmla="*/ 174 h 194"/>
                <a:gd name="T78" fmla="*/ 210 w 533"/>
                <a:gd name="T79" fmla="*/ 173 h 194"/>
                <a:gd name="T80" fmla="*/ 194 w 533"/>
                <a:gd name="T81" fmla="*/ 172 h 194"/>
                <a:gd name="T82" fmla="*/ 177 w 533"/>
                <a:gd name="T83" fmla="*/ 170 h 194"/>
                <a:gd name="T84" fmla="*/ 161 w 533"/>
                <a:gd name="T85" fmla="*/ 169 h 194"/>
                <a:gd name="T86" fmla="*/ 145 w 533"/>
                <a:gd name="T87" fmla="*/ 168 h 194"/>
                <a:gd name="T88" fmla="*/ 130 w 533"/>
                <a:gd name="T89" fmla="*/ 167 h 194"/>
                <a:gd name="T90" fmla="*/ 114 w 533"/>
                <a:gd name="T91" fmla="*/ 167 h 194"/>
                <a:gd name="T92" fmla="*/ 98 w 533"/>
                <a:gd name="T93" fmla="*/ 166 h 194"/>
                <a:gd name="T94" fmla="*/ 82 w 533"/>
                <a:gd name="T95" fmla="*/ 167 h 194"/>
                <a:gd name="T96" fmla="*/ 66 w 533"/>
                <a:gd name="T97" fmla="*/ 167 h 194"/>
                <a:gd name="T98" fmla="*/ 50 w 533"/>
                <a:gd name="T99" fmla="*/ 168 h 194"/>
                <a:gd name="T100" fmla="*/ 34 w 533"/>
                <a:gd name="T101" fmla="*/ 170 h 194"/>
                <a:gd name="T102" fmla="*/ 17 w 533"/>
                <a:gd name="T103" fmla="*/ 173 h 194"/>
                <a:gd name="T104" fmla="*/ 1 w 533"/>
                <a:gd name="T105" fmla="*/ 176 h 194"/>
                <a:gd name="T106" fmla="*/ 0 w 533"/>
                <a:gd name="T107" fmla="*/ 176 h 194"/>
                <a:gd name="T108" fmla="*/ 0 w 533"/>
                <a:gd name="T109" fmla="*/ 176 h 194"/>
                <a:gd name="T110" fmla="*/ 0 w 533"/>
                <a:gd name="T111" fmla="*/ 176 h 194"/>
                <a:gd name="T112" fmla="*/ 0 w 533"/>
                <a:gd name="T113" fmla="*/ 176 h 194"/>
                <a:gd name="T114" fmla="*/ 0 w 533"/>
                <a:gd name="T115" fmla="*/ 17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3" h="194">
                  <a:moveTo>
                    <a:pt x="0" y="176"/>
                  </a:moveTo>
                  <a:lnTo>
                    <a:pt x="32" y="173"/>
                  </a:lnTo>
                  <a:lnTo>
                    <a:pt x="69" y="173"/>
                  </a:lnTo>
                  <a:lnTo>
                    <a:pt x="111" y="176"/>
                  </a:lnTo>
                  <a:lnTo>
                    <a:pt x="154" y="181"/>
                  </a:lnTo>
                  <a:lnTo>
                    <a:pt x="200" y="185"/>
                  </a:lnTo>
                  <a:lnTo>
                    <a:pt x="247" y="190"/>
                  </a:lnTo>
                  <a:lnTo>
                    <a:pt x="294" y="192"/>
                  </a:lnTo>
                  <a:lnTo>
                    <a:pt x="339" y="194"/>
                  </a:lnTo>
                  <a:lnTo>
                    <a:pt x="382" y="191"/>
                  </a:lnTo>
                  <a:lnTo>
                    <a:pt x="422" y="184"/>
                  </a:lnTo>
                  <a:lnTo>
                    <a:pt x="457" y="173"/>
                  </a:lnTo>
                  <a:lnTo>
                    <a:pt x="487" y="155"/>
                  </a:lnTo>
                  <a:lnTo>
                    <a:pt x="510" y="130"/>
                  </a:lnTo>
                  <a:lnTo>
                    <a:pt x="526" y="98"/>
                  </a:lnTo>
                  <a:lnTo>
                    <a:pt x="533" y="56"/>
                  </a:lnTo>
                  <a:lnTo>
                    <a:pt x="531" y="5"/>
                  </a:lnTo>
                  <a:lnTo>
                    <a:pt x="527" y="0"/>
                  </a:lnTo>
                  <a:lnTo>
                    <a:pt x="521" y="1"/>
                  </a:lnTo>
                  <a:lnTo>
                    <a:pt x="514" y="7"/>
                  </a:lnTo>
                  <a:lnTo>
                    <a:pt x="510" y="13"/>
                  </a:lnTo>
                  <a:lnTo>
                    <a:pt x="507" y="33"/>
                  </a:lnTo>
                  <a:lnTo>
                    <a:pt x="502" y="54"/>
                  </a:lnTo>
                  <a:lnTo>
                    <a:pt x="498" y="75"/>
                  </a:lnTo>
                  <a:lnTo>
                    <a:pt x="491" y="94"/>
                  </a:lnTo>
                  <a:lnTo>
                    <a:pt x="481" y="113"/>
                  </a:lnTo>
                  <a:lnTo>
                    <a:pt x="470" y="130"/>
                  </a:lnTo>
                  <a:lnTo>
                    <a:pt x="455" y="144"/>
                  </a:lnTo>
                  <a:lnTo>
                    <a:pt x="435" y="157"/>
                  </a:lnTo>
                  <a:lnTo>
                    <a:pt x="416" y="165"/>
                  </a:lnTo>
                  <a:lnTo>
                    <a:pt x="395" y="172"/>
                  </a:lnTo>
                  <a:lnTo>
                    <a:pt x="372" y="175"/>
                  </a:lnTo>
                  <a:lnTo>
                    <a:pt x="349" y="177"/>
                  </a:lnTo>
                  <a:lnTo>
                    <a:pt x="325" y="179"/>
                  </a:lnTo>
                  <a:lnTo>
                    <a:pt x="302" y="179"/>
                  </a:lnTo>
                  <a:lnTo>
                    <a:pt x="279" y="177"/>
                  </a:lnTo>
                  <a:lnTo>
                    <a:pt x="258" y="176"/>
                  </a:lnTo>
                  <a:lnTo>
                    <a:pt x="242" y="175"/>
                  </a:lnTo>
                  <a:lnTo>
                    <a:pt x="226" y="174"/>
                  </a:lnTo>
                  <a:lnTo>
                    <a:pt x="210" y="173"/>
                  </a:lnTo>
                  <a:lnTo>
                    <a:pt x="194" y="172"/>
                  </a:lnTo>
                  <a:lnTo>
                    <a:pt x="177" y="170"/>
                  </a:lnTo>
                  <a:lnTo>
                    <a:pt x="161" y="169"/>
                  </a:lnTo>
                  <a:lnTo>
                    <a:pt x="145" y="168"/>
                  </a:lnTo>
                  <a:lnTo>
                    <a:pt x="130" y="167"/>
                  </a:lnTo>
                  <a:lnTo>
                    <a:pt x="114" y="167"/>
                  </a:lnTo>
                  <a:lnTo>
                    <a:pt x="98" y="166"/>
                  </a:lnTo>
                  <a:lnTo>
                    <a:pt x="82" y="167"/>
                  </a:lnTo>
                  <a:lnTo>
                    <a:pt x="66" y="167"/>
                  </a:lnTo>
                  <a:lnTo>
                    <a:pt x="50" y="168"/>
                  </a:lnTo>
                  <a:lnTo>
                    <a:pt x="34" y="170"/>
                  </a:lnTo>
                  <a:lnTo>
                    <a:pt x="17" y="173"/>
                  </a:lnTo>
                  <a:lnTo>
                    <a:pt x="1" y="176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51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2458" y="3611"/>
              <a:ext cx="311" cy="73"/>
            </a:xfrm>
            <a:custGeom>
              <a:avLst/>
              <a:gdLst>
                <a:gd name="T0" fmla="*/ 0 w 622"/>
                <a:gd name="T1" fmla="*/ 145 h 146"/>
                <a:gd name="T2" fmla="*/ 35 w 622"/>
                <a:gd name="T3" fmla="*/ 120 h 146"/>
                <a:gd name="T4" fmla="*/ 70 w 622"/>
                <a:gd name="T5" fmla="*/ 97 h 146"/>
                <a:gd name="T6" fmla="*/ 107 w 622"/>
                <a:gd name="T7" fmla="*/ 77 h 146"/>
                <a:gd name="T8" fmla="*/ 144 w 622"/>
                <a:gd name="T9" fmla="*/ 61 h 146"/>
                <a:gd name="T10" fmla="*/ 181 w 622"/>
                <a:gd name="T11" fmla="*/ 48 h 146"/>
                <a:gd name="T12" fmla="*/ 219 w 622"/>
                <a:gd name="T13" fmla="*/ 38 h 146"/>
                <a:gd name="T14" fmla="*/ 258 w 622"/>
                <a:gd name="T15" fmla="*/ 30 h 146"/>
                <a:gd name="T16" fmla="*/ 297 w 622"/>
                <a:gd name="T17" fmla="*/ 25 h 146"/>
                <a:gd name="T18" fmla="*/ 335 w 622"/>
                <a:gd name="T19" fmla="*/ 23 h 146"/>
                <a:gd name="T20" fmla="*/ 375 w 622"/>
                <a:gd name="T21" fmla="*/ 23 h 146"/>
                <a:gd name="T22" fmla="*/ 415 w 622"/>
                <a:gd name="T23" fmla="*/ 26 h 146"/>
                <a:gd name="T24" fmla="*/ 455 w 622"/>
                <a:gd name="T25" fmla="*/ 32 h 146"/>
                <a:gd name="T26" fmla="*/ 494 w 622"/>
                <a:gd name="T27" fmla="*/ 40 h 146"/>
                <a:gd name="T28" fmla="*/ 534 w 622"/>
                <a:gd name="T29" fmla="*/ 51 h 146"/>
                <a:gd name="T30" fmla="*/ 574 w 622"/>
                <a:gd name="T31" fmla="*/ 65 h 146"/>
                <a:gd name="T32" fmla="*/ 614 w 622"/>
                <a:gd name="T33" fmla="*/ 79 h 146"/>
                <a:gd name="T34" fmla="*/ 617 w 622"/>
                <a:gd name="T35" fmla="*/ 79 h 146"/>
                <a:gd name="T36" fmla="*/ 620 w 622"/>
                <a:gd name="T37" fmla="*/ 77 h 146"/>
                <a:gd name="T38" fmla="*/ 622 w 622"/>
                <a:gd name="T39" fmla="*/ 75 h 146"/>
                <a:gd name="T40" fmla="*/ 621 w 622"/>
                <a:gd name="T41" fmla="*/ 73 h 146"/>
                <a:gd name="T42" fmla="*/ 600 w 622"/>
                <a:gd name="T43" fmla="*/ 61 h 146"/>
                <a:gd name="T44" fmla="*/ 579 w 622"/>
                <a:gd name="T45" fmla="*/ 51 h 146"/>
                <a:gd name="T46" fmla="*/ 560 w 622"/>
                <a:gd name="T47" fmla="*/ 41 h 146"/>
                <a:gd name="T48" fmla="*/ 539 w 622"/>
                <a:gd name="T49" fmla="*/ 33 h 146"/>
                <a:gd name="T50" fmla="*/ 518 w 622"/>
                <a:gd name="T51" fmla="*/ 25 h 146"/>
                <a:gd name="T52" fmla="*/ 498 w 622"/>
                <a:gd name="T53" fmla="*/ 20 h 146"/>
                <a:gd name="T54" fmla="*/ 477 w 622"/>
                <a:gd name="T55" fmla="*/ 14 h 146"/>
                <a:gd name="T56" fmla="*/ 456 w 622"/>
                <a:gd name="T57" fmla="*/ 9 h 146"/>
                <a:gd name="T58" fmla="*/ 435 w 622"/>
                <a:gd name="T59" fmla="*/ 6 h 146"/>
                <a:gd name="T60" fmla="*/ 415 w 622"/>
                <a:gd name="T61" fmla="*/ 2 h 146"/>
                <a:gd name="T62" fmla="*/ 393 w 622"/>
                <a:gd name="T63" fmla="*/ 1 h 146"/>
                <a:gd name="T64" fmla="*/ 371 w 622"/>
                <a:gd name="T65" fmla="*/ 0 h 146"/>
                <a:gd name="T66" fmla="*/ 349 w 622"/>
                <a:gd name="T67" fmla="*/ 0 h 146"/>
                <a:gd name="T68" fmla="*/ 327 w 622"/>
                <a:gd name="T69" fmla="*/ 1 h 146"/>
                <a:gd name="T70" fmla="*/ 304 w 622"/>
                <a:gd name="T71" fmla="*/ 2 h 146"/>
                <a:gd name="T72" fmla="*/ 281 w 622"/>
                <a:gd name="T73" fmla="*/ 5 h 146"/>
                <a:gd name="T74" fmla="*/ 261 w 622"/>
                <a:gd name="T75" fmla="*/ 7 h 146"/>
                <a:gd name="T76" fmla="*/ 242 w 622"/>
                <a:gd name="T77" fmla="*/ 11 h 146"/>
                <a:gd name="T78" fmla="*/ 224 w 622"/>
                <a:gd name="T79" fmla="*/ 16 h 146"/>
                <a:gd name="T80" fmla="*/ 204 w 622"/>
                <a:gd name="T81" fmla="*/ 22 h 146"/>
                <a:gd name="T82" fmla="*/ 186 w 622"/>
                <a:gd name="T83" fmla="*/ 29 h 146"/>
                <a:gd name="T84" fmla="*/ 167 w 622"/>
                <a:gd name="T85" fmla="*/ 37 h 146"/>
                <a:gd name="T86" fmla="*/ 149 w 622"/>
                <a:gd name="T87" fmla="*/ 45 h 146"/>
                <a:gd name="T88" fmla="*/ 131 w 622"/>
                <a:gd name="T89" fmla="*/ 54 h 146"/>
                <a:gd name="T90" fmla="*/ 114 w 622"/>
                <a:gd name="T91" fmla="*/ 65 h 146"/>
                <a:gd name="T92" fmla="*/ 97 w 622"/>
                <a:gd name="T93" fmla="*/ 75 h 146"/>
                <a:gd name="T94" fmla="*/ 80 w 622"/>
                <a:gd name="T95" fmla="*/ 85 h 146"/>
                <a:gd name="T96" fmla="*/ 62 w 622"/>
                <a:gd name="T97" fmla="*/ 97 h 146"/>
                <a:gd name="T98" fmla="*/ 46 w 622"/>
                <a:gd name="T99" fmla="*/ 108 h 146"/>
                <a:gd name="T100" fmla="*/ 31 w 622"/>
                <a:gd name="T101" fmla="*/ 121 h 146"/>
                <a:gd name="T102" fmla="*/ 15 w 622"/>
                <a:gd name="T103" fmla="*/ 132 h 146"/>
                <a:gd name="T104" fmla="*/ 0 w 622"/>
                <a:gd name="T105" fmla="*/ 145 h 146"/>
                <a:gd name="T106" fmla="*/ 0 w 622"/>
                <a:gd name="T107" fmla="*/ 146 h 146"/>
                <a:gd name="T108" fmla="*/ 0 w 622"/>
                <a:gd name="T109" fmla="*/ 146 h 146"/>
                <a:gd name="T110" fmla="*/ 0 w 622"/>
                <a:gd name="T111" fmla="*/ 146 h 146"/>
                <a:gd name="T112" fmla="*/ 0 w 622"/>
                <a:gd name="T113" fmla="*/ 145 h 146"/>
                <a:gd name="T114" fmla="*/ 0 w 622"/>
                <a:gd name="T115" fmla="*/ 1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2" h="146">
                  <a:moveTo>
                    <a:pt x="0" y="145"/>
                  </a:moveTo>
                  <a:lnTo>
                    <a:pt x="35" y="120"/>
                  </a:lnTo>
                  <a:lnTo>
                    <a:pt x="70" y="97"/>
                  </a:lnTo>
                  <a:lnTo>
                    <a:pt x="107" y="77"/>
                  </a:lnTo>
                  <a:lnTo>
                    <a:pt x="144" y="61"/>
                  </a:lnTo>
                  <a:lnTo>
                    <a:pt x="181" y="48"/>
                  </a:lnTo>
                  <a:lnTo>
                    <a:pt x="219" y="38"/>
                  </a:lnTo>
                  <a:lnTo>
                    <a:pt x="258" y="30"/>
                  </a:lnTo>
                  <a:lnTo>
                    <a:pt x="297" y="25"/>
                  </a:lnTo>
                  <a:lnTo>
                    <a:pt x="335" y="23"/>
                  </a:lnTo>
                  <a:lnTo>
                    <a:pt x="375" y="23"/>
                  </a:lnTo>
                  <a:lnTo>
                    <a:pt x="415" y="26"/>
                  </a:lnTo>
                  <a:lnTo>
                    <a:pt x="455" y="32"/>
                  </a:lnTo>
                  <a:lnTo>
                    <a:pt x="494" y="40"/>
                  </a:lnTo>
                  <a:lnTo>
                    <a:pt x="534" y="51"/>
                  </a:lnTo>
                  <a:lnTo>
                    <a:pt x="574" y="65"/>
                  </a:lnTo>
                  <a:lnTo>
                    <a:pt x="614" y="79"/>
                  </a:lnTo>
                  <a:lnTo>
                    <a:pt x="617" y="79"/>
                  </a:lnTo>
                  <a:lnTo>
                    <a:pt x="620" y="77"/>
                  </a:lnTo>
                  <a:lnTo>
                    <a:pt x="622" y="75"/>
                  </a:lnTo>
                  <a:lnTo>
                    <a:pt x="621" y="73"/>
                  </a:lnTo>
                  <a:lnTo>
                    <a:pt x="600" y="61"/>
                  </a:lnTo>
                  <a:lnTo>
                    <a:pt x="579" y="51"/>
                  </a:lnTo>
                  <a:lnTo>
                    <a:pt x="560" y="41"/>
                  </a:lnTo>
                  <a:lnTo>
                    <a:pt x="539" y="33"/>
                  </a:lnTo>
                  <a:lnTo>
                    <a:pt x="518" y="25"/>
                  </a:lnTo>
                  <a:lnTo>
                    <a:pt x="498" y="20"/>
                  </a:lnTo>
                  <a:lnTo>
                    <a:pt x="477" y="14"/>
                  </a:lnTo>
                  <a:lnTo>
                    <a:pt x="456" y="9"/>
                  </a:lnTo>
                  <a:lnTo>
                    <a:pt x="435" y="6"/>
                  </a:lnTo>
                  <a:lnTo>
                    <a:pt x="415" y="2"/>
                  </a:lnTo>
                  <a:lnTo>
                    <a:pt x="393" y="1"/>
                  </a:lnTo>
                  <a:lnTo>
                    <a:pt x="371" y="0"/>
                  </a:lnTo>
                  <a:lnTo>
                    <a:pt x="349" y="0"/>
                  </a:lnTo>
                  <a:lnTo>
                    <a:pt x="327" y="1"/>
                  </a:lnTo>
                  <a:lnTo>
                    <a:pt x="304" y="2"/>
                  </a:lnTo>
                  <a:lnTo>
                    <a:pt x="281" y="5"/>
                  </a:lnTo>
                  <a:lnTo>
                    <a:pt x="261" y="7"/>
                  </a:lnTo>
                  <a:lnTo>
                    <a:pt x="242" y="11"/>
                  </a:lnTo>
                  <a:lnTo>
                    <a:pt x="224" y="16"/>
                  </a:lnTo>
                  <a:lnTo>
                    <a:pt x="204" y="22"/>
                  </a:lnTo>
                  <a:lnTo>
                    <a:pt x="186" y="29"/>
                  </a:lnTo>
                  <a:lnTo>
                    <a:pt x="167" y="37"/>
                  </a:lnTo>
                  <a:lnTo>
                    <a:pt x="149" y="45"/>
                  </a:lnTo>
                  <a:lnTo>
                    <a:pt x="131" y="54"/>
                  </a:lnTo>
                  <a:lnTo>
                    <a:pt x="114" y="65"/>
                  </a:lnTo>
                  <a:lnTo>
                    <a:pt x="97" y="75"/>
                  </a:lnTo>
                  <a:lnTo>
                    <a:pt x="80" y="85"/>
                  </a:lnTo>
                  <a:lnTo>
                    <a:pt x="62" y="97"/>
                  </a:lnTo>
                  <a:lnTo>
                    <a:pt x="46" y="108"/>
                  </a:lnTo>
                  <a:lnTo>
                    <a:pt x="31" y="121"/>
                  </a:lnTo>
                  <a:lnTo>
                    <a:pt x="15" y="132"/>
                  </a:lnTo>
                  <a:lnTo>
                    <a:pt x="0" y="145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45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52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2681" y="3631"/>
              <a:ext cx="201" cy="37"/>
            </a:xfrm>
            <a:custGeom>
              <a:avLst/>
              <a:gdLst>
                <a:gd name="T0" fmla="*/ 402 w 402"/>
                <a:gd name="T1" fmla="*/ 43 h 75"/>
                <a:gd name="T2" fmla="*/ 376 w 402"/>
                <a:gd name="T3" fmla="*/ 49 h 75"/>
                <a:gd name="T4" fmla="*/ 351 w 402"/>
                <a:gd name="T5" fmla="*/ 52 h 75"/>
                <a:gd name="T6" fmla="*/ 326 w 402"/>
                <a:gd name="T7" fmla="*/ 55 h 75"/>
                <a:gd name="T8" fmla="*/ 302 w 402"/>
                <a:gd name="T9" fmla="*/ 57 h 75"/>
                <a:gd name="T10" fmla="*/ 277 w 402"/>
                <a:gd name="T11" fmla="*/ 55 h 75"/>
                <a:gd name="T12" fmla="*/ 253 w 402"/>
                <a:gd name="T13" fmla="*/ 54 h 75"/>
                <a:gd name="T14" fmla="*/ 230 w 402"/>
                <a:gd name="T15" fmla="*/ 52 h 75"/>
                <a:gd name="T16" fmla="*/ 206 w 402"/>
                <a:gd name="T17" fmla="*/ 49 h 75"/>
                <a:gd name="T18" fmla="*/ 183 w 402"/>
                <a:gd name="T19" fmla="*/ 44 h 75"/>
                <a:gd name="T20" fmla="*/ 159 w 402"/>
                <a:gd name="T21" fmla="*/ 39 h 75"/>
                <a:gd name="T22" fmla="*/ 136 w 402"/>
                <a:gd name="T23" fmla="*/ 34 h 75"/>
                <a:gd name="T24" fmla="*/ 112 w 402"/>
                <a:gd name="T25" fmla="*/ 28 h 75"/>
                <a:gd name="T26" fmla="*/ 87 w 402"/>
                <a:gd name="T27" fmla="*/ 21 h 75"/>
                <a:gd name="T28" fmla="*/ 64 w 402"/>
                <a:gd name="T29" fmla="*/ 14 h 75"/>
                <a:gd name="T30" fmla="*/ 39 w 402"/>
                <a:gd name="T31" fmla="*/ 7 h 75"/>
                <a:gd name="T32" fmla="*/ 15 w 402"/>
                <a:gd name="T33" fmla="*/ 0 h 75"/>
                <a:gd name="T34" fmla="*/ 9 w 402"/>
                <a:gd name="T35" fmla="*/ 1 h 75"/>
                <a:gd name="T36" fmla="*/ 2 w 402"/>
                <a:gd name="T37" fmla="*/ 5 h 75"/>
                <a:gd name="T38" fmla="*/ 0 w 402"/>
                <a:gd name="T39" fmla="*/ 11 h 75"/>
                <a:gd name="T40" fmla="*/ 2 w 402"/>
                <a:gd name="T41" fmla="*/ 16 h 75"/>
                <a:gd name="T42" fmla="*/ 25 w 402"/>
                <a:gd name="T43" fmla="*/ 30 h 75"/>
                <a:gd name="T44" fmla="*/ 49 w 402"/>
                <a:gd name="T45" fmla="*/ 42 h 75"/>
                <a:gd name="T46" fmla="*/ 74 w 402"/>
                <a:gd name="T47" fmla="*/ 51 h 75"/>
                <a:gd name="T48" fmla="*/ 98 w 402"/>
                <a:gd name="T49" fmla="*/ 59 h 75"/>
                <a:gd name="T50" fmla="*/ 122 w 402"/>
                <a:gd name="T51" fmla="*/ 65 h 75"/>
                <a:gd name="T52" fmla="*/ 147 w 402"/>
                <a:gd name="T53" fmla="*/ 69 h 75"/>
                <a:gd name="T54" fmla="*/ 171 w 402"/>
                <a:gd name="T55" fmla="*/ 73 h 75"/>
                <a:gd name="T56" fmla="*/ 197 w 402"/>
                <a:gd name="T57" fmla="*/ 74 h 75"/>
                <a:gd name="T58" fmla="*/ 222 w 402"/>
                <a:gd name="T59" fmla="*/ 75 h 75"/>
                <a:gd name="T60" fmla="*/ 249 w 402"/>
                <a:gd name="T61" fmla="*/ 74 h 75"/>
                <a:gd name="T62" fmla="*/ 274 w 402"/>
                <a:gd name="T63" fmla="*/ 72 h 75"/>
                <a:gd name="T64" fmla="*/ 299 w 402"/>
                <a:gd name="T65" fmla="*/ 67 h 75"/>
                <a:gd name="T66" fmla="*/ 325 w 402"/>
                <a:gd name="T67" fmla="*/ 62 h 75"/>
                <a:gd name="T68" fmla="*/ 351 w 402"/>
                <a:gd name="T69" fmla="*/ 57 h 75"/>
                <a:gd name="T70" fmla="*/ 376 w 402"/>
                <a:gd name="T71" fmla="*/ 51 h 75"/>
                <a:gd name="T72" fmla="*/ 402 w 402"/>
                <a:gd name="T73" fmla="*/ 43 h 75"/>
                <a:gd name="T74" fmla="*/ 402 w 402"/>
                <a:gd name="T75" fmla="*/ 43 h 75"/>
                <a:gd name="T76" fmla="*/ 402 w 402"/>
                <a:gd name="T77" fmla="*/ 43 h 75"/>
                <a:gd name="T78" fmla="*/ 402 w 402"/>
                <a:gd name="T79" fmla="*/ 43 h 75"/>
                <a:gd name="T80" fmla="*/ 402 w 402"/>
                <a:gd name="T81" fmla="*/ 43 h 75"/>
                <a:gd name="T82" fmla="*/ 402 w 402"/>
                <a:gd name="T83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2" h="75">
                  <a:moveTo>
                    <a:pt x="402" y="43"/>
                  </a:moveTo>
                  <a:lnTo>
                    <a:pt x="376" y="49"/>
                  </a:lnTo>
                  <a:lnTo>
                    <a:pt x="351" y="52"/>
                  </a:lnTo>
                  <a:lnTo>
                    <a:pt x="326" y="55"/>
                  </a:lnTo>
                  <a:lnTo>
                    <a:pt x="302" y="57"/>
                  </a:lnTo>
                  <a:lnTo>
                    <a:pt x="277" y="55"/>
                  </a:lnTo>
                  <a:lnTo>
                    <a:pt x="253" y="54"/>
                  </a:lnTo>
                  <a:lnTo>
                    <a:pt x="230" y="52"/>
                  </a:lnTo>
                  <a:lnTo>
                    <a:pt x="206" y="49"/>
                  </a:lnTo>
                  <a:lnTo>
                    <a:pt x="183" y="44"/>
                  </a:lnTo>
                  <a:lnTo>
                    <a:pt x="159" y="39"/>
                  </a:lnTo>
                  <a:lnTo>
                    <a:pt x="136" y="34"/>
                  </a:lnTo>
                  <a:lnTo>
                    <a:pt x="112" y="28"/>
                  </a:lnTo>
                  <a:lnTo>
                    <a:pt x="87" y="21"/>
                  </a:lnTo>
                  <a:lnTo>
                    <a:pt x="64" y="14"/>
                  </a:lnTo>
                  <a:lnTo>
                    <a:pt x="39" y="7"/>
                  </a:lnTo>
                  <a:lnTo>
                    <a:pt x="15" y="0"/>
                  </a:lnTo>
                  <a:lnTo>
                    <a:pt x="9" y="1"/>
                  </a:lnTo>
                  <a:lnTo>
                    <a:pt x="2" y="5"/>
                  </a:lnTo>
                  <a:lnTo>
                    <a:pt x="0" y="11"/>
                  </a:lnTo>
                  <a:lnTo>
                    <a:pt x="2" y="16"/>
                  </a:lnTo>
                  <a:lnTo>
                    <a:pt x="25" y="30"/>
                  </a:lnTo>
                  <a:lnTo>
                    <a:pt x="49" y="42"/>
                  </a:lnTo>
                  <a:lnTo>
                    <a:pt x="74" y="51"/>
                  </a:lnTo>
                  <a:lnTo>
                    <a:pt x="98" y="59"/>
                  </a:lnTo>
                  <a:lnTo>
                    <a:pt x="122" y="65"/>
                  </a:lnTo>
                  <a:lnTo>
                    <a:pt x="147" y="69"/>
                  </a:lnTo>
                  <a:lnTo>
                    <a:pt x="171" y="73"/>
                  </a:lnTo>
                  <a:lnTo>
                    <a:pt x="197" y="74"/>
                  </a:lnTo>
                  <a:lnTo>
                    <a:pt x="222" y="75"/>
                  </a:lnTo>
                  <a:lnTo>
                    <a:pt x="249" y="74"/>
                  </a:lnTo>
                  <a:lnTo>
                    <a:pt x="274" y="72"/>
                  </a:lnTo>
                  <a:lnTo>
                    <a:pt x="299" y="67"/>
                  </a:lnTo>
                  <a:lnTo>
                    <a:pt x="325" y="62"/>
                  </a:lnTo>
                  <a:lnTo>
                    <a:pt x="351" y="57"/>
                  </a:lnTo>
                  <a:lnTo>
                    <a:pt x="376" y="51"/>
                  </a:lnTo>
                  <a:lnTo>
                    <a:pt x="402" y="43"/>
                  </a:lnTo>
                  <a:lnTo>
                    <a:pt x="402" y="43"/>
                  </a:lnTo>
                  <a:lnTo>
                    <a:pt x="402" y="43"/>
                  </a:lnTo>
                  <a:lnTo>
                    <a:pt x="402" y="43"/>
                  </a:lnTo>
                  <a:lnTo>
                    <a:pt x="402" y="43"/>
                  </a:lnTo>
                  <a:lnTo>
                    <a:pt x="402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4" name="Freeform 53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2697" y="3554"/>
              <a:ext cx="159" cy="88"/>
            </a:xfrm>
            <a:custGeom>
              <a:avLst/>
              <a:gdLst>
                <a:gd name="T0" fmla="*/ 0 w 319"/>
                <a:gd name="T1" fmla="*/ 0 h 175"/>
                <a:gd name="T2" fmla="*/ 7 w 319"/>
                <a:gd name="T3" fmla="*/ 22 h 175"/>
                <a:gd name="T4" fmla="*/ 17 w 319"/>
                <a:gd name="T5" fmla="*/ 43 h 175"/>
                <a:gd name="T6" fmla="*/ 29 w 319"/>
                <a:gd name="T7" fmla="*/ 62 h 175"/>
                <a:gd name="T8" fmla="*/ 44 w 319"/>
                <a:gd name="T9" fmla="*/ 81 h 175"/>
                <a:gd name="T10" fmla="*/ 61 w 319"/>
                <a:gd name="T11" fmla="*/ 97 h 175"/>
                <a:gd name="T12" fmla="*/ 79 w 319"/>
                <a:gd name="T13" fmla="*/ 112 h 175"/>
                <a:gd name="T14" fmla="*/ 99 w 319"/>
                <a:gd name="T15" fmla="*/ 125 h 175"/>
                <a:gd name="T16" fmla="*/ 120 w 319"/>
                <a:gd name="T17" fmla="*/ 137 h 175"/>
                <a:gd name="T18" fmla="*/ 142 w 319"/>
                <a:gd name="T19" fmla="*/ 147 h 175"/>
                <a:gd name="T20" fmla="*/ 165 w 319"/>
                <a:gd name="T21" fmla="*/ 157 h 175"/>
                <a:gd name="T22" fmla="*/ 189 w 319"/>
                <a:gd name="T23" fmla="*/ 164 h 175"/>
                <a:gd name="T24" fmla="*/ 212 w 319"/>
                <a:gd name="T25" fmla="*/ 169 h 175"/>
                <a:gd name="T26" fmla="*/ 236 w 319"/>
                <a:gd name="T27" fmla="*/ 173 h 175"/>
                <a:gd name="T28" fmla="*/ 259 w 319"/>
                <a:gd name="T29" fmla="*/ 175 h 175"/>
                <a:gd name="T30" fmla="*/ 282 w 319"/>
                <a:gd name="T31" fmla="*/ 175 h 175"/>
                <a:gd name="T32" fmla="*/ 304 w 319"/>
                <a:gd name="T33" fmla="*/ 173 h 175"/>
                <a:gd name="T34" fmla="*/ 310 w 319"/>
                <a:gd name="T35" fmla="*/ 170 h 175"/>
                <a:gd name="T36" fmla="*/ 315 w 319"/>
                <a:gd name="T37" fmla="*/ 164 h 175"/>
                <a:gd name="T38" fmla="*/ 319 w 319"/>
                <a:gd name="T39" fmla="*/ 155 h 175"/>
                <a:gd name="T40" fmla="*/ 315 w 319"/>
                <a:gd name="T41" fmla="*/ 150 h 175"/>
                <a:gd name="T42" fmla="*/ 295 w 319"/>
                <a:gd name="T43" fmla="*/ 140 h 175"/>
                <a:gd name="T44" fmla="*/ 274 w 319"/>
                <a:gd name="T45" fmla="*/ 134 h 175"/>
                <a:gd name="T46" fmla="*/ 251 w 319"/>
                <a:gd name="T47" fmla="*/ 128 h 175"/>
                <a:gd name="T48" fmla="*/ 228 w 319"/>
                <a:gd name="T49" fmla="*/ 123 h 175"/>
                <a:gd name="T50" fmla="*/ 205 w 319"/>
                <a:gd name="T51" fmla="*/ 120 h 175"/>
                <a:gd name="T52" fmla="*/ 182 w 319"/>
                <a:gd name="T53" fmla="*/ 115 h 175"/>
                <a:gd name="T54" fmla="*/ 158 w 319"/>
                <a:gd name="T55" fmla="*/ 112 h 175"/>
                <a:gd name="T56" fmla="*/ 136 w 319"/>
                <a:gd name="T57" fmla="*/ 107 h 175"/>
                <a:gd name="T58" fmla="*/ 113 w 319"/>
                <a:gd name="T59" fmla="*/ 102 h 175"/>
                <a:gd name="T60" fmla="*/ 92 w 319"/>
                <a:gd name="T61" fmla="*/ 96 h 175"/>
                <a:gd name="T62" fmla="*/ 72 w 319"/>
                <a:gd name="T63" fmla="*/ 86 h 175"/>
                <a:gd name="T64" fmla="*/ 54 w 319"/>
                <a:gd name="T65" fmla="*/ 76 h 175"/>
                <a:gd name="T66" fmla="*/ 38 w 319"/>
                <a:gd name="T67" fmla="*/ 62 h 175"/>
                <a:gd name="T68" fmla="*/ 23 w 319"/>
                <a:gd name="T69" fmla="*/ 45 h 175"/>
                <a:gd name="T70" fmla="*/ 10 w 319"/>
                <a:gd name="T71" fmla="*/ 24 h 175"/>
                <a:gd name="T72" fmla="*/ 1 w 319"/>
                <a:gd name="T73" fmla="*/ 0 h 175"/>
                <a:gd name="T74" fmla="*/ 1 w 319"/>
                <a:gd name="T75" fmla="*/ 0 h 175"/>
                <a:gd name="T76" fmla="*/ 1 w 319"/>
                <a:gd name="T77" fmla="*/ 0 h 175"/>
                <a:gd name="T78" fmla="*/ 0 w 319"/>
                <a:gd name="T79" fmla="*/ 0 h 175"/>
                <a:gd name="T80" fmla="*/ 0 w 319"/>
                <a:gd name="T81" fmla="*/ 0 h 175"/>
                <a:gd name="T82" fmla="*/ 0 w 319"/>
                <a:gd name="T8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9" h="175">
                  <a:moveTo>
                    <a:pt x="0" y="0"/>
                  </a:moveTo>
                  <a:lnTo>
                    <a:pt x="7" y="22"/>
                  </a:lnTo>
                  <a:lnTo>
                    <a:pt x="17" y="43"/>
                  </a:lnTo>
                  <a:lnTo>
                    <a:pt x="29" y="62"/>
                  </a:lnTo>
                  <a:lnTo>
                    <a:pt x="44" y="81"/>
                  </a:lnTo>
                  <a:lnTo>
                    <a:pt x="61" y="97"/>
                  </a:lnTo>
                  <a:lnTo>
                    <a:pt x="79" y="112"/>
                  </a:lnTo>
                  <a:lnTo>
                    <a:pt x="99" y="125"/>
                  </a:lnTo>
                  <a:lnTo>
                    <a:pt x="120" y="137"/>
                  </a:lnTo>
                  <a:lnTo>
                    <a:pt x="142" y="147"/>
                  </a:lnTo>
                  <a:lnTo>
                    <a:pt x="165" y="157"/>
                  </a:lnTo>
                  <a:lnTo>
                    <a:pt x="189" y="164"/>
                  </a:lnTo>
                  <a:lnTo>
                    <a:pt x="212" y="169"/>
                  </a:lnTo>
                  <a:lnTo>
                    <a:pt x="236" y="173"/>
                  </a:lnTo>
                  <a:lnTo>
                    <a:pt x="259" y="175"/>
                  </a:lnTo>
                  <a:lnTo>
                    <a:pt x="282" y="175"/>
                  </a:lnTo>
                  <a:lnTo>
                    <a:pt x="304" y="173"/>
                  </a:lnTo>
                  <a:lnTo>
                    <a:pt x="310" y="170"/>
                  </a:lnTo>
                  <a:lnTo>
                    <a:pt x="315" y="164"/>
                  </a:lnTo>
                  <a:lnTo>
                    <a:pt x="319" y="155"/>
                  </a:lnTo>
                  <a:lnTo>
                    <a:pt x="315" y="150"/>
                  </a:lnTo>
                  <a:lnTo>
                    <a:pt x="295" y="140"/>
                  </a:lnTo>
                  <a:lnTo>
                    <a:pt x="274" y="134"/>
                  </a:lnTo>
                  <a:lnTo>
                    <a:pt x="251" y="128"/>
                  </a:lnTo>
                  <a:lnTo>
                    <a:pt x="228" y="123"/>
                  </a:lnTo>
                  <a:lnTo>
                    <a:pt x="205" y="120"/>
                  </a:lnTo>
                  <a:lnTo>
                    <a:pt x="182" y="115"/>
                  </a:lnTo>
                  <a:lnTo>
                    <a:pt x="158" y="112"/>
                  </a:lnTo>
                  <a:lnTo>
                    <a:pt x="136" y="107"/>
                  </a:lnTo>
                  <a:lnTo>
                    <a:pt x="113" y="102"/>
                  </a:lnTo>
                  <a:lnTo>
                    <a:pt x="92" y="96"/>
                  </a:lnTo>
                  <a:lnTo>
                    <a:pt x="72" y="86"/>
                  </a:lnTo>
                  <a:lnTo>
                    <a:pt x="54" y="76"/>
                  </a:lnTo>
                  <a:lnTo>
                    <a:pt x="38" y="62"/>
                  </a:lnTo>
                  <a:lnTo>
                    <a:pt x="23" y="45"/>
                  </a:lnTo>
                  <a:lnTo>
                    <a:pt x="10" y="2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5" name="Freeform 54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2204" y="3535"/>
              <a:ext cx="148" cy="161"/>
            </a:xfrm>
            <a:custGeom>
              <a:avLst/>
              <a:gdLst>
                <a:gd name="T0" fmla="*/ 0 w 297"/>
                <a:gd name="T1" fmla="*/ 320 h 321"/>
                <a:gd name="T2" fmla="*/ 6 w 297"/>
                <a:gd name="T3" fmla="*/ 290 h 321"/>
                <a:gd name="T4" fmla="*/ 14 w 297"/>
                <a:gd name="T5" fmla="*/ 261 h 321"/>
                <a:gd name="T6" fmla="*/ 23 w 297"/>
                <a:gd name="T7" fmla="*/ 235 h 321"/>
                <a:gd name="T8" fmla="*/ 36 w 297"/>
                <a:gd name="T9" fmla="*/ 208 h 321"/>
                <a:gd name="T10" fmla="*/ 51 w 297"/>
                <a:gd name="T11" fmla="*/ 184 h 321"/>
                <a:gd name="T12" fmla="*/ 67 w 297"/>
                <a:gd name="T13" fmla="*/ 160 h 321"/>
                <a:gd name="T14" fmla="*/ 85 w 297"/>
                <a:gd name="T15" fmla="*/ 137 h 321"/>
                <a:gd name="T16" fmla="*/ 106 w 297"/>
                <a:gd name="T17" fmla="*/ 115 h 321"/>
                <a:gd name="T18" fmla="*/ 117 w 297"/>
                <a:gd name="T19" fmla="*/ 105 h 321"/>
                <a:gd name="T20" fmla="*/ 127 w 297"/>
                <a:gd name="T21" fmla="*/ 96 h 321"/>
                <a:gd name="T22" fmla="*/ 137 w 297"/>
                <a:gd name="T23" fmla="*/ 87 h 321"/>
                <a:gd name="T24" fmla="*/ 149 w 297"/>
                <a:gd name="T25" fmla="*/ 79 h 321"/>
                <a:gd name="T26" fmla="*/ 160 w 297"/>
                <a:gd name="T27" fmla="*/ 71 h 321"/>
                <a:gd name="T28" fmla="*/ 172 w 297"/>
                <a:gd name="T29" fmla="*/ 64 h 321"/>
                <a:gd name="T30" fmla="*/ 183 w 297"/>
                <a:gd name="T31" fmla="*/ 57 h 321"/>
                <a:gd name="T32" fmla="*/ 195 w 297"/>
                <a:gd name="T33" fmla="*/ 52 h 321"/>
                <a:gd name="T34" fmla="*/ 207 w 297"/>
                <a:gd name="T35" fmla="*/ 46 h 321"/>
                <a:gd name="T36" fmla="*/ 219 w 297"/>
                <a:gd name="T37" fmla="*/ 40 h 321"/>
                <a:gd name="T38" fmla="*/ 232 w 297"/>
                <a:gd name="T39" fmla="*/ 34 h 321"/>
                <a:gd name="T40" fmla="*/ 244 w 297"/>
                <a:gd name="T41" fmla="*/ 29 h 321"/>
                <a:gd name="T42" fmla="*/ 257 w 297"/>
                <a:gd name="T43" fmla="*/ 23 h 321"/>
                <a:gd name="T44" fmla="*/ 270 w 297"/>
                <a:gd name="T45" fmla="*/ 18 h 321"/>
                <a:gd name="T46" fmla="*/ 282 w 297"/>
                <a:gd name="T47" fmla="*/ 13 h 321"/>
                <a:gd name="T48" fmla="*/ 295 w 297"/>
                <a:gd name="T49" fmla="*/ 7 h 321"/>
                <a:gd name="T50" fmla="*/ 296 w 297"/>
                <a:gd name="T51" fmla="*/ 4 h 321"/>
                <a:gd name="T52" fmla="*/ 297 w 297"/>
                <a:gd name="T53" fmla="*/ 2 h 321"/>
                <a:gd name="T54" fmla="*/ 297 w 297"/>
                <a:gd name="T55" fmla="*/ 0 h 321"/>
                <a:gd name="T56" fmla="*/ 295 w 297"/>
                <a:gd name="T57" fmla="*/ 0 h 321"/>
                <a:gd name="T58" fmla="*/ 279 w 297"/>
                <a:gd name="T59" fmla="*/ 6 h 321"/>
                <a:gd name="T60" fmla="*/ 264 w 297"/>
                <a:gd name="T61" fmla="*/ 13 h 321"/>
                <a:gd name="T62" fmla="*/ 249 w 297"/>
                <a:gd name="T63" fmla="*/ 18 h 321"/>
                <a:gd name="T64" fmla="*/ 234 w 297"/>
                <a:gd name="T65" fmla="*/ 25 h 321"/>
                <a:gd name="T66" fmla="*/ 219 w 297"/>
                <a:gd name="T67" fmla="*/ 31 h 321"/>
                <a:gd name="T68" fmla="*/ 205 w 297"/>
                <a:gd name="T69" fmla="*/ 38 h 321"/>
                <a:gd name="T70" fmla="*/ 191 w 297"/>
                <a:gd name="T71" fmla="*/ 45 h 321"/>
                <a:gd name="T72" fmla="*/ 178 w 297"/>
                <a:gd name="T73" fmla="*/ 53 h 321"/>
                <a:gd name="T74" fmla="*/ 165 w 297"/>
                <a:gd name="T75" fmla="*/ 61 h 321"/>
                <a:gd name="T76" fmla="*/ 152 w 297"/>
                <a:gd name="T77" fmla="*/ 69 h 321"/>
                <a:gd name="T78" fmla="*/ 140 w 297"/>
                <a:gd name="T79" fmla="*/ 78 h 321"/>
                <a:gd name="T80" fmla="*/ 127 w 297"/>
                <a:gd name="T81" fmla="*/ 87 h 321"/>
                <a:gd name="T82" fmla="*/ 114 w 297"/>
                <a:gd name="T83" fmla="*/ 98 h 321"/>
                <a:gd name="T84" fmla="*/ 103 w 297"/>
                <a:gd name="T85" fmla="*/ 109 h 321"/>
                <a:gd name="T86" fmla="*/ 91 w 297"/>
                <a:gd name="T87" fmla="*/ 122 h 321"/>
                <a:gd name="T88" fmla="*/ 80 w 297"/>
                <a:gd name="T89" fmla="*/ 135 h 321"/>
                <a:gd name="T90" fmla="*/ 64 w 297"/>
                <a:gd name="T91" fmla="*/ 155 h 321"/>
                <a:gd name="T92" fmla="*/ 49 w 297"/>
                <a:gd name="T93" fmla="*/ 177 h 321"/>
                <a:gd name="T94" fmla="*/ 36 w 297"/>
                <a:gd name="T95" fmla="*/ 199 h 321"/>
                <a:gd name="T96" fmla="*/ 26 w 297"/>
                <a:gd name="T97" fmla="*/ 222 h 321"/>
                <a:gd name="T98" fmla="*/ 16 w 297"/>
                <a:gd name="T99" fmla="*/ 245 h 321"/>
                <a:gd name="T100" fmla="*/ 9 w 297"/>
                <a:gd name="T101" fmla="*/ 270 h 321"/>
                <a:gd name="T102" fmla="*/ 4 w 297"/>
                <a:gd name="T103" fmla="*/ 295 h 321"/>
                <a:gd name="T104" fmla="*/ 0 w 297"/>
                <a:gd name="T105" fmla="*/ 320 h 321"/>
                <a:gd name="T106" fmla="*/ 0 w 297"/>
                <a:gd name="T107" fmla="*/ 321 h 321"/>
                <a:gd name="T108" fmla="*/ 0 w 297"/>
                <a:gd name="T109" fmla="*/ 321 h 321"/>
                <a:gd name="T110" fmla="*/ 0 w 297"/>
                <a:gd name="T111" fmla="*/ 321 h 321"/>
                <a:gd name="T112" fmla="*/ 0 w 297"/>
                <a:gd name="T113" fmla="*/ 320 h 321"/>
                <a:gd name="T114" fmla="*/ 0 w 297"/>
                <a:gd name="T115" fmla="*/ 32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7" h="321">
                  <a:moveTo>
                    <a:pt x="0" y="320"/>
                  </a:moveTo>
                  <a:lnTo>
                    <a:pt x="6" y="290"/>
                  </a:lnTo>
                  <a:lnTo>
                    <a:pt x="14" y="261"/>
                  </a:lnTo>
                  <a:lnTo>
                    <a:pt x="23" y="235"/>
                  </a:lnTo>
                  <a:lnTo>
                    <a:pt x="36" y="208"/>
                  </a:lnTo>
                  <a:lnTo>
                    <a:pt x="51" y="184"/>
                  </a:lnTo>
                  <a:lnTo>
                    <a:pt x="67" y="160"/>
                  </a:lnTo>
                  <a:lnTo>
                    <a:pt x="85" y="137"/>
                  </a:lnTo>
                  <a:lnTo>
                    <a:pt x="106" y="115"/>
                  </a:lnTo>
                  <a:lnTo>
                    <a:pt x="117" y="105"/>
                  </a:lnTo>
                  <a:lnTo>
                    <a:pt x="127" y="96"/>
                  </a:lnTo>
                  <a:lnTo>
                    <a:pt x="137" y="87"/>
                  </a:lnTo>
                  <a:lnTo>
                    <a:pt x="149" y="79"/>
                  </a:lnTo>
                  <a:lnTo>
                    <a:pt x="160" y="71"/>
                  </a:lnTo>
                  <a:lnTo>
                    <a:pt x="172" y="64"/>
                  </a:lnTo>
                  <a:lnTo>
                    <a:pt x="183" y="57"/>
                  </a:lnTo>
                  <a:lnTo>
                    <a:pt x="195" y="52"/>
                  </a:lnTo>
                  <a:lnTo>
                    <a:pt x="207" y="46"/>
                  </a:lnTo>
                  <a:lnTo>
                    <a:pt x="219" y="40"/>
                  </a:lnTo>
                  <a:lnTo>
                    <a:pt x="232" y="34"/>
                  </a:lnTo>
                  <a:lnTo>
                    <a:pt x="244" y="29"/>
                  </a:lnTo>
                  <a:lnTo>
                    <a:pt x="257" y="23"/>
                  </a:lnTo>
                  <a:lnTo>
                    <a:pt x="270" y="18"/>
                  </a:lnTo>
                  <a:lnTo>
                    <a:pt x="282" y="13"/>
                  </a:lnTo>
                  <a:lnTo>
                    <a:pt x="295" y="7"/>
                  </a:lnTo>
                  <a:lnTo>
                    <a:pt x="296" y="4"/>
                  </a:lnTo>
                  <a:lnTo>
                    <a:pt x="297" y="2"/>
                  </a:lnTo>
                  <a:lnTo>
                    <a:pt x="297" y="0"/>
                  </a:lnTo>
                  <a:lnTo>
                    <a:pt x="295" y="0"/>
                  </a:lnTo>
                  <a:lnTo>
                    <a:pt x="279" y="6"/>
                  </a:lnTo>
                  <a:lnTo>
                    <a:pt x="264" y="13"/>
                  </a:lnTo>
                  <a:lnTo>
                    <a:pt x="249" y="18"/>
                  </a:lnTo>
                  <a:lnTo>
                    <a:pt x="234" y="25"/>
                  </a:lnTo>
                  <a:lnTo>
                    <a:pt x="219" y="31"/>
                  </a:lnTo>
                  <a:lnTo>
                    <a:pt x="205" y="38"/>
                  </a:lnTo>
                  <a:lnTo>
                    <a:pt x="191" y="45"/>
                  </a:lnTo>
                  <a:lnTo>
                    <a:pt x="178" y="53"/>
                  </a:lnTo>
                  <a:lnTo>
                    <a:pt x="165" y="61"/>
                  </a:lnTo>
                  <a:lnTo>
                    <a:pt x="152" y="69"/>
                  </a:lnTo>
                  <a:lnTo>
                    <a:pt x="140" y="78"/>
                  </a:lnTo>
                  <a:lnTo>
                    <a:pt x="127" y="87"/>
                  </a:lnTo>
                  <a:lnTo>
                    <a:pt x="114" y="98"/>
                  </a:lnTo>
                  <a:lnTo>
                    <a:pt x="103" y="109"/>
                  </a:lnTo>
                  <a:lnTo>
                    <a:pt x="91" y="122"/>
                  </a:lnTo>
                  <a:lnTo>
                    <a:pt x="80" y="135"/>
                  </a:lnTo>
                  <a:lnTo>
                    <a:pt x="64" y="155"/>
                  </a:lnTo>
                  <a:lnTo>
                    <a:pt x="49" y="177"/>
                  </a:lnTo>
                  <a:lnTo>
                    <a:pt x="36" y="199"/>
                  </a:lnTo>
                  <a:lnTo>
                    <a:pt x="26" y="222"/>
                  </a:lnTo>
                  <a:lnTo>
                    <a:pt x="16" y="245"/>
                  </a:lnTo>
                  <a:lnTo>
                    <a:pt x="9" y="270"/>
                  </a:lnTo>
                  <a:lnTo>
                    <a:pt x="4" y="295"/>
                  </a:lnTo>
                  <a:lnTo>
                    <a:pt x="0" y="320"/>
                  </a:lnTo>
                  <a:lnTo>
                    <a:pt x="0" y="321"/>
                  </a:lnTo>
                  <a:lnTo>
                    <a:pt x="0" y="321"/>
                  </a:lnTo>
                  <a:lnTo>
                    <a:pt x="0" y="321"/>
                  </a:lnTo>
                  <a:lnTo>
                    <a:pt x="0" y="320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6" name="Freeform 55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2251" y="3620"/>
              <a:ext cx="249" cy="221"/>
            </a:xfrm>
            <a:custGeom>
              <a:avLst/>
              <a:gdLst>
                <a:gd name="T0" fmla="*/ 0 w 497"/>
                <a:gd name="T1" fmla="*/ 48 h 443"/>
                <a:gd name="T2" fmla="*/ 5 w 497"/>
                <a:gd name="T3" fmla="*/ 136 h 443"/>
                <a:gd name="T4" fmla="*/ 33 w 497"/>
                <a:gd name="T5" fmla="*/ 216 h 443"/>
                <a:gd name="T6" fmla="*/ 83 w 497"/>
                <a:gd name="T7" fmla="*/ 287 h 443"/>
                <a:gd name="T8" fmla="*/ 133 w 497"/>
                <a:gd name="T9" fmla="*/ 336 h 443"/>
                <a:gd name="T10" fmla="*/ 170 w 497"/>
                <a:gd name="T11" fmla="*/ 363 h 443"/>
                <a:gd name="T12" fmla="*/ 209 w 497"/>
                <a:gd name="T13" fmla="*/ 388 h 443"/>
                <a:gd name="T14" fmla="*/ 251 w 497"/>
                <a:gd name="T15" fmla="*/ 408 h 443"/>
                <a:gd name="T16" fmla="*/ 283 w 497"/>
                <a:gd name="T17" fmla="*/ 422 h 443"/>
                <a:gd name="T18" fmla="*/ 308 w 497"/>
                <a:gd name="T19" fmla="*/ 430 h 443"/>
                <a:gd name="T20" fmla="*/ 334 w 497"/>
                <a:gd name="T21" fmla="*/ 436 h 443"/>
                <a:gd name="T22" fmla="*/ 360 w 497"/>
                <a:gd name="T23" fmla="*/ 439 h 443"/>
                <a:gd name="T24" fmla="*/ 387 w 497"/>
                <a:gd name="T25" fmla="*/ 442 h 443"/>
                <a:gd name="T26" fmla="*/ 413 w 497"/>
                <a:gd name="T27" fmla="*/ 443 h 443"/>
                <a:gd name="T28" fmla="*/ 439 w 497"/>
                <a:gd name="T29" fmla="*/ 443 h 443"/>
                <a:gd name="T30" fmla="*/ 465 w 497"/>
                <a:gd name="T31" fmla="*/ 443 h 443"/>
                <a:gd name="T32" fmla="*/ 487 w 497"/>
                <a:gd name="T33" fmla="*/ 438 h 443"/>
                <a:gd name="T34" fmla="*/ 497 w 497"/>
                <a:gd name="T35" fmla="*/ 420 h 443"/>
                <a:gd name="T36" fmla="*/ 472 w 497"/>
                <a:gd name="T37" fmla="*/ 411 h 443"/>
                <a:gd name="T38" fmla="*/ 433 w 497"/>
                <a:gd name="T39" fmla="*/ 404 h 443"/>
                <a:gd name="T40" fmla="*/ 393 w 497"/>
                <a:gd name="T41" fmla="*/ 396 h 443"/>
                <a:gd name="T42" fmla="*/ 355 w 497"/>
                <a:gd name="T43" fmla="*/ 386 h 443"/>
                <a:gd name="T44" fmla="*/ 317 w 497"/>
                <a:gd name="T45" fmla="*/ 375 h 443"/>
                <a:gd name="T46" fmla="*/ 279 w 497"/>
                <a:gd name="T47" fmla="*/ 362 h 443"/>
                <a:gd name="T48" fmla="*/ 243 w 497"/>
                <a:gd name="T49" fmla="*/ 348 h 443"/>
                <a:gd name="T50" fmla="*/ 207 w 497"/>
                <a:gd name="T51" fmla="*/ 332 h 443"/>
                <a:gd name="T52" fmla="*/ 168 w 497"/>
                <a:gd name="T53" fmla="*/ 312 h 443"/>
                <a:gd name="T54" fmla="*/ 126 w 497"/>
                <a:gd name="T55" fmla="*/ 287 h 443"/>
                <a:gd name="T56" fmla="*/ 88 w 497"/>
                <a:gd name="T57" fmla="*/ 257 h 443"/>
                <a:gd name="T58" fmla="*/ 55 w 497"/>
                <a:gd name="T59" fmla="*/ 224 h 443"/>
                <a:gd name="T60" fmla="*/ 27 w 497"/>
                <a:gd name="T61" fmla="*/ 181 h 443"/>
                <a:gd name="T62" fmla="*/ 10 w 497"/>
                <a:gd name="T63" fmla="*/ 132 h 443"/>
                <a:gd name="T64" fmla="*/ 2 w 497"/>
                <a:gd name="T65" fmla="*/ 80 h 443"/>
                <a:gd name="T66" fmla="*/ 2 w 497"/>
                <a:gd name="T67" fmla="*/ 27 h 443"/>
                <a:gd name="T68" fmla="*/ 4 w 497"/>
                <a:gd name="T69" fmla="*/ 0 h 443"/>
                <a:gd name="T70" fmla="*/ 3 w 497"/>
                <a:gd name="T71" fmla="*/ 0 h 443"/>
                <a:gd name="T72" fmla="*/ 3 w 497"/>
                <a:gd name="T73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7" h="443">
                  <a:moveTo>
                    <a:pt x="3" y="0"/>
                  </a:moveTo>
                  <a:lnTo>
                    <a:pt x="0" y="48"/>
                  </a:lnTo>
                  <a:lnTo>
                    <a:pt x="0" y="93"/>
                  </a:lnTo>
                  <a:lnTo>
                    <a:pt x="5" y="136"/>
                  </a:lnTo>
                  <a:lnTo>
                    <a:pt x="17" y="177"/>
                  </a:lnTo>
                  <a:lnTo>
                    <a:pt x="33" y="216"/>
                  </a:lnTo>
                  <a:lnTo>
                    <a:pt x="54" y="253"/>
                  </a:lnTo>
                  <a:lnTo>
                    <a:pt x="83" y="287"/>
                  </a:lnTo>
                  <a:lnTo>
                    <a:pt x="116" y="321"/>
                  </a:lnTo>
                  <a:lnTo>
                    <a:pt x="133" y="336"/>
                  </a:lnTo>
                  <a:lnTo>
                    <a:pt x="152" y="350"/>
                  </a:lnTo>
                  <a:lnTo>
                    <a:pt x="170" y="363"/>
                  </a:lnTo>
                  <a:lnTo>
                    <a:pt x="190" y="376"/>
                  </a:lnTo>
                  <a:lnTo>
                    <a:pt x="209" y="388"/>
                  </a:lnTo>
                  <a:lnTo>
                    <a:pt x="230" y="398"/>
                  </a:lnTo>
                  <a:lnTo>
                    <a:pt x="251" y="408"/>
                  </a:lnTo>
                  <a:lnTo>
                    <a:pt x="271" y="418"/>
                  </a:lnTo>
                  <a:lnTo>
                    <a:pt x="283" y="422"/>
                  </a:lnTo>
                  <a:lnTo>
                    <a:pt x="296" y="427"/>
                  </a:lnTo>
                  <a:lnTo>
                    <a:pt x="308" y="430"/>
                  </a:lnTo>
                  <a:lnTo>
                    <a:pt x="321" y="434"/>
                  </a:lnTo>
                  <a:lnTo>
                    <a:pt x="334" y="436"/>
                  </a:lnTo>
                  <a:lnTo>
                    <a:pt x="347" y="438"/>
                  </a:lnTo>
                  <a:lnTo>
                    <a:pt x="360" y="439"/>
                  </a:lnTo>
                  <a:lnTo>
                    <a:pt x="373" y="441"/>
                  </a:lnTo>
                  <a:lnTo>
                    <a:pt x="387" y="442"/>
                  </a:lnTo>
                  <a:lnTo>
                    <a:pt x="399" y="442"/>
                  </a:lnTo>
                  <a:lnTo>
                    <a:pt x="413" y="443"/>
                  </a:lnTo>
                  <a:lnTo>
                    <a:pt x="426" y="443"/>
                  </a:lnTo>
                  <a:lnTo>
                    <a:pt x="439" y="443"/>
                  </a:lnTo>
                  <a:lnTo>
                    <a:pt x="452" y="443"/>
                  </a:lnTo>
                  <a:lnTo>
                    <a:pt x="465" y="443"/>
                  </a:lnTo>
                  <a:lnTo>
                    <a:pt x="477" y="443"/>
                  </a:lnTo>
                  <a:lnTo>
                    <a:pt x="487" y="438"/>
                  </a:lnTo>
                  <a:lnTo>
                    <a:pt x="494" y="429"/>
                  </a:lnTo>
                  <a:lnTo>
                    <a:pt x="497" y="420"/>
                  </a:lnTo>
                  <a:lnTo>
                    <a:pt x="491" y="414"/>
                  </a:lnTo>
                  <a:lnTo>
                    <a:pt x="472" y="411"/>
                  </a:lnTo>
                  <a:lnTo>
                    <a:pt x="452" y="407"/>
                  </a:lnTo>
                  <a:lnTo>
                    <a:pt x="433" y="404"/>
                  </a:lnTo>
                  <a:lnTo>
                    <a:pt x="413" y="400"/>
                  </a:lnTo>
                  <a:lnTo>
                    <a:pt x="393" y="396"/>
                  </a:lnTo>
                  <a:lnTo>
                    <a:pt x="374" y="391"/>
                  </a:lnTo>
                  <a:lnTo>
                    <a:pt x="355" y="386"/>
                  </a:lnTo>
                  <a:lnTo>
                    <a:pt x="336" y="381"/>
                  </a:lnTo>
                  <a:lnTo>
                    <a:pt x="317" y="375"/>
                  </a:lnTo>
                  <a:lnTo>
                    <a:pt x="298" y="369"/>
                  </a:lnTo>
                  <a:lnTo>
                    <a:pt x="279" y="362"/>
                  </a:lnTo>
                  <a:lnTo>
                    <a:pt x="261" y="355"/>
                  </a:lnTo>
                  <a:lnTo>
                    <a:pt x="243" y="348"/>
                  </a:lnTo>
                  <a:lnTo>
                    <a:pt x="224" y="340"/>
                  </a:lnTo>
                  <a:lnTo>
                    <a:pt x="207" y="332"/>
                  </a:lnTo>
                  <a:lnTo>
                    <a:pt x="188" y="323"/>
                  </a:lnTo>
                  <a:lnTo>
                    <a:pt x="168" y="312"/>
                  </a:lnTo>
                  <a:lnTo>
                    <a:pt x="147" y="300"/>
                  </a:lnTo>
                  <a:lnTo>
                    <a:pt x="126" y="287"/>
                  </a:lnTo>
                  <a:lnTo>
                    <a:pt x="107" y="272"/>
                  </a:lnTo>
                  <a:lnTo>
                    <a:pt x="88" y="257"/>
                  </a:lnTo>
                  <a:lnTo>
                    <a:pt x="71" y="241"/>
                  </a:lnTo>
                  <a:lnTo>
                    <a:pt x="55" y="224"/>
                  </a:lnTo>
                  <a:lnTo>
                    <a:pt x="41" y="204"/>
                  </a:lnTo>
                  <a:lnTo>
                    <a:pt x="27" y="181"/>
                  </a:lnTo>
                  <a:lnTo>
                    <a:pt x="17" y="157"/>
                  </a:lnTo>
                  <a:lnTo>
                    <a:pt x="10" y="132"/>
                  </a:lnTo>
                  <a:lnTo>
                    <a:pt x="5" y="105"/>
                  </a:lnTo>
                  <a:lnTo>
                    <a:pt x="2" y="80"/>
                  </a:lnTo>
                  <a:lnTo>
                    <a:pt x="2" y="53"/>
                  </a:lnTo>
                  <a:lnTo>
                    <a:pt x="2" y="27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7" name="Freeform 56"/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2368" y="3689"/>
              <a:ext cx="498" cy="224"/>
            </a:xfrm>
            <a:custGeom>
              <a:avLst/>
              <a:gdLst>
                <a:gd name="T0" fmla="*/ 19 w 995"/>
                <a:gd name="T1" fmla="*/ 29 h 448"/>
                <a:gd name="T2" fmla="*/ 62 w 995"/>
                <a:gd name="T3" fmla="*/ 82 h 448"/>
                <a:gd name="T4" fmla="*/ 107 w 995"/>
                <a:gd name="T5" fmla="*/ 131 h 448"/>
                <a:gd name="T6" fmla="*/ 155 w 995"/>
                <a:gd name="T7" fmla="*/ 178 h 448"/>
                <a:gd name="T8" fmla="*/ 206 w 995"/>
                <a:gd name="T9" fmla="*/ 223 h 448"/>
                <a:gd name="T10" fmla="*/ 259 w 995"/>
                <a:gd name="T11" fmla="*/ 265 h 448"/>
                <a:gd name="T12" fmla="*/ 313 w 995"/>
                <a:gd name="T13" fmla="*/ 305 h 448"/>
                <a:gd name="T14" fmla="*/ 369 w 995"/>
                <a:gd name="T15" fmla="*/ 342 h 448"/>
                <a:gd name="T16" fmla="*/ 431 w 995"/>
                <a:gd name="T17" fmla="*/ 380 h 448"/>
                <a:gd name="T18" fmla="*/ 500 w 995"/>
                <a:gd name="T19" fmla="*/ 409 h 448"/>
                <a:gd name="T20" fmla="*/ 572 w 995"/>
                <a:gd name="T21" fmla="*/ 430 h 448"/>
                <a:gd name="T22" fmla="*/ 644 w 995"/>
                <a:gd name="T23" fmla="*/ 441 h 448"/>
                <a:gd name="T24" fmla="*/ 719 w 995"/>
                <a:gd name="T25" fmla="*/ 447 h 448"/>
                <a:gd name="T26" fmla="*/ 795 w 995"/>
                <a:gd name="T27" fmla="*/ 448 h 448"/>
                <a:gd name="T28" fmla="*/ 870 w 995"/>
                <a:gd name="T29" fmla="*/ 448 h 448"/>
                <a:gd name="T30" fmla="*/ 946 w 995"/>
                <a:gd name="T31" fmla="*/ 448 h 448"/>
                <a:gd name="T32" fmla="*/ 989 w 995"/>
                <a:gd name="T33" fmla="*/ 446 h 448"/>
                <a:gd name="T34" fmla="*/ 995 w 995"/>
                <a:gd name="T35" fmla="*/ 435 h 448"/>
                <a:gd name="T36" fmla="*/ 955 w 995"/>
                <a:gd name="T37" fmla="*/ 428 h 448"/>
                <a:gd name="T38" fmla="*/ 881 w 995"/>
                <a:gd name="T39" fmla="*/ 424 h 448"/>
                <a:gd name="T40" fmla="*/ 809 w 995"/>
                <a:gd name="T41" fmla="*/ 418 h 448"/>
                <a:gd name="T42" fmla="*/ 738 w 995"/>
                <a:gd name="T43" fmla="*/ 410 h 448"/>
                <a:gd name="T44" fmla="*/ 666 w 995"/>
                <a:gd name="T45" fmla="*/ 401 h 448"/>
                <a:gd name="T46" fmla="*/ 596 w 995"/>
                <a:gd name="T47" fmla="*/ 387 h 448"/>
                <a:gd name="T48" fmla="*/ 527 w 995"/>
                <a:gd name="T49" fmla="*/ 367 h 448"/>
                <a:gd name="T50" fmla="*/ 458 w 995"/>
                <a:gd name="T51" fmla="*/ 342 h 448"/>
                <a:gd name="T52" fmla="*/ 393 w 995"/>
                <a:gd name="T53" fmla="*/ 312 h 448"/>
                <a:gd name="T54" fmla="*/ 333 w 995"/>
                <a:gd name="T55" fmla="*/ 281 h 448"/>
                <a:gd name="T56" fmla="*/ 275 w 995"/>
                <a:gd name="T57" fmla="*/ 246 h 448"/>
                <a:gd name="T58" fmla="*/ 218 w 995"/>
                <a:gd name="T59" fmla="*/ 209 h 448"/>
                <a:gd name="T60" fmla="*/ 164 w 995"/>
                <a:gd name="T61" fmla="*/ 169 h 448"/>
                <a:gd name="T62" fmla="*/ 114 w 995"/>
                <a:gd name="T63" fmla="*/ 125 h 448"/>
                <a:gd name="T64" fmla="*/ 65 w 995"/>
                <a:gd name="T65" fmla="*/ 78 h 448"/>
                <a:gd name="T66" fmla="*/ 21 w 995"/>
                <a:gd name="T67" fmla="*/ 26 h 448"/>
                <a:gd name="T68" fmla="*/ 0 w 995"/>
                <a:gd name="T69" fmla="*/ 0 h 448"/>
                <a:gd name="T70" fmla="*/ 0 w 995"/>
                <a:gd name="T71" fmla="*/ 0 h 448"/>
                <a:gd name="T72" fmla="*/ 0 w 995"/>
                <a:gd name="T73" fmla="*/ 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5" h="448">
                  <a:moveTo>
                    <a:pt x="0" y="1"/>
                  </a:moveTo>
                  <a:lnTo>
                    <a:pt x="19" y="29"/>
                  </a:lnTo>
                  <a:lnTo>
                    <a:pt x="40" y="55"/>
                  </a:lnTo>
                  <a:lnTo>
                    <a:pt x="62" y="82"/>
                  </a:lnTo>
                  <a:lnTo>
                    <a:pt x="84" y="107"/>
                  </a:lnTo>
                  <a:lnTo>
                    <a:pt x="107" y="131"/>
                  </a:lnTo>
                  <a:lnTo>
                    <a:pt x="131" y="155"/>
                  </a:lnTo>
                  <a:lnTo>
                    <a:pt x="155" y="178"/>
                  </a:lnTo>
                  <a:lnTo>
                    <a:pt x="180" y="201"/>
                  </a:lnTo>
                  <a:lnTo>
                    <a:pt x="206" y="223"/>
                  </a:lnTo>
                  <a:lnTo>
                    <a:pt x="231" y="245"/>
                  </a:lnTo>
                  <a:lnTo>
                    <a:pt x="259" y="265"/>
                  </a:lnTo>
                  <a:lnTo>
                    <a:pt x="285" y="285"/>
                  </a:lnTo>
                  <a:lnTo>
                    <a:pt x="313" y="305"/>
                  </a:lnTo>
                  <a:lnTo>
                    <a:pt x="340" y="324"/>
                  </a:lnTo>
                  <a:lnTo>
                    <a:pt x="369" y="342"/>
                  </a:lnTo>
                  <a:lnTo>
                    <a:pt x="398" y="360"/>
                  </a:lnTo>
                  <a:lnTo>
                    <a:pt x="431" y="380"/>
                  </a:lnTo>
                  <a:lnTo>
                    <a:pt x="465" y="396"/>
                  </a:lnTo>
                  <a:lnTo>
                    <a:pt x="500" y="409"/>
                  </a:lnTo>
                  <a:lnTo>
                    <a:pt x="535" y="420"/>
                  </a:lnTo>
                  <a:lnTo>
                    <a:pt x="572" y="430"/>
                  </a:lnTo>
                  <a:lnTo>
                    <a:pt x="607" y="435"/>
                  </a:lnTo>
                  <a:lnTo>
                    <a:pt x="644" y="441"/>
                  </a:lnTo>
                  <a:lnTo>
                    <a:pt x="682" y="444"/>
                  </a:lnTo>
                  <a:lnTo>
                    <a:pt x="719" y="447"/>
                  </a:lnTo>
                  <a:lnTo>
                    <a:pt x="757" y="448"/>
                  </a:lnTo>
                  <a:lnTo>
                    <a:pt x="795" y="448"/>
                  </a:lnTo>
                  <a:lnTo>
                    <a:pt x="832" y="448"/>
                  </a:lnTo>
                  <a:lnTo>
                    <a:pt x="870" y="448"/>
                  </a:lnTo>
                  <a:lnTo>
                    <a:pt x="908" y="448"/>
                  </a:lnTo>
                  <a:lnTo>
                    <a:pt x="946" y="448"/>
                  </a:lnTo>
                  <a:lnTo>
                    <a:pt x="983" y="448"/>
                  </a:lnTo>
                  <a:lnTo>
                    <a:pt x="989" y="446"/>
                  </a:lnTo>
                  <a:lnTo>
                    <a:pt x="994" y="440"/>
                  </a:lnTo>
                  <a:lnTo>
                    <a:pt x="995" y="435"/>
                  </a:lnTo>
                  <a:lnTo>
                    <a:pt x="992" y="432"/>
                  </a:lnTo>
                  <a:lnTo>
                    <a:pt x="955" y="428"/>
                  </a:lnTo>
                  <a:lnTo>
                    <a:pt x="918" y="426"/>
                  </a:lnTo>
                  <a:lnTo>
                    <a:pt x="881" y="424"/>
                  </a:lnTo>
                  <a:lnTo>
                    <a:pt x="845" y="420"/>
                  </a:lnTo>
                  <a:lnTo>
                    <a:pt x="809" y="418"/>
                  </a:lnTo>
                  <a:lnTo>
                    <a:pt x="773" y="415"/>
                  </a:lnTo>
                  <a:lnTo>
                    <a:pt x="738" y="410"/>
                  </a:lnTo>
                  <a:lnTo>
                    <a:pt x="702" y="405"/>
                  </a:lnTo>
                  <a:lnTo>
                    <a:pt x="666" y="401"/>
                  </a:lnTo>
                  <a:lnTo>
                    <a:pt x="632" y="394"/>
                  </a:lnTo>
                  <a:lnTo>
                    <a:pt x="596" y="387"/>
                  </a:lnTo>
                  <a:lnTo>
                    <a:pt x="561" y="378"/>
                  </a:lnTo>
                  <a:lnTo>
                    <a:pt x="527" y="367"/>
                  </a:lnTo>
                  <a:lnTo>
                    <a:pt x="492" y="356"/>
                  </a:lnTo>
                  <a:lnTo>
                    <a:pt x="458" y="342"/>
                  </a:lnTo>
                  <a:lnTo>
                    <a:pt x="423" y="327"/>
                  </a:lnTo>
                  <a:lnTo>
                    <a:pt x="393" y="312"/>
                  </a:lnTo>
                  <a:lnTo>
                    <a:pt x="363" y="297"/>
                  </a:lnTo>
                  <a:lnTo>
                    <a:pt x="333" y="281"/>
                  </a:lnTo>
                  <a:lnTo>
                    <a:pt x="303" y="265"/>
                  </a:lnTo>
                  <a:lnTo>
                    <a:pt x="275" y="246"/>
                  </a:lnTo>
                  <a:lnTo>
                    <a:pt x="246" y="229"/>
                  </a:lnTo>
                  <a:lnTo>
                    <a:pt x="218" y="209"/>
                  </a:lnTo>
                  <a:lnTo>
                    <a:pt x="192" y="190"/>
                  </a:lnTo>
                  <a:lnTo>
                    <a:pt x="164" y="169"/>
                  </a:lnTo>
                  <a:lnTo>
                    <a:pt x="139" y="147"/>
                  </a:lnTo>
                  <a:lnTo>
                    <a:pt x="114" y="125"/>
                  </a:lnTo>
                  <a:lnTo>
                    <a:pt x="89" y="102"/>
                  </a:lnTo>
                  <a:lnTo>
                    <a:pt x="65" y="78"/>
                  </a:lnTo>
                  <a:lnTo>
                    <a:pt x="43" y="53"/>
                  </a:lnTo>
                  <a:lnTo>
                    <a:pt x="21" y="26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8" name="Freeform 57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2449" y="3741"/>
              <a:ext cx="343" cy="115"/>
            </a:xfrm>
            <a:custGeom>
              <a:avLst/>
              <a:gdLst>
                <a:gd name="T0" fmla="*/ 17 w 686"/>
                <a:gd name="T1" fmla="*/ 18 h 230"/>
                <a:gd name="T2" fmla="*/ 52 w 686"/>
                <a:gd name="T3" fmla="*/ 46 h 230"/>
                <a:gd name="T4" fmla="*/ 86 w 686"/>
                <a:gd name="T5" fmla="*/ 74 h 230"/>
                <a:gd name="T6" fmla="*/ 122 w 686"/>
                <a:gd name="T7" fmla="*/ 100 h 230"/>
                <a:gd name="T8" fmla="*/ 157 w 686"/>
                <a:gd name="T9" fmla="*/ 125 h 230"/>
                <a:gd name="T10" fmla="*/ 195 w 686"/>
                <a:gd name="T11" fmla="*/ 148 h 230"/>
                <a:gd name="T12" fmla="*/ 235 w 686"/>
                <a:gd name="T13" fmla="*/ 169 h 230"/>
                <a:gd name="T14" fmla="*/ 276 w 686"/>
                <a:gd name="T15" fmla="*/ 187 h 230"/>
                <a:gd name="T16" fmla="*/ 319 w 686"/>
                <a:gd name="T17" fmla="*/ 204 h 230"/>
                <a:gd name="T18" fmla="*/ 365 w 686"/>
                <a:gd name="T19" fmla="*/ 217 h 230"/>
                <a:gd name="T20" fmla="*/ 411 w 686"/>
                <a:gd name="T21" fmla="*/ 225 h 230"/>
                <a:gd name="T22" fmla="*/ 458 w 686"/>
                <a:gd name="T23" fmla="*/ 229 h 230"/>
                <a:gd name="T24" fmla="*/ 505 w 686"/>
                <a:gd name="T25" fmla="*/ 229 h 230"/>
                <a:gd name="T26" fmla="*/ 554 w 686"/>
                <a:gd name="T27" fmla="*/ 227 h 230"/>
                <a:gd name="T28" fmla="*/ 601 w 686"/>
                <a:gd name="T29" fmla="*/ 223 h 230"/>
                <a:gd name="T30" fmla="*/ 648 w 686"/>
                <a:gd name="T31" fmla="*/ 217 h 230"/>
                <a:gd name="T32" fmla="*/ 678 w 686"/>
                <a:gd name="T33" fmla="*/ 211 h 230"/>
                <a:gd name="T34" fmla="*/ 686 w 686"/>
                <a:gd name="T35" fmla="*/ 196 h 230"/>
                <a:gd name="T36" fmla="*/ 657 w 686"/>
                <a:gd name="T37" fmla="*/ 194 h 230"/>
                <a:gd name="T38" fmla="*/ 611 w 686"/>
                <a:gd name="T39" fmla="*/ 195 h 230"/>
                <a:gd name="T40" fmla="*/ 565 w 686"/>
                <a:gd name="T41" fmla="*/ 195 h 230"/>
                <a:gd name="T42" fmla="*/ 519 w 686"/>
                <a:gd name="T43" fmla="*/ 194 h 230"/>
                <a:gd name="T44" fmla="*/ 473 w 686"/>
                <a:gd name="T45" fmla="*/ 192 h 230"/>
                <a:gd name="T46" fmla="*/ 427 w 686"/>
                <a:gd name="T47" fmla="*/ 188 h 230"/>
                <a:gd name="T48" fmla="*/ 382 w 686"/>
                <a:gd name="T49" fmla="*/ 182 h 230"/>
                <a:gd name="T50" fmla="*/ 336 w 686"/>
                <a:gd name="T51" fmla="*/ 173 h 230"/>
                <a:gd name="T52" fmla="*/ 292 w 686"/>
                <a:gd name="T53" fmla="*/ 163 h 230"/>
                <a:gd name="T54" fmla="*/ 248 w 686"/>
                <a:gd name="T55" fmla="*/ 149 h 230"/>
                <a:gd name="T56" fmla="*/ 207 w 686"/>
                <a:gd name="T57" fmla="*/ 133 h 230"/>
                <a:gd name="T58" fmla="*/ 168 w 686"/>
                <a:gd name="T59" fmla="*/ 113 h 230"/>
                <a:gd name="T60" fmla="*/ 129 w 686"/>
                <a:gd name="T61" fmla="*/ 91 h 230"/>
                <a:gd name="T62" fmla="*/ 92 w 686"/>
                <a:gd name="T63" fmla="*/ 68 h 230"/>
                <a:gd name="T64" fmla="*/ 55 w 686"/>
                <a:gd name="T65" fmla="*/ 42 h 230"/>
                <a:gd name="T66" fmla="*/ 19 w 686"/>
                <a:gd name="T67" fmla="*/ 14 h 230"/>
                <a:gd name="T68" fmla="*/ 1 w 686"/>
                <a:gd name="T69" fmla="*/ 0 h 230"/>
                <a:gd name="T70" fmla="*/ 0 w 686"/>
                <a:gd name="T71" fmla="*/ 2 h 230"/>
                <a:gd name="T72" fmla="*/ 0 w 686"/>
                <a:gd name="T73" fmla="*/ 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6" h="230">
                  <a:moveTo>
                    <a:pt x="0" y="3"/>
                  </a:moveTo>
                  <a:lnTo>
                    <a:pt x="17" y="18"/>
                  </a:lnTo>
                  <a:lnTo>
                    <a:pt x="34" y="32"/>
                  </a:lnTo>
                  <a:lnTo>
                    <a:pt x="52" y="46"/>
                  </a:lnTo>
                  <a:lnTo>
                    <a:pt x="69" y="60"/>
                  </a:lnTo>
                  <a:lnTo>
                    <a:pt x="86" y="74"/>
                  </a:lnTo>
                  <a:lnTo>
                    <a:pt x="103" y="87"/>
                  </a:lnTo>
                  <a:lnTo>
                    <a:pt x="122" y="100"/>
                  </a:lnTo>
                  <a:lnTo>
                    <a:pt x="140" y="112"/>
                  </a:lnTo>
                  <a:lnTo>
                    <a:pt x="157" y="125"/>
                  </a:lnTo>
                  <a:lnTo>
                    <a:pt x="177" y="136"/>
                  </a:lnTo>
                  <a:lnTo>
                    <a:pt x="195" y="148"/>
                  </a:lnTo>
                  <a:lnTo>
                    <a:pt x="215" y="158"/>
                  </a:lnTo>
                  <a:lnTo>
                    <a:pt x="235" y="169"/>
                  </a:lnTo>
                  <a:lnTo>
                    <a:pt x="255" y="178"/>
                  </a:lnTo>
                  <a:lnTo>
                    <a:pt x="276" y="187"/>
                  </a:lnTo>
                  <a:lnTo>
                    <a:pt x="297" y="196"/>
                  </a:lnTo>
                  <a:lnTo>
                    <a:pt x="319" y="204"/>
                  </a:lnTo>
                  <a:lnTo>
                    <a:pt x="342" y="211"/>
                  </a:lnTo>
                  <a:lnTo>
                    <a:pt x="365" y="217"/>
                  </a:lnTo>
                  <a:lnTo>
                    <a:pt x="388" y="222"/>
                  </a:lnTo>
                  <a:lnTo>
                    <a:pt x="411" y="225"/>
                  </a:lnTo>
                  <a:lnTo>
                    <a:pt x="435" y="227"/>
                  </a:lnTo>
                  <a:lnTo>
                    <a:pt x="458" y="229"/>
                  </a:lnTo>
                  <a:lnTo>
                    <a:pt x="482" y="230"/>
                  </a:lnTo>
                  <a:lnTo>
                    <a:pt x="505" y="229"/>
                  </a:lnTo>
                  <a:lnTo>
                    <a:pt x="529" y="229"/>
                  </a:lnTo>
                  <a:lnTo>
                    <a:pt x="554" y="227"/>
                  </a:lnTo>
                  <a:lnTo>
                    <a:pt x="577" y="225"/>
                  </a:lnTo>
                  <a:lnTo>
                    <a:pt x="601" y="223"/>
                  </a:lnTo>
                  <a:lnTo>
                    <a:pt x="624" y="221"/>
                  </a:lnTo>
                  <a:lnTo>
                    <a:pt x="648" y="217"/>
                  </a:lnTo>
                  <a:lnTo>
                    <a:pt x="671" y="215"/>
                  </a:lnTo>
                  <a:lnTo>
                    <a:pt x="678" y="211"/>
                  </a:lnTo>
                  <a:lnTo>
                    <a:pt x="684" y="203"/>
                  </a:lnTo>
                  <a:lnTo>
                    <a:pt x="686" y="196"/>
                  </a:lnTo>
                  <a:lnTo>
                    <a:pt x="680" y="193"/>
                  </a:lnTo>
                  <a:lnTo>
                    <a:pt x="657" y="194"/>
                  </a:lnTo>
                  <a:lnTo>
                    <a:pt x="634" y="194"/>
                  </a:lnTo>
                  <a:lnTo>
                    <a:pt x="611" y="195"/>
                  </a:lnTo>
                  <a:lnTo>
                    <a:pt x="588" y="195"/>
                  </a:lnTo>
                  <a:lnTo>
                    <a:pt x="565" y="195"/>
                  </a:lnTo>
                  <a:lnTo>
                    <a:pt x="542" y="195"/>
                  </a:lnTo>
                  <a:lnTo>
                    <a:pt x="519" y="194"/>
                  </a:lnTo>
                  <a:lnTo>
                    <a:pt x="496" y="193"/>
                  </a:lnTo>
                  <a:lnTo>
                    <a:pt x="473" y="192"/>
                  </a:lnTo>
                  <a:lnTo>
                    <a:pt x="450" y="191"/>
                  </a:lnTo>
                  <a:lnTo>
                    <a:pt x="427" y="188"/>
                  </a:lnTo>
                  <a:lnTo>
                    <a:pt x="404" y="185"/>
                  </a:lnTo>
                  <a:lnTo>
                    <a:pt x="382" y="182"/>
                  </a:lnTo>
                  <a:lnTo>
                    <a:pt x="359" y="178"/>
                  </a:lnTo>
                  <a:lnTo>
                    <a:pt x="336" y="173"/>
                  </a:lnTo>
                  <a:lnTo>
                    <a:pt x="314" y="169"/>
                  </a:lnTo>
                  <a:lnTo>
                    <a:pt x="292" y="163"/>
                  </a:lnTo>
                  <a:lnTo>
                    <a:pt x="270" y="157"/>
                  </a:lnTo>
                  <a:lnTo>
                    <a:pt x="248" y="149"/>
                  </a:lnTo>
                  <a:lnTo>
                    <a:pt x="228" y="141"/>
                  </a:lnTo>
                  <a:lnTo>
                    <a:pt x="207" y="133"/>
                  </a:lnTo>
                  <a:lnTo>
                    <a:pt x="187" y="124"/>
                  </a:lnTo>
                  <a:lnTo>
                    <a:pt x="168" y="113"/>
                  </a:lnTo>
                  <a:lnTo>
                    <a:pt x="148" y="103"/>
                  </a:lnTo>
                  <a:lnTo>
                    <a:pt x="129" y="91"/>
                  </a:lnTo>
                  <a:lnTo>
                    <a:pt x="110" y="80"/>
                  </a:lnTo>
                  <a:lnTo>
                    <a:pt x="92" y="68"/>
                  </a:lnTo>
                  <a:lnTo>
                    <a:pt x="73" y="56"/>
                  </a:lnTo>
                  <a:lnTo>
                    <a:pt x="55" y="42"/>
                  </a:lnTo>
                  <a:lnTo>
                    <a:pt x="38" y="29"/>
                  </a:lnTo>
                  <a:lnTo>
                    <a:pt x="19" y="14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9" name="Freeform 58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2220" y="3671"/>
              <a:ext cx="483" cy="147"/>
            </a:xfrm>
            <a:custGeom>
              <a:avLst/>
              <a:gdLst>
                <a:gd name="T0" fmla="*/ 931 w 966"/>
                <a:gd name="T1" fmla="*/ 264 h 293"/>
                <a:gd name="T2" fmla="*/ 864 w 966"/>
                <a:gd name="T3" fmla="*/ 277 h 293"/>
                <a:gd name="T4" fmla="*/ 796 w 966"/>
                <a:gd name="T5" fmla="*/ 281 h 293"/>
                <a:gd name="T6" fmla="*/ 730 w 966"/>
                <a:gd name="T7" fmla="*/ 281 h 293"/>
                <a:gd name="T8" fmla="*/ 663 w 966"/>
                <a:gd name="T9" fmla="*/ 277 h 293"/>
                <a:gd name="T10" fmla="*/ 596 w 966"/>
                <a:gd name="T11" fmla="*/ 266 h 293"/>
                <a:gd name="T12" fmla="*/ 529 w 966"/>
                <a:gd name="T13" fmla="*/ 252 h 293"/>
                <a:gd name="T14" fmla="*/ 462 w 966"/>
                <a:gd name="T15" fmla="*/ 235 h 293"/>
                <a:gd name="T16" fmla="*/ 400 w 966"/>
                <a:gd name="T17" fmla="*/ 217 h 293"/>
                <a:gd name="T18" fmla="*/ 342 w 966"/>
                <a:gd name="T19" fmla="*/ 198 h 293"/>
                <a:gd name="T20" fmla="*/ 285 w 966"/>
                <a:gd name="T21" fmla="*/ 176 h 293"/>
                <a:gd name="T22" fmla="*/ 229 w 966"/>
                <a:gd name="T23" fmla="*/ 152 h 293"/>
                <a:gd name="T24" fmla="*/ 175 w 966"/>
                <a:gd name="T25" fmla="*/ 124 h 293"/>
                <a:gd name="T26" fmla="*/ 123 w 966"/>
                <a:gd name="T27" fmla="*/ 93 h 293"/>
                <a:gd name="T28" fmla="*/ 73 w 966"/>
                <a:gd name="T29" fmla="*/ 59 h 293"/>
                <a:gd name="T30" fmla="*/ 26 w 966"/>
                <a:gd name="T31" fmla="*/ 21 h 293"/>
                <a:gd name="T32" fmla="*/ 2 w 966"/>
                <a:gd name="T33" fmla="*/ 0 h 293"/>
                <a:gd name="T34" fmla="*/ 0 w 966"/>
                <a:gd name="T35" fmla="*/ 2 h 293"/>
                <a:gd name="T36" fmla="*/ 23 w 966"/>
                <a:gd name="T37" fmla="*/ 25 h 293"/>
                <a:gd name="T38" fmla="*/ 71 w 966"/>
                <a:gd name="T39" fmla="*/ 67 h 293"/>
                <a:gd name="T40" fmla="*/ 122 w 966"/>
                <a:gd name="T41" fmla="*/ 104 h 293"/>
                <a:gd name="T42" fmla="*/ 176 w 966"/>
                <a:gd name="T43" fmla="*/ 137 h 293"/>
                <a:gd name="T44" fmla="*/ 231 w 966"/>
                <a:gd name="T45" fmla="*/ 166 h 293"/>
                <a:gd name="T46" fmla="*/ 289 w 966"/>
                <a:gd name="T47" fmla="*/ 192 h 293"/>
                <a:gd name="T48" fmla="*/ 347 w 966"/>
                <a:gd name="T49" fmla="*/ 217 h 293"/>
                <a:gd name="T50" fmla="*/ 407 w 966"/>
                <a:gd name="T51" fmla="*/ 237 h 293"/>
                <a:gd name="T52" fmla="*/ 471 w 966"/>
                <a:gd name="T53" fmla="*/ 256 h 293"/>
                <a:gd name="T54" fmla="*/ 536 w 966"/>
                <a:gd name="T55" fmla="*/ 272 h 293"/>
                <a:gd name="T56" fmla="*/ 603 w 966"/>
                <a:gd name="T57" fmla="*/ 283 h 293"/>
                <a:gd name="T58" fmla="*/ 669 w 966"/>
                <a:gd name="T59" fmla="*/ 290 h 293"/>
                <a:gd name="T60" fmla="*/ 734 w 966"/>
                <a:gd name="T61" fmla="*/ 293 h 293"/>
                <a:gd name="T62" fmla="*/ 800 w 966"/>
                <a:gd name="T63" fmla="*/ 289 h 293"/>
                <a:gd name="T64" fmla="*/ 867 w 966"/>
                <a:gd name="T65" fmla="*/ 280 h 293"/>
                <a:gd name="T66" fmla="*/ 932 w 966"/>
                <a:gd name="T67" fmla="*/ 265 h 293"/>
                <a:gd name="T68" fmla="*/ 966 w 966"/>
                <a:gd name="T69" fmla="*/ 256 h 293"/>
                <a:gd name="T70" fmla="*/ 966 w 966"/>
                <a:gd name="T71" fmla="*/ 256 h 293"/>
                <a:gd name="T72" fmla="*/ 966 w 966"/>
                <a:gd name="T73" fmla="*/ 25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6" h="293">
                  <a:moveTo>
                    <a:pt x="966" y="256"/>
                  </a:moveTo>
                  <a:lnTo>
                    <a:pt x="931" y="264"/>
                  </a:lnTo>
                  <a:lnTo>
                    <a:pt x="898" y="271"/>
                  </a:lnTo>
                  <a:lnTo>
                    <a:pt x="864" y="277"/>
                  </a:lnTo>
                  <a:lnTo>
                    <a:pt x="830" y="280"/>
                  </a:lnTo>
                  <a:lnTo>
                    <a:pt x="796" y="281"/>
                  </a:lnTo>
                  <a:lnTo>
                    <a:pt x="763" y="282"/>
                  </a:lnTo>
                  <a:lnTo>
                    <a:pt x="730" y="281"/>
                  </a:lnTo>
                  <a:lnTo>
                    <a:pt x="696" y="279"/>
                  </a:lnTo>
                  <a:lnTo>
                    <a:pt x="663" y="277"/>
                  </a:lnTo>
                  <a:lnTo>
                    <a:pt x="629" y="272"/>
                  </a:lnTo>
                  <a:lnTo>
                    <a:pt x="596" y="266"/>
                  </a:lnTo>
                  <a:lnTo>
                    <a:pt x="563" y="260"/>
                  </a:lnTo>
                  <a:lnTo>
                    <a:pt x="529" y="252"/>
                  </a:lnTo>
                  <a:lnTo>
                    <a:pt x="496" y="244"/>
                  </a:lnTo>
                  <a:lnTo>
                    <a:pt x="462" y="235"/>
                  </a:lnTo>
                  <a:lnTo>
                    <a:pt x="429" y="226"/>
                  </a:lnTo>
                  <a:lnTo>
                    <a:pt x="400" y="217"/>
                  </a:lnTo>
                  <a:lnTo>
                    <a:pt x="370" y="207"/>
                  </a:lnTo>
                  <a:lnTo>
                    <a:pt x="342" y="198"/>
                  </a:lnTo>
                  <a:lnTo>
                    <a:pt x="313" y="188"/>
                  </a:lnTo>
                  <a:lnTo>
                    <a:pt x="285" y="176"/>
                  </a:lnTo>
                  <a:lnTo>
                    <a:pt x="256" y="165"/>
                  </a:lnTo>
                  <a:lnTo>
                    <a:pt x="229" y="152"/>
                  </a:lnTo>
                  <a:lnTo>
                    <a:pt x="202" y="138"/>
                  </a:lnTo>
                  <a:lnTo>
                    <a:pt x="175" y="124"/>
                  </a:lnTo>
                  <a:lnTo>
                    <a:pt x="148" y="109"/>
                  </a:lnTo>
                  <a:lnTo>
                    <a:pt x="123" y="93"/>
                  </a:lnTo>
                  <a:lnTo>
                    <a:pt x="98" y="76"/>
                  </a:lnTo>
                  <a:lnTo>
                    <a:pt x="73" y="59"/>
                  </a:lnTo>
                  <a:lnTo>
                    <a:pt x="49" y="40"/>
                  </a:lnTo>
                  <a:lnTo>
                    <a:pt x="26" y="2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3" y="25"/>
                  </a:lnTo>
                  <a:lnTo>
                    <a:pt x="47" y="46"/>
                  </a:lnTo>
                  <a:lnTo>
                    <a:pt x="71" y="67"/>
                  </a:lnTo>
                  <a:lnTo>
                    <a:pt x="96" y="85"/>
                  </a:lnTo>
                  <a:lnTo>
                    <a:pt x="122" y="104"/>
                  </a:lnTo>
                  <a:lnTo>
                    <a:pt x="148" y="121"/>
                  </a:lnTo>
                  <a:lnTo>
                    <a:pt x="176" y="137"/>
                  </a:lnTo>
                  <a:lnTo>
                    <a:pt x="203" y="152"/>
                  </a:lnTo>
                  <a:lnTo>
                    <a:pt x="231" y="166"/>
                  </a:lnTo>
                  <a:lnTo>
                    <a:pt x="260" y="180"/>
                  </a:lnTo>
                  <a:lnTo>
                    <a:pt x="289" y="192"/>
                  </a:lnTo>
                  <a:lnTo>
                    <a:pt x="317" y="205"/>
                  </a:lnTo>
                  <a:lnTo>
                    <a:pt x="347" y="217"/>
                  </a:lnTo>
                  <a:lnTo>
                    <a:pt x="377" y="227"/>
                  </a:lnTo>
                  <a:lnTo>
                    <a:pt x="407" y="237"/>
                  </a:lnTo>
                  <a:lnTo>
                    <a:pt x="437" y="247"/>
                  </a:lnTo>
                  <a:lnTo>
                    <a:pt x="471" y="256"/>
                  </a:lnTo>
                  <a:lnTo>
                    <a:pt x="504" y="265"/>
                  </a:lnTo>
                  <a:lnTo>
                    <a:pt x="536" y="272"/>
                  </a:lnTo>
                  <a:lnTo>
                    <a:pt x="570" y="279"/>
                  </a:lnTo>
                  <a:lnTo>
                    <a:pt x="603" y="283"/>
                  </a:lnTo>
                  <a:lnTo>
                    <a:pt x="635" y="288"/>
                  </a:lnTo>
                  <a:lnTo>
                    <a:pt x="669" y="290"/>
                  </a:lnTo>
                  <a:lnTo>
                    <a:pt x="702" y="293"/>
                  </a:lnTo>
                  <a:lnTo>
                    <a:pt x="734" y="293"/>
                  </a:lnTo>
                  <a:lnTo>
                    <a:pt x="768" y="292"/>
                  </a:lnTo>
                  <a:lnTo>
                    <a:pt x="800" y="289"/>
                  </a:lnTo>
                  <a:lnTo>
                    <a:pt x="833" y="286"/>
                  </a:lnTo>
                  <a:lnTo>
                    <a:pt x="867" y="280"/>
                  </a:lnTo>
                  <a:lnTo>
                    <a:pt x="899" y="273"/>
                  </a:lnTo>
                  <a:lnTo>
                    <a:pt x="932" y="265"/>
                  </a:lnTo>
                  <a:lnTo>
                    <a:pt x="966" y="256"/>
                  </a:lnTo>
                  <a:lnTo>
                    <a:pt x="966" y="256"/>
                  </a:lnTo>
                  <a:lnTo>
                    <a:pt x="966" y="256"/>
                  </a:lnTo>
                  <a:lnTo>
                    <a:pt x="966" y="256"/>
                  </a:lnTo>
                  <a:lnTo>
                    <a:pt x="966" y="256"/>
                  </a:lnTo>
                  <a:lnTo>
                    <a:pt x="966" y="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1" name="Freeform 59"/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2409" y="3802"/>
              <a:ext cx="324" cy="93"/>
            </a:xfrm>
            <a:custGeom>
              <a:avLst/>
              <a:gdLst>
                <a:gd name="T0" fmla="*/ 15 w 648"/>
                <a:gd name="T1" fmla="*/ 16 h 185"/>
                <a:gd name="T2" fmla="*/ 46 w 648"/>
                <a:gd name="T3" fmla="*/ 46 h 185"/>
                <a:gd name="T4" fmla="*/ 77 w 648"/>
                <a:gd name="T5" fmla="*/ 73 h 185"/>
                <a:gd name="T6" fmla="*/ 112 w 648"/>
                <a:gd name="T7" fmla="*/ 98 h 185"/>
                <a:gd name="T8" fmla="*/ 146 w 648"/>
                <a:gd name="T9" fmla="*/ 119 h 185"/>
                <a:gd name="T10" fmla="*/ 184 w 648"/>
                <a:gd name="T11" fmla="*/ 138 h 185"/>
                <a:gd name="T12" fmla="*/ 222 w 648"/>
                <a:gd name="T13" fmla="*/ 154 h 185"/>
                <a:gd name="T14" fmla="*/ 264 w 648"/>
                <a:gd name="T15" fmla="*/ 167 h 185"/>
                <a:gd name="T16" fmla="*/ 306 w 648"/>
                <a:gd name="T17" fmla="*/ 177 h 185"/>
                <a:gd name="T18" fmla="*/ 349 w 648"/>
                <a:gd name="T19" fmla="*/ 184 h 185"/>
                <a:gd name="T20" fmla="*/ 393 w 648"/>
                <a:gd name="T21" fmla="*/ 185 h 185"/>
                <a:gd name="T22" fmla="*/ 436 w 648"/>
                <a:gd name="T23" fmla="*/ 184 h 185"/>
                <a:gd name="T24" fmla="*/ 479 w 648"/>
                <a:gd name="T25" fmla="*/ 179 h 185"/>
                <a:gd name="T26" fmla="*/ 523 w 648"/>
                <a:gd name="T27" fmla="*/ 174 h 185"/>
                <a:gd name="T28" fmla="*/ 565 w 648"/>
                <a:gd name="T29" fmla="*/ 167 h 185"/>
                <a:gd name="T30" fmla="*/ 608 w 648"/>
                <a:gd name="T31" fmla="*/ 160 h 185"/>
                <a:gd name="T32" fmla="*/ 639 w 648"/>
                <a:gd name="T33" fmla="*/ 152 h 185"/>
                <a:gd name="T34" fmla="*/ 648 w 648"/>
                <a:gd name="T35" fmla="*/ 136 h 185"/>
                <a:gd name="T36" fmla="*/ 620 w 648"/>
                <a:gd name="T37" fmla="*/ 132 h 185"/>
                <a:gd name="T38" fmla="*/ 579 w 648"/>
                <a:gd name="T39" fmla="*/ 132 h 185"/>
                <a:gd name="T40" fmla="*/ 539 w 648"/>
                <a:gd name="T41" fmla="*/ 132 h 185"/>
                <a:gd name="T42" fmla="*/ 499 w 648"/>
                <a:gd name="T43" fmla="*/ 131 h 185"/>
                <a:gd name="T44" fmla="*/ 457 w 648"/>
                <a:gd name="T45" fmla="*/ 129 h 185"/>
                <a:gd name="T46" fmla="*/ 417 w 648"/>
                <a:gd name="T47" fmla="*/ 126 h 185"/>
                <a:gd name="T48" fmla="*/ 377 w 648"/>
                <a:gd name="T49" fmla="*/ 123 h 185"/>
                <a:gd name="T50" fmla="*/ 336 w 648"/>
                <a:gd name="T51" fmla="*/ 118 h 185"/>
                <a:gd name="T52" fmla="*/ 295 w 648"/>
                <a:gd name="T53" fmla="*/ 112 h 185"/>
                <a:gd name="T54" fmla="*/ 252 w 648"/>
                <a:gd name="T55" fmla="*/ 107 h 185"/>
                <a:gd name="T56" fmla="*/ 210 w 648"/>
                <a:gd name="T57" fmla="*/ 99 h 185"/>
                <a:gd name="T58" fmla="*/ 168 w 648"/>
                <a:gd name="T59" fmla="*/ 88 h 185"/>
                <a:gd name="T60" fmla="*/ 128 w 648"/>
                <a:gd name="T61" fmla="*/ 76 h 185"/>
                <a:gd name="T62" fmla="*/ 89 w 648"/>
                <a:gd name="T63" fmla="*/ 59 h 185"/>
                <a:gd name="T64" fmla="*/ 52 w 648"/>
                <a:gd name="T65" fmla="*/ 39 h 185"/>
                <a:gd name="T66" fmla="*/ 17 w 648"/>
                <a:gd name="T67" fmla="*/ 15 h 185"/>
                <a:gd name="T68" fmla="*/ 1 w 648"/>
                <a:gd name="T69" fmla="*/ 0 h 185"/>
                <a:gd name="T70" fmla="*/ 0 w 648"/>
                <a:gd name="T71" fmla="*/ 0 h 185"/>
                <a:gd name="T72" fmla="*/ 0 w 648"/>
                <a:gd name="T7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8" h="185">
                  <a:moveTo>
                    <a:pt x="0" y="0"/>
                  </a:moveTo>
                  <a:lnTo>
                    <a:pt x="15" y="16"/>
                  </a:lnTo>
                  <a:lnTo>
                    <a:pt x="30" y="32"/>
                  </a:lnTo>
                  <a:lnTo>
                    <a:pt x="46" y="46"/>
                  </a:lnTo>
                  <a:lnTo>
                    <a:pt x="61" y="61"/>
                  </a:lnTo>
                  <a:lnTo>
                    <a:pt x="77" y="73"/>
                  </a:lnTo>
                  <a:lnTo>
                    <a:pt x="95" y="86"/>
                  </a:lnTo>
                  <a:lnTo>
                    <a:pt x="112" y="98"/>
                  </a:lnTo>
                  <a:lnTo>
                    <a:pt x="129" y="109"/>
                  </a:lnTo>
                  <a:lnTo>
                    <a:pt x="146" y="119"/>
                  </a:lnTo>
                  <a:lnTo>
                    <a:pt x="165" y="129"/>
                  </a:lnTo>
                  <a:lnTo>
                    <a:pt x="184" y="138"/>
                  </a:lnTo>
                  <a:lnTo>
                    <a:pt x="203" y="146"/>
                  </a:lnTo>
                  <a:lnTo>
                    <a:pt x="222" y="154"/>
                  </a:lnTo>
                  <a:lnTo>
                    <a:pt x="243" y="161"/>
                  </a:lnTo>
                  <a:lnTo>
                    <a:pt x="264" y="167"/>
                  </a:lnTo>
                  <a:lnTo>
                    <a:pt x="285" y="172"/>
                  </a:lnTo>
                  <a:lnTo>
                    <a:pt x="306" y="177"/>
                  </a:lnTo>
                  <a:lnTo>
                    <a:pt x="328" y="180"/>
                  </a:lnTo>
                  <a:lnTo>
                    <a:pt x="349" y="184"/>
                  </a:lnTo>
                  <a:lnTo>
                    <a:pt x="371" y="185"/>
                  </a:lnTo>
                  <a:lnTo>
                    <a:pt x="393" y="185"/>
                  </a:lnTo>
                  <a:lnTo>
                    <a:pt x="415" y="185"/>
                  </a:lnTo>
                  <a:lnTo>
                    <a:pt x="436" y="184"/>
                  </a:lnTo>
                  <a:lnTo>
                    <a:pt x="457" y="182"/>
                  </a:lnTo>
                  <a:lnTo>
                    <a:pt x="479" y="179"/>
                  </a:lnTo>
                  <a:lnTo>
                    <a:pt x="501" y="176"/>
                  </a:lnTo>
                  <a:lnTo>
                    <a:pt x="523" y="174"/>
                  </a:lnTo>
                  <a:lnTo>
                    <a:pt x="544" y="170"/>
                  </a:lnTo>
                  <a:lnTo>
                    <a:pt x="565" y="167"/>
                  </a:lnTo>
                  <a:lnTo>
                    <a:pt x="587" y="163"/>
                  </a:lnTo>
                  <a:lnTo>
                    <a:pt x="608" y="160"/>
                  </a:lnTo>
                  <a:lnTo>
                    <a:pt x="630" y="156"/>
                  </a:lnTo>
                  <a:lnTo>
                    <a:pt x="639" y="152"/>
                  </a:lnTo>
                  <a:lnTo>
                    <a:pt x="647" y="144"/>
                  </a:lnTo>
                  <a:lnTo>
                    <a:pt x="648" y="136"/>
                  </a:lnTo>
                  <a:lnTo>
                    <a:pt x="640" y="132"/>
                  </a:lnTo>
                  <a:lnTo>
                    <a:pt x="620" y="132"/>
                  </a:lnTo>
                  <a:lnTo>
                    <a:pt x="600" y="132"/>
                  </a:lnTo>
                  <a:lnTo>
                    <a:pt x="579" y="132"/>
                  </a:lnTo>
                  <a:lnTo>
                    <a:pt x="559" y="132"/>
                  </a:lnTo>
                  <a:lnTo>
                    <a:pt x="539" y="132"/>
                  </a:lnTo>
                  <a:lnTo>
                    <a:pt x="518" y="131"/>
                  </a:lnTo>
                  <a:lnTo>
                    <a:pt x="499" y="131"/>
                  </a:lnTo>
                  <a:lnTo>
                    <a:pt x="478" y="130"/>
                  </a:lnTo>
                  <a:lnTo>
                    <a:pt x="457" y="129"/>
                  </a:lnTo>
                  <a:lnTo>
                    <a:pt x="438" y="127"/>
                  </a:lnTo>
                  <a:lnTo>
                    <a:pt x="417" y="126"/>
                  </a:lnTo>
                  <a:lnTo>
                    <a:pt x="397" y="125"/>
                  </a:lnTo>
                  <a:lnTo>
                    <a:pt x="377" y="123"/>
                  </a:lnTo>
                  <a:lnTo>
                    <a:pt x="356" y="121"/>
                  </a:lnTo>
                  <a:lnTo>
                    <a:pt x="336" y="118"/>
                  </a:lnTo>
                  <a:lnTo>
                    <a:pt x="316" y="116"/>
                  </a:lnTo>
                  <a:lnTo>
                    <a:pt x="295" y="112"/>
                  </a:lnTo>
                  <a:lnTo>
                    <a:pt x="273" y="110"/>
                  </a:lnTo>
                  <a:lnTo>
                    <a:pt x="252" y="107"/>
                  </a:lnTo>
                  <a:lnTo>
                    <a:pt x="230" y="102"/>
                  </a:lnTo>
                  <a:lnTo>
                    <a:pt x="210" y="99"/>
                  </a:lnTo>
                  <a:lnTo>
                    <a:pt x="189" y="94"/>
                  </a:lnTo>
                  <a:lnTo>
                    <a:pt x="168" y="88"/>
                  </a:lnTo>
                  <a:lnTo>
                    <a:pt x="149" y="83"/>
                  </a:lnTo>
                  <a:lnTo>
                    <a:pt x="128" y="76"/>
                  </a:lnTo>
                  <a:lnTo>
                    <a:pt x="108" y="68"/>
                  </a:lnTo>
                  <a:lnTo>
                    <a:pt x="89" y="59"/>
                  </a:lnTo>
                  <a:lnTo>
                    <a:pt x="70" y="50"/>
                  </a:lnTo>
                  <a:lnTo>
                    <a:pt x="52" y="39"/>
                  </a:lnTo>
                  <a:lnTo>
                    <a:pt x="35" y="27"/>
                  </a:lnTo>
                  <a:lnTo>
                    <a:pt x="17" y="15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3" name="Freeform 60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2559" y="3767"/>
              <a:ext cx="426" cy="110"/>
            </a:xfrm>
            <a:custGeom>
              <a:avLst/>
              <a:gdLst>
                <a:gd name="T0" fmla="*/ 24 w 853"/>
                <a:gd name="T1" fmla="*/ 106 h 221"/>
                <a:gd name="T2" fmla="*/ 73 w 853"/>
                <a:gd name="T3" fmla="*/ 136 h 221"/>
                <a:gd name="T4" fmla="*/ 124 w 853"/>
                <a:gd name="T5" fmla="*/ 161 h 221"/>
                <a:gd name="T6" fmla="*/ 176 w 853"/>
                <a:gd name="T7" fmla="*/ 183 h 221"/>
                <a:gd name="T8" fmla="*/ 230 w 853"/>
                <a:gd name="T9" fmla="*/ 199 h 221"/>
                <a:gd name="T10" fmla="*/ 284 w 853"/>
                <a:gd name="T11" fmla="*/ 211 h 221"/>
                <a:gd name="T12" fmla="*/ 340 w 853"/>
                <a:gd name="T13" fmla="*/ 219 h 221"/>
                <a:gd name="T14" fmla="*/ 398 w 853"/>
                <a:gd name="T15" fmla="*/ 221 h 221"/>
                <a:gd name="T16" fmla="*/ 458 w 853"/>
                <a:gd name="T17" fmla="*/ 218 h 221"/>
                <a:gd name="T18" fmla="*/ 518 w 853"/>
                <a:gd name="T19" fmla="*/ 208 h 221"/>
                <a:gd name="T20" fmla="*/ 573 w 853"/>
                <a:gd name="T21" fmla="*/ 191 h 221"/>
                <a:gd name="T22" fmla="*/ 626 w 853"/>
                <a:gd name="T23" fmla="*/ 170 h 221"/>
                <a:gd name="T24" fmla="*/ 677 w 853"/>
                <a:gd name="T25" fmla="*/ 143 h 221"/>
                <a:gd name="T26" fmla="*/ 726 w 853"/>
                <a:gd name="T27" fmla="*/ 113 h 221"/>
                <a:gd name="T28" fmla="*/ 774 w 853"/>
                <a:gd name="T29" fmla="*/ 78 h 221"/>
                <a:gd name="T30" fmla="*/ 822 w 853"/>
                <a:gd name="T31" fmla="*/ 43 h 221"/>
                <a:gd name="T32" fmla="*/ 850 w 853"/>
                <a:gd name="T33" fmla="*/ 17 h 221"/>
                <a:gd name="T34" fmla="*/ 850 w 853"/>
                <a:gd name="T35" fmla="*/ 0 h 221"/>
                <a:gd name="T36" fmla="*/ 819 w 853"/>
                <a:gd name="T37" fmla="*/ 14 h 221"/>
                <a:gd name="T38" fmla="*/ 772 w 853"/>
                <a:gd name="T39" fmla="*/ 39 h 221"/>
                <a:gd name="T40" fmla="*/ 726 w 853"/>
                <a:gd name="T41" fmla="*/ 63 h 221"/>
                <a:gd name="T42" fmla="*/ 679 w 853"/>
                <a:gd name="T43" fmla="*/ 87 h 221"/>
                <a:gd name="T44" fmla="*/ 632 w 853"/>
                <a:gd name="T45" fmla="*/ 107 h 221"/>
                <a:gd name="T46" fmla="*/ 583 w 853"/>
                <a:gd name="T47" fmla="*/ 127 h 221"/>
                <a:gd name="T48" fmla="*/ 534 w 853"/>
                <a:gd name="T49" fmla="*/ 142 h 221"/>
                <a:gd name="T50" fmla="*/ 482 w 853"/>
                <a:gd name="T51" fmla="*/ 153 h 221"/>
                <a:gd name="T52" fmla="*/ 428 w 853"/>
                <a:gd name="T53" fmla="*/ 161 h 221"/>
                <a:gd name="T54" fmla="*/ 370 w 853"/>
                <a:gd name="T55" fmla="*/ 165 h 221"/>
                <a:gd name="T56" fmla="*/ 310 w 853"/>
                <a:gd name="T57" fmla="*/ 166 h 221"/>
                <a:gd name="T58" fmla="*/ 251 w 853"/>
                <a:gd name="T59" fmla="*/ 161 h 221"/>
                <a:gd name="T60" fmla="*/ 192 w 853"/>
                <a:gd name="T61" fmla="*/ 153 h 221"/>
                <a:gd name="T62" fmla="*/ 133 w 853"/>
                <a:gd name="T63" fmla="*/ 142 h 221"/>
                <a:gd name="T64" fmla="*/ 78 w 853"/>
                <a:gd name="T65" fmla="*/ 125 h 221"/>
                <a:gd name="T66" fmla="*/ 25 w 853"/>
                <a:gd name="T67" fmla="*/ 102 h 221"/>
                <a:gd name="T68" fmla="*/ 1 w 853"/>
                <a:gd name="T69" fmla="*/ 89 h 221"/>
                <a:gd name="T70" fmla="*/ 0 w 853"/>
                <a:gd name="T71" fmla="*/ 89 h 221"/>
                <a:gd name="T72" fmla="*/ 0 w 853"/>
                <a:gd name="T73" fmla="*/ 9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3" h="221">
                  <a:moveTo>
                    <a:pt x="0" y="90"/>
                  </a:moveTo>
                  <a:lnTo>
                    <a:pt x="24" y="106"/>
                  </a:lnTo>
                  <a:lnTo>
                    <a:pt x="48" y="122"/>
                  </a:lnTo>
                  <a:lnTo>
                    <a:pt x="73" y="136"/>
                  </a:lnTo>
                  <a:lnTo>
                    <a:pt x="97" y="150"/>
                  </a:lnTo>
                  <a:lnTo>
                    <a:pt x="124" y="161"/>
                  </a:lnTo>
                  <a:lnTo>
                    <a:pt x="149" y="173"/>
                  </a:lnTo>
                  <a:lnTo>
                    <a:pt x="176" y="183"/>
                  </a:lnTo>
                  <a:lnTo>
                    <a:pt x="202" y="191"/>
                  </a:lnTo>
                  <a:lnTo>
                    <a:pt x="230" y="199"/>
                  </a:lnTo>
                  <a:lnTo>
                    <a:pt x="256" y="206"/>
                  </a:lnTo>
                  <a:lnTo>
                    <a:pt x="284" y="211"/>
                  </a:lnTo>
                  <a:lnTo>
                    <a:pt x="313" y="216"/>
                  </a:lnTo>
                  <a:lnTo>
                    <a:pt x="340" y="219"/>
                  </a:lnTo>
                  <a:lnTo>
                    <a:pt x="369" y="220"/>
                  </a:lnTo>
                  <a:lnTo>
                    <a:pt x="398" y="221"/>
                  </a:lnTo>
                  <a:lnTo>
                    <a:pt x="427" y="220"/>
                  </a:lnTo>
                  <a:lnTo>
                    <a:pt x="458" y="218"/>
                  </a:lnTo>
                  <a:lnTo>
                    <a:pt x="489" y="213"/>
                  </a:lnTo>
                  <a:lnTo>
                    <a:pt x="518" y="208"/>
                  </a:lnTo>
                  <a:lnTo>
                    <a:pt x="547" y="201"/>
                  </a:lnTo>
                  <a:lnTo>
                    <a:pt x="573" y="191"/>
                  </a:lnTo>
                  <a:lnTo>
                    <a:pt x="601" y="181"/>
                  </a:lnTo>
                  <a:lnTo>
                    <a:pt x="626" y="170"/>
                  </a:lnTo>
                  <a:lnTo>
                    <a:pt x="652" y="157"/>
                  </a:lnTo>
                  <a:lnTo>
                    <a:pt x="677" y="143"/>
                  </a:lnTo>
                  <a:lnTo>
                    <a:pt x="702" y="128"/>
                  </a:lnTo>
                  <a:lnTo>
                    <a:pt x="726" y="113"/>
                  </a:lnTo>
                  <a:lnTo>
                    <a:pt x="750" y="96"/>
                  </a:lnTo>
                  <a:lnTo>
                    <a:pt x="774" y="78"/>
                  </a:lnTo>
                  <a:lnTo>
                    <a:pt x="798" y="61"/>
                  </a:lnTo>
                  <a:lnTo>
                    <a:pt x="822" y="43"/>
                  </a:lnTo>
                  <a:lnTo>
                    <a:pt x="846" y="24"/>
                  </a:lnTo>
                  <a:lnTo>
                    <a:pt x="850" y="17"/>
                  </a:lnTo>
                  <a:lnTo>
                    <a:pt x="853" y="7"/>
                  </a:lnTo>
                  <a:lnTo>
                    <a:pt x="850" y="0"/>
                  </a:lnTo>
                  <a:lnTo>
                    <a:pt x="842" y="1"/>
                  </a:lnTo>
                  <a:lnTo>
                    <a:pt x="819" y="14"/>
                  </a:lnTo>
                  <a:lnTo>
                    <a:pt x="795" y="27"/>
                  </a:lnTo>
                  <a:lnTo>
                    <a:pt x="772" y="39"/>
                  </a:lnTo>
                  <a:lnTo>
                    <a:pt x="749" y="51"/>
                  </a:lnTo>
                  <a:lnTo>
                    <a:pt x="726" y="63"/>
                  </a:lnTo>
                  <a:lnTo>
                    <a:pt x="703" y="75"/>
                  </a:lnTo>
                  <a:lnTo>
                    <a:pt x="679" y="87"/>
                  </a:lnTo>
                  <a:lnTo>
                    <a:pt x="656" y="97"/>
                  </a:lnTo>
                  <a:lnTo>
                    <a:pt x="632" y="107"/>
                  </a:lnTo>
                  <a:lnTo>
                    <a:pt x="609" y="118"/>
                  </a:lnTo>
                  <a:lnTo>
                    <a:pt x="583" y="127"/>
                  </a:lnTo>
                  <a:lnTo>
                    <a:pt x="559" y="135"/>
                  </a:lnTo>
                  <a:lnTo>
                    <a:pt x="534" y="142"/>
                  </a:lnTo>
                  <a:lnTo>
                    <a:pt x="509" y="149"/>
                  </a:lnTo>
                  <a:lnTo>
                    <a:pt x="482" y="153"/>
                  </a:lnTo>
                  <a:lnTo>
                    <a:pt x="456" y="158"/>
                  </a:lnTo>
                  <a:lnTo>
                    <a:pt x="428" y="161"/>
                  </a:lnTo>
                  <a:lnTo>
                    <a:pt x="399" y="164"/>
                  </a:lnTo>
                  <a:lnTo>
                    <a:pt x="370" y="165"/>
                  </a:lnTo>
                  <a:lnTo>
                    <a:pt x="340" y="166"/>
                  </a:lnTo>
                  <a:lnTo>
                    <a:pt x="310" y="166"/>
                  </a:lnTo>
                  <a:lnTo>
                    <a:pt x="281" y="164"/>
                  </a:lnTo>
                  <a:lnTo>
                    <a:pt x="251" y="161"/>
                  </a:lnTo>
                  <a:lnTo>
                    <a:pt x="222" y="158"/>
                  </a:lnTo>
                  <a:lnTo>
                    <a:pt x="192" y="153"/>
                  </a:lnTo>
                  <a:lnTo>
                    <a:pt x="162" y="149"/>
                  </a:lnTo>
                  <a:lnTo>
                    <a:pt x="133" y="142"/>
                  </a:lnTo>
                  <a:lnTo>
                    <a:pt x="106" y="134"/>
                  </a:lnTo>
                  <a:lnTo>
                    <a:pt x="78" y="125"/>
                  </a:lnTo>
                  <a:lnTo>
                    <a:pt x="51" y="114"/>
                  </a:lnTo>
                  <a:lnTo>
                    <a:pt x="25" y="102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4" name="Freeform 61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2172" y="3678"/>
              <a:ext cx="281" cy="172"/>
            </a:xfrm>
            <a:custGeom>
              <a:avLst/>
              <a:gdLst>
                <a:gd name="T0" fmla="*/ 16 w 563"/>
                <a:gd name="T1" fmla="*/ 35 h 344"/>
                <a:gd name="T2" fmla="*/ 52 w 563"/>
                <a:gd name="T3" fmla="*/ 99 h 344"/>
                <a:gd name="T4" fmla="*/ 93 w 563"/>
                <a:gd name="T5" fmla="*/ 155 h 344"/>
                <a:gd name="T6" fmla="*/ 146 w 563"/>
                <a:gd name="T7" fmla="*/ 205 h 344"/>
                <a:gd name="T8" fmla="*/ 199 w 563"/>
                <a:gd name="T9" fmla="*/ 239 h 344"/>
                <a:gd name="T10" fmla="*/ 243 w 563"/>
                <a:gd name="T11" fmla="*/ 262 h 344"/>
                <a:gd name="T12" fmla="*/ 288 w 563"/>
                <a:gd name="T13" fmla="*/ 281 h 344"/>
                <a:gd name="T14" fmla="*/ 334 w 563"/>
                <a:gd name="T15" fmla="*/ 297 h 344"/>
                <a:gd name="T16" fmla="*/ 381 w 563"/>
                <a:gd name="T17" fmla="*/ 310 h 344"/>
                <a:gd name="T18" fmla="*/ 429 w 563"/>
                <a:gd name="T19" fmla="*/ 321 h 344"/>
                <a:gd name="T20" fmla="*/ 477 w 563"/>
                <a:gd name="T21" fmla="*/ 330 h 344"/>
                <a:gd name="T22" fmla="*/ 525 w 563"/>
                <a:gd name="T23" fmla="*/ 340 h 344"/>
                <a:gd name="T24" fmla="*/ 556 w 563"/>
                <a:gd name="T25" fmla="*/ 342 h 344"/>
                <a:gd name="T26" fmla="*/ 563 w 563"/>
                <a:gd name="T27" fmla="*/ 332 h 344"/>
                <a:gd name="T28" fmla="*/ 539 w 563"/>
                <a:gd name="T29" fmla="*/ 320 h 344"/>
                <a:gd name="T30" fmla="*/ 498 w 563"/>
                <a:gd name="T31" fmla="*/ 307 h 344"/>
                <a:gd name="T32" fmla="*/ 457 w 563"/>
                <a:gd name="T33" fmla="*/ 295 h 344"/>
                <a:gd name="T34" fmla="*/ 416 w 563"/>
                <a:gd name="T35" fmla="*/ 282 h 344"/>
                <a:gd name="T36" fmla="*/ 374 w 563"/>
                <a:gd name="T37" fmla="*/ 269 h 344"/>
                <a:gd name="T38" fmla="*/ 333 w 563"/>
                <a:gd name="T39" fmla="*/ 257 h 344"/>
                <a:gd name="T40" fmla="*/ 292 w 563"/>
                <a:gd name="T41" fmla="*/ 244 h 344"/>
                <a:gd name="T42" fmla="*/ 251 w 563"/>
                <a:gd name="T43" fmla="*/ 229 h 344"/>
                <a:gd name="T44" fmla="*/ 209 w 563"/>
                <a:gd name="T45" fmla="*/ 214 h 344"/>
                <a:gd name="T46" fmla="*/ 171 w 563"/>
                <a:gd name="T47" fmla="*/ 196 h 344"/>
                <a:gd name="T48" fmla="*/ 136 w 563"/>
                <a:gd name="T49" fmla="*/ 174 h 344"/>
                <a:gd name="T50" fmla="*/ 106 w 563"/>
                <a:gd name="T51" fmla="*/ 149 h 344"/>
                <a:gd name="T52" fmla="*/ 78 w 563"/>
                <a:gd name="T53" fmla="*/ 122 h 344"/>
                <a:gd name="T54" fmla="*/ 53 w 563"/>
                <a:gd name="T55" fmla="*/ 92 h 344"/>
                <a:gd name="T56" fmla="*/ 31 w 563"/>
                <a:gd name="T57" fmla="*/ 57 h 344"/>
                <a:gd name="T58" fmla="*/ 10 w 563"/>
                <a:gd name="T59" fmla="*/ 20 h 344"/>
                <a:gd name="T60" fmla="*/ 0 w 563"/>
                <a:gd name="T61" fmla="*/ 0 h 344"/>
                <a:gd name="T62" fmla="*/ 0 w 563"/>
                <a:gd name="T63" fmla="*/ 0 h 344"/>
                <a:gd name="T64" fmla="*/ 0 w 563"/>
                <a:gd name="T65" fmla="*/ 1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3" h="344">
                  <a:moveTo>
                    <a:pt x="0" y="1"/>
                  </a:moveTo>
                  <a:lnTo>
                    <a:pt x="16" y="35"/>
                  </a:lnTo>
                  <a:lnTo>
                    <a:pt x="33" y="68"/>
                  </a:lnTo>
                  <a:lnTo>
                    <a:pt x="52" y="99"/>
                  </a:lnTo>
                  <a:lnTo>
                    <a:pt x="71" y="128"/>
                  </a:lnTo>
                  <a:lnTo>
                    <a:pt x="93" y="155"/>
                  </a:lnTo>
                  <a:lnTo>
                    <a:pt x="119" y="181"/>
                  </a:lnTo>
                  <a:lnTo>
                    <a:pt x="146" y="205"/>
                  </a:lnTo>
                  <a:lnTo>
                    <a:pt x="177" y="227"/>
                  </a:lnTo>
                  <a:lnTo>
                    <a:pt x="199" y="239"/>
                  </a:lnTo>
                  <a:lnTo>
                    <a:pt x="220" y="252"/>
                  </a:lnTo>
                  <a:lnTo>
                    <a:pt x="243" y="262"/>
                  </a:lnTo>
                  <a:lnTo>
                    <a:pt x="265" y="273"/>
                  </a:lnTo>
                  <a:lnTo>
                    <a:pt x="288" y="281"/>
                  </a:lnTo>
                  <a:lnTo>
                    <a:pt x="311" y="289"/>
                  </a:lnTo>
                  <a:lnTo>
                    <a:pt x="334" y="297"/>
                  </a:lnTo>
                  <a:lnTo>
                    <a:pt x="358" y="304"/>
                  </a:lnTo>
                  <a:lnTo>
                    <a:pt x="381" y="310"/>
                  </a:lnTo>
                  <a:lnTo>
                    <a:pt x="405" y="315"/>
                  </a:lnTo>
                  <a:lnTo>
                    <a:pt x="429" y="321"/>
                  </a:lnTo>
                  <a:lnTo>
                    <a:pt x="452" y="326"/>
                  </a:lnTo>
                  <a:lnTo>
                    <a:pt x="477" y="330"/>
                  </a:lnTo>
                  <a:lnTo>
                    <a:pt x="501" y="335"/>
                  </a:lnTo>
                  <a:lnTo>
                    <a:pt x="525" y="340"/>
                  </a:lnTo>
                  <a:lnTo>
                    <a:pt x="549" y="344"/>
                  </a:lnTo>
                  <a:lnTo>
                    <a:pt x="556" y="342"/>
                  </a:lnTo>
                  <a:lnTo>
                    <a:pt x="562" y="337"/>
                  </a:lnTo>
                  <a:lnTo>
                    <a:pt x="563" y="332"/>
                  </a:lnTo>
                  <a:lnTo>
                    <a:pt x="559" y="327"/>
                  </a:lnTo>
                  <a:lnTo>
                    <a:pt x="539" y="320"/>
                  </a:lnTo>
                  <a:lnTo>
                    <a:pt x="519" y="313"/>
                  </a:lnTo>
                  <a:lnTo>
                    <a:pt x="498" y="307"/>
                  </a:lnTo>
                  <a:lnTo>
                    <a:pt x="478" y="300"/>
                  </a:lnTo>
                  <a:lnTo>
                    <a:pt x="457" y="295"/>
                  </a:lnTo>
                  <a:lnTo>
                    <a:pt x="436" y="288"/>
                  </a:lnTo>
                  <a:lnTo>
                    <a:pt x="416" y="282"/>
                  </a:lnTo>
                  <a:lnTo>
                    <a:pt x="395" y="276"/>
                  </a:lnTo>
                  <a:lnTo>
                    <a:pt x="374" y="269"/>
                  </a:lnTo>
                  <a:lnTo>
                    <a:pt x="353" y="264"/>
                  </a:lnTo>
                  <a:lnTo>
                    <a:pt x="333" y="257"/>
                  </a:lnTo>
                  <a:lnTo>
                    <a:pt x="313" y="250"/>
                  </a:lnTo>
                  <a:lnTo>
                    <a:pt x="292" y="244"/>
                  </a:lnTo>
                  <a:lnTo>
                    <a:pt x="272" y="237"/>
                  </a:lnTo>
                  <a:lnTo>
                    <a:pt x="251" y="229"/>
                  </a:lnTo>
                  <a:lnTo>
                    <a:pt x="231" y="222"/>
                  </a:lnTo>
                  <a:lnTo>
                    <a:pt x="209" y="214"/>
                  </a:lnTo>
                  <a:lnTo>
                    <a:pt x="190" y="205"/>
                  </a:lnTo>
                  <a:lnTo>
                    <a:pt x="171" y="196"/>
                  </a:lnTo>
                  <a:lnTo>
                    <a:pt x="153" y="185"/>
                  </a:lnTo>
                  <a:lnTo>
                    <a:pt x="136" y="174"/>
                  </a:lnTo>
                  <a:lnTo>
                    <a:pt x="121" y="162"/>
                  </a:lnTo>
                  <a:lnTo>
                    <a:pt x="106" y="149"/>
                  </a:lnTo>
                  <a:lnTo>
                    <a:pt x="92" y="137"/>
                  </a:lnTo>
                  <a:lnTo>
                    <a:pt x="78" y="122"/>
                  </a:lnTo>
                  <a:lnTo>
                    <a:pt x="66" y="107"/>
                  </a:lnTo>
                  <a:lnTo>
                    <a:pt x="53" y="92"/>
                  </a:lnTo>
                  <a:lnTo>
                    <a:pt x="41" y="75"/>
                  </a:lnTo>
                  <a:lnTo>
                    <a:pt x="31" y="57"/>
                  </a:lnTo>
                  <a:lnTo>
                    <a:pt x="21" y="39"/>
                  </a:lnTo>
                  <a:lnTo>
                    <a:pt x="10" y="2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5" name="Freeform 62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2157" y="3605"/>
              <a:ext cx="161" cy="156"/>
            </a:xfrm>
            <a:custGeom>
              <a:avLst/>
              <a:gdLst>
                <a:gd name="T0" fmla="*/ 0 w 322"/>
                <a:gd name="T1" fmla="*/ 3 h 312"/>
                <a:gd name="T2" fmla="*/ 8 w 322"/>
                <a:gd name="T3" fmla="*/ 27 h 312"/>
                <a:gd name="T4" fmla="*/ 17 w 322"/>
                <a:gd name="T5" fmla="*/ 50 h 312"/>
                <a:gd name="T6" fmla="*/ 28 w 322"/>
                <a:gd name="T7" fmla="*/ 74 h 312"/>
                <a:gd name="T8" fmla="*/ 39 w 322"/>
                <a:gd name="T9" fmla="*/ 97 h 312"/>
                <a:gd name="T10" fmla="*/ 53 w 322"/>
                <a:gd name="T11" fmla="*/ 119 h 312"/>
                <a:gd name="T12" fmla="*/ 67 w 322"/>
                <a:gd name="T13" fmla="*/ 140 h 312"/>
                <a:gd name="T14" fmla="*/ 84 w 322"/>
                <a:gd name="T15" fmla="*/ 159 h 312"/>
                <a:gd name="T16" fmla="*/ 102 w 322"/>
                <a:gd name="T17" fmla="*/ 177 h 312"/>
                <a:gd name="T18" fmla="*/ 115 w 322"/>
                <a:gd name="T19" fmla="*/ 187 h 312"/>
                <a:gd name="T20" fmla="*/ 128 w 322"/>
                <a:gd name="T21" fmla="*/ 196 h 312"/>
                <a:gd name="T22" fmla="*/ 140 w 322"/>
                <a:gd name="T23" fmla="*/ 206 h 312"/>
                <a:gd name="T24" fmla="*/ 153 w 322"/>
                <a:gd name="T25" fmla="*/ 215 h 312"/>
                <a:gd name="T26" fmla="*/ 167 w 322"/>
                <a:gd name="T27" fmla="*/ 223 h 312"/>
                <a:gd name="T28" fmla="*/ 180 w 322"/>
                <a:gd name="T29" fmla="*/ 232 h 312"/>
                <a:gd name="T30" fmla="*/ 193 w 322"/>
                <a:gd name="T31" fmla="*/ 240 h 312"/>
                <a:gd name="T32" fmla="*/ 207 w 322"/>
                <a:gd name="T33" fmla="*/ 248 h 312"/>
                <a:gd name="T34" fmla="*/ 221 w 322"/>
                <a:gd name="T35" fmla="*/ 256 h 312"/>
                <a:gd name="T36" fmla="*/ 234 w 322"/>
                <a:gd name="T37" fmla="*/ 264 h 312"/>
                <a:gd name="T38" fmla="*/ 248 w 322"/>
                <a:gd name="T39" fmla="*/ 271 h 312"/>
                <a:gd name="T40" fmla="*/ 261 w 322"/>
                <a:gd name="T41" fmla="*/ 279 h 312"/>
                <a:gd name="T42" fmla="*/ 275 w 322"/>
                <a:gd name="T43" fmla="*/ 287 h 312"/>
                <a:gd name="T44" fmla="*/ 289 w 322"/>
                <a:gd name="T45" fmla="*/ 295 h 312"/>
                <a:gd name="T46" fmla="*/ 303 w 322"/>
                <a:gd name="T47" fmla="*/ 304 h 312"/>
                <a:gd name="T48" fmla="*/ 317 w 322"/>
                <a:gd name="T49" fmla="*/ 312 h 312"/>
                <a:gd name="T50" fmla="*/ 319 w 322"/>
                <a:gd name="T51" fmla="*/ 312 h 312"/>
                <a:gd name="T52" fmla="*/ 321 w 322"/>
                <a:gd name="T53" fmla="*/ 309 h 312"/>
                <a:gd name="T54" fmla="*/ 322 w 322"/>
                <a:gd name="T55" fmla="*/ 306 h 312"/>
                <a:gd name="T56" fmla="*/ 321 w 322"/>
                <a:gd name="T57" fmla="*/ 305 h 312"/>
                <a:gd name="T58" fmla="*/ 300 w 322"/>
                <a:gd name="T59" fmla="*/ 292 h 312"/>
                <a:gd name="T60" fmla="*/ 280 w 322"/>
                <a:gd name="T61" fmla="*/ 278 h 312"/>
                <a:gd name="T62" fmla="*/ 259 w 322"/>
                <a:gd name="T63" fmla="*/ 265 h 312"/>
                <a:gd name="T64" fmla="*/ 238 w 322"/>
                <a:gd name="T65" fmla="*/ 253 h 312"/>
                <a:gd name="T66" fmla="*/ 216 w 322"/>
                <a:gd name="T67" fmla="*/ 240 h 312"/>
                <a:gd name="T68" fmla="*/ 196 w 322"/>
                <a:gd name="T69" fmla="*/ 227 h 312"/>
                <a:gd name="T70" fmla="*/ 175 w 322"/>
                <a:gd name="T71" fmla="*/ 215 h 312"/>
                <a:gd name="T72" fmla="*/ 154 w 322"/>
                <a:gd name="T73" fmla="*/ 202 h 312"/>
                <a:gd name="T74" fmla="*/ 127 w 322"/>
                <a:gd name="T75" fmla="*/ 183 h 312"/>
                <a:gd name="T76" fmla="*/ 101 w 322"/>
                <a:gd name="T77" fmla="*/ 162 h 312"/>
                <a:gd name="T78" fmla="*/ 79 w 322"/>
                <a:gd name="T79" fmla="*/ 139 h 312"/>
                <a:gd name="T80" fmla="*/ 61 w 322"/>
                <a:gd name="T81" fmla="*/ 115 h 312"/>
                <a:gd name="T82" fmla="*/ 44 w 322"/>
                <a:gd name="T83" fmla="*/ 89 h 312"/>
                <a:gd name="T84" fmla="*/ 28 w 322"/>
                <a:gd name="T85" fmla="*/ 62 h 312"/>
                <a:gd name="T86" fmla="*/ 15 w 322"/>
                <a:gd name="T87" fmla="*/ 32 h 312"/>
                <a:gd name="T88" fmla="*/ 2 w 322"/>
                <a:gd name="T89" fmla="*/ 0 h 312"/>
                <a:gd name="T90" fmla="*/ 1 w 322"/>
                <a:gd name="T91" fmla="*/ 0 h 312"/>
                <a:gd name="T92" fmla="*/ 1 w 322"/>
                <a:gd name="T93" fmla="*/ 0 h 312"/>
                <a:gd name="T94" fmla="*/ 0 w 322"/>
                <a:gd name="T95" fmla="*/ 2 h 312"/>
                <a:gd name="T96" fmla="*/ 0 w 322"/>
                <a:gd name="T97" fmla="*/ 3 h 312"/>
                <a:gd name="T98" fmla="*/ 0 w 322"/>
                <a:gd name="T99" fmla="*/ 3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2" h="312">
                  <a:moveTo>
                    <a:pt x="0" y="3"/>
                  </a:moveTo>
                  <a:lnTo>
                    <a:pt x="8" y="27"/>
                  </a:lnTo>
                  <a:lnTo>
                    <a:pt x="17" y="50"/>
                  </a:lnTo>
                  <a:lnTo>
                    <a:pt x="28" y="74"/>
                  </a:lnTo>
                  <a:lnTo>
                    <a:pt x="39" y="97"/>
                  </a:lnTo>
                  <a:lnTo>
                    <a:pt x="53" y="119"/>
                  </a:lnTo>
                  <a:lnTo>
                    <a:pt x="67" y="140"/>
                  </a:lnTo>
                  <a:lnTo>
                    <a:pt x="84" y="159"/>
                  </a:lnTo>
                  <a:lnTo>
                    <a:pt x="102" y="177"/>
                  </a:lnTo>
                  <a:lnTo>
                    <a:pt x="115" y="187"/>
                  </a:lnTo>
                  <a:lnTo>
                    <a:pt x="128" y="196"/>
                  </a:lnTo>
                  <a:lnTo>
                    <a:pt x="140" y="206"/>
                  </a:lnTo>
                  <a:lnTo>
                    <a:pt x="153" y="215"/>
                  </a:lnTo>
                  <a:lnTo>
                    <a:pt x="167" y="223"/>
                  </a:lnTo>
                  <a:lnTo>
                    <a:pt x="180" y="232"/>
                  </a:lnTo>
                  <a:lnTo>
                    <a:pt x="193" y="240"/>
                  </a:lnTo>
                  <a:lnTo>
                    <a:pt x="207" y="248"/>
                  </a:lnTo>
                  <a:lnTo>
                    <a:pt x="221" y="256"/>
                  </a:lnTo>
                  <a:lnTo>
                    <a:pt x="234" y="264"/>
                  </a:lnTo>
                  <a:lnTo>
                    <a:pt x="248" y="271"/>
                  </a:lnTo>
                  <a:lnTo>
                    <a:pt x="261" y="279"/>
                  </a:lnTo>
                  <a:lnTo>
                    <a:pt x="275" y="287"/>
                  </a:lnTo>
                  <a:lnTo>
                    <a:pt x="289" y="295"/>
                  </a:lnTo>
                  <a:lnTo>
                    <a:pt x="303" y="304"/>
                  </a:lnTo>
                  <a:lnTo>
                    <a:pt x="317" y="312"/>
                  </a:lnTo>
                  <a:lnTo>
                    <a:pt x="319" y="312"/>
                  </a:lnTo>
                  <a:lnTo>
                    <a:pt x="321" y="309"/>
                  </a:lnTo>
                  <a:lnTo>
                    <a:pt x="322" y="306"/>
                  </a:lnTo>
                  <a:lnTo>
                    <a:pt x="321" y="305"/>
                  </a:lnTo>
                  <a:lnTo>
                    <a:pt x="300" y="292"/>
                  </a:lnTo>
                  <a:lnTo>
                    <a:pt x="280" y="278"/>
                  </a:lnTo>
                  <a:lnTo>
                    <a:pt x="259" y="265"/>
                  </a:lnTo>
                  <a:lnTo>
                    <a:pt x="238" y="253"/>
                  </a:lnTo>
                  <a:lnTo>
                    <a:pt x="216" y="240"/>
                  </a:lnTo>
                  <a:lnTo>
                    <a:pt x="196" y="227"/>
                  </a:lnTo>
                  <a:lnTo>
                    <a:pt x="175" y="215"/>
                  </a:lnTo>
                  <a:lnTo>
                    <a:pt x="154" y="202"/>
                  </a:lnTo>
                  <a:lnTo>
                    <a:pt x="127" y="183"/>
                  </a:lnTo>
                  <a:lnTo>
                    <a:pt x="101" y="162"/>
                  </a:lnTo>
                  <a:lnTo>
                    <a:pt x="79" y="139"/>
                  </a:lnTo>
                  <a:lnTo>
                    <a:pt x="61" y="115"/>
                  </a:lnTo>
                  <a:lnTo>
                    <a:pt x="44" y="89"/>
                  </a:lnTo>
                  <a:lnTo>
                    <a:pt x="28" y="62"/>
                  </a:lnTo>
                  <a:lnTo>
                    <a:pt x="15" y="32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6" name="Freeform 63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2307" y="3659"/>
              <a:ext cx="226" cy="147"/>
            </a:xfrm>
            <a:custGeom>
              <a:avLst/>
              <a:gdLst>
                <a:gd name="T0" fmla="*/ 0 w 453"/>
                <a:gd name="T1" fmla="*/ 4 h 292"/>
                <a:gd name="T2" fmla="*/ 20 w 453"/>
                <a:gd name="T3" fmla="*/ 35 h 292"/>
                <a:gd name="T4" fmla="*/ 41 w 453"/>
                <a:gd name="T5" fmla="*/ 64 h 292"/>
                <a:gd name="T6" fmla="*/ 63 w 453"/>
                <a:gd name="T7" fmla="*/ 90 h 292"/>
                <a:gd name="T8" fmla="*/ 87 w 453"/>
                <a:gd name="T9" fmla="*/ 114 h 292"/>
                <a:gd name="T10" fmla="*/ 111 w 453"/>
                <a:gd name="T11" fmla="*/ 136 h 292"/>
                <a:gd name="T12" fmla="*/ 137 w 453"/>
                <a:gd name="T13" fmla="*/ 156 h 292"/>
                <a:gd name="T14" fmla="*/ 164 w 453"/>
                <a:gd name="T15" fmla="*/ 175 h 292"/>
                <a:gd name="T16" fmla="*/ 191 w 453"/>
                <a:gd name="T17" fmla="*/ 192 h 292"/>
                <a:gd name="T18" fmla="*/ 220 w 453"/>
                <a:gd name="T19" fmla="*/ 208 h 292"/>
                <a:gd name="T20" fmla="*/ 250 w 453"/>
                <a:gd name="T21" fmla="*/ 222 h 292"/>
                <a:gd name="T22" fmla="*/ 281 w 453"/>
                <a:gd name="T23" fmla="*/ 236 h 292"/>
                <a:gd name="T24" fmla="*/ 312 w 453"/>
                <a:gd name="T25" fmla="*/ 249 h 292"/>
                <a:gd name="T26" fmla="*/ 345 w 453"/>
                <a:gd name="T27" fmla="*/ 260 h 292"/>
                <a:gd name="T28" fmla="*/ 377 w 453"/>
                <a:gd name="T29" fmla="*/ 272 h 292"/>
                <a:gd name="T30" fmla="*/ 410 w 453"/>
                <a:gd name="T31" fmla="*/ 282 h 292"/>
                <a:gd name="T32" fmla="*/ 444 w 453"/>
                <a:gd name="T33" fmla="*/ 292 h 292"/>
                <a:gd name="T34" fmla="*/ 448 w 453"/>
                <a:gd name="T35" fmla="*/ 291 h 292"/>
                <a:gd name="T36" fmla="*/ 452 w 453"/>
                <a:gd name="T37" fmla="*/ 287 h 292"/>
                <a:gd name="T38" fmla="*/ 453 w 453"/>
                <a:gd name="T39" fmla="*/ 282 h 292"/>
                <a:gd name="T40" fmla="*/ 451 w 453"/>
                <a:gd name="T41" fmla="*/ 279 h 292"/>
                <a:gd name="T42" fmla="*/ 418 w 453"/>
                <a:gd name="T43" fmla="*/ 266 h 292"/>
                <a:gd name="T44" fmla="*/ 387 w 453"/>
                <a:gd name="T45" fmla="*/ 254 h 292"/>
                <a:gd name="T46" fmla="*/ 355 w 453"/>
                <a:gd name="T47" fmla="*/ 242 h 292"/>
                <a:gd name="T48" fmla="*/ 324 w 453"/>
                <a:gd name="T49" fmla="*/ 230 h 292"/>
                <a:gd name="T50" fmla="*/ 293 w 453"/>
                <a:gd name="T51" fmla="*/ 218 h 292"/>
                <a:gd name="T52" fmla="*/ 262 w 453"/>
                <a:gd name="T53" fmla="*/ 204 h 292"/>
                <a:gd name="T54" fmla="*/ 232 w 453"/>
                <a:gd name="T55" fmla="*/ 190 h 292"/>
                <a:gd name="T56" fmla="*/ 203 w 453"/>
                <a:gd name="T57" fmla="*/ 175 h 292"/>
                <a:gd name="T58" fmla="*/ 174 w 453"/>
                <a:gd name="T59" fmla="*/ 159 h 292"/>
                <a:gd name="T60" fmla="*/ 147 w 453"/>
                <a:gd name="T61" fmla="*/ 142 h 292"/>
                <a:gd name="T62" fmla="*/ 119 w 453"/>
                <a:gd name="T63" fmla="*/ 123 h 292"/>
                <a:gd name="T64" fmla="*/ 94 w 453"/>
                <a:gd name="T65" fmla="*/ 102 h 292"/>
                <a:gd name="T66" fmla="*/ 69 w 453"/>
                <a:gd name="T67" fmla="*/ 80 h 292"/>
                <a:gd name="T68" fmla="*/ 45 w 453"/>
                <a:gd name="T69" fmla="*/ 56 h 292"/>
                <a:gd name="T70" fmla="*/ 25 w 453"/>
                <a:gd name="T71" fmla="*/ 29 h 292"/>
                <a:gd name="T72" fmla="*/ 4 w 453"/>
                <a:gd name="T73" fmla="*/ 0 h 292"/>
                <a:gd name="T74" fmla="*/ 3 w 453"/>
                <a:gd name="T75" fmla="*/ 0 h 292"/>
                <a:gd name="T76" fmla="*/ 1 w 453"/>
                <a:gd name="T77" fmla="*/ 1 h 292"/>
                <a:gd name="T78" fmla="*/ 0 w 453"/>
                <a:gd name="T79" fmla="*/ 3 h 292"/>
                <a:gd name="T80" fmla="*/ 0 w 453"/>
                <a:gd name="T81" fmla="*/ 4 h 292"/>
                <a:gd name="T82" fmla="*/ 0 w 453"/>
                <a:gd name="T83" fmla="*/ 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3" h="292">
                  <a:moveTo>
                    <a:pt x="0" y="4"/>
                  </a:moveTo>
                  <a:lnTo>
                    <a:pt x="20" y="35"/>
                  </a:lnTo>
                  <a:lnTo>
                    <a:pt x="41" y="64"/>
                  </a:lnTo>
                  <a:lnTo>
                    <a:pt x="63" y="90"/>
                  </a:lnTo>
                  <a:lnTo>
                    <a:pt x="87" y="114"/>
                  </a:lnTo>
                  <a:lnTo>
                    <a:pt x="111" y="136"/>
                  </a:lnTo>
                  <a:lnTo>
                    <a:pt x="137" y="156"/>
                  </a:lnTo>
                  <a:lnTo>
                    <a:pt x="164" y="175"/>
                  </a:lnTo>
                  <a:lnTo>
                    <a:pt x="191" y="192"/>
                  </a:lnTo>
                  <a:lnTo>
                    <a:pt x="220" y="208"/>
                  </a:lnTo>
                  <a:lnTo>
                    <a:pt x="250" y="222"/>
                  </a:lnTo>
                  <a:lnTo>
                    <a:pt x="281" y="236"/>
                  </a:lnTo>
                  <a:lnTo>
                    <a:pt x="312" y="249"/>
                  </a:lnTo>
                  <a:lnTo>
                    <a:pt x="345" y="260"/>
                  </a:lnTo>
                  <a:lnTo>
                    <a:pt x="377" y="272"/>
                  </a:lnTo>
                  <a:lnTo>
                    <a:pt x="410" y="282"/>
                  </a:lnTo>
                  <a:lnTo>
                    <a:pt x="444" y="292"/>
                  </a:lnTo>
                  <a:lnTo>
                    <a:pt x="448" y="291"/>
                  </a:lnTo>
                  <a:lnTo>
                    <a:pt x="452" y="287"/>
                  </a:lnTo>
                  <a:lnTo>
                    <a:pt x="453" y="282"/>
                  </a:lnTo>
                  <a:lnTo>
                    <a:pt x="451" y="279"/>
                  </a:lnTo>
                  <a:lnTo>
                    <a:pt x="418" y="266"/>
                  </a:lnTo>
                  <a:lnTo>
                    <a:pt x="387" y="254"/>
                  </a:lnTo>
                  <a:lnTo>
                    <a:pt x="355" y="242"/>
                  </a:lnTo>
                  <a:lnTo>
                    <a:pt x="324" y="230"/>
                  </a:lnTo>
                  <a:lnTo>
                    <a:pt x="293" y="218"/>
                  </a:lnTo>
                  <a:lnTo>
                    <a:pt x="262" y="204"/>
                  </a:lnTo>
                  <a:lnTo>
                    <a:pt x="232" y="190"/>
                  </a:lnTo>
                  <a:lnTo>
                    <a:pt x="203" y="175"/>
                  </a:lnTo>
                  <a:lnTo>
                    <a:pt x="174" y="159"/>
                  </a:lnTo>
                  <a:lnTo>
                    <a:pt x="147" y="142"/>
                  </a:lnTo>
                  <a:lnTo>
                    <a:pt x="119" y="123"/>
                  </a:lnTo>
                  <a:lnTo>
                    <a:pt x="94" y="102"/>
                  </a:lnTo>
                  <a:lnTo>
                    <a:pt x="69" y="80"/>
                  </a:lnTo>
                  <a:lnTo>
                    <a:pt x="45" y="56"/>
                  </a:lnTo>
                  <a:lnTo>
                    <a:pt x="25" y="29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7" name="Freeform 64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2582" y="3721"/>
              <a:ext cx="175" cy="80"/>
            </a:xfrm>
            <a:custGeom>
              <a:avLst/>
              <a:gdLst>
                <a:gd name="T0" fmla="*/ 0 w 350"/>
                <a:gd name="T1" fmla="*/ 1 h 160"/>
                <a:gd name="T2" fmla="*/ 19 w 350"/>
                <a:gd name="T3" fmla="*/ 16 h 160"/>
                <a:gd name="T4" fmla="*/ 39 w 350"/>
                <a:gd name="T5" fmla="*/ 32 h 160"/>
                <a:gd name="T6" fmla="*/ 57 w 350"/>
                <a:gd name="T7" fmla="*/ 47 h 160"/>
                <a:gd name="T8" fmla="*/ 77 w 350"/>
                <a:gd name="T9" fmla="*/ 62 h 160"/>
                <a:gd name="T10" fmla="*/ 96 w 350"/>
                <a:gd name="T11" fmla="*/ 77 h 160"/>
                <a:gd name="T12" fmla="*/ 116 w 350"/>
                <a:gd name="T13" fmla="*/ 91 h 160"/>
                <a:gd name="T14" fmla="*/ 137 w 350"/>
                <a:gd name="T15" fmla="*/ 105 h 160"/>
                <a:gd name="T16" fmla="*/ 157 w 350"/>
                <a:gd name="T17" fmla="*/ 119 h 160"/>
                <a:gd name="T18" fmla="*/ 168 w 350"/>
                <a:gd name="T19" fmla="*/ 125 h 160"/>
                <a:gd name="T20" fmla="*/ 179 w 350"/>
                <a:gd name="T21" fmla="*/ 130 h 160"/>
                <a:gd name="T22" fmla="*/ 190 w 350"/>
                <a:gd name="T23" fmla="*/ 135 h 160"/>
                <a:gd name="T24" fmla="*/ 201 w 350"/>
                <a:gd name="T25" fmla="*/ 138 h 160"/>
                <a:gd name="T26" fmla="*/ 213 w 350"/>
                <a:gd name="T27" fmla="*/ 142 h 160"/>
                <a:gd name="T28" fmla="*/ 224 w 350"/>
                <a:gd name="T29" fmla="*/ 145 h 160"/>
                <a:gd name="T30" fmla="*/ 236 w 350"/>
                <a:gd name="T31" fmla="*/ 148 h 160"/>
                <a:gd name="T32" fmla="*/ 247 w 350"/>
                <a:gd name="T33" fmla="*/ 150 h 160"/>
                <a:gd name="T34" fmla="*/ 260 w 350"/>
                <a:gd name="T35" fmla="*/ 151 h 160"/>
                <a:gd name="T36" fmla="*/ 271 w 350"/>
                <a:gd name="T37" fmla="*/ 153 h 160"/>
                <a:gd name="T38" fmla="*/ 283 w 350"/>
                <a:gd name="T39" fmla="*/ 154 h 160"/>
                <a:gd name="T40" fmla="*/ 296 w 350"/>
                <a:gd name="T41" fmla="*/ 156 h 160"/>
                <a:gd name="T42" fmla="*/ 307 w 350"/>
                <a:gd name="T43" fmla="*/ 157 h 160"/>
                <a:gd name="T44" fmla="*/ 320 w 350"/>
                <a:gd name="T45" fmla="*/ 158 h 160"/>
                <a:gd name="T46" fmla="*/ 331 w 350"/>
                <a:gd name="T47" fmla="*/ 159 h 160"/>
                <a:gd name="T48" fmla="*/ 344 w 350"/>
                <a:gd name="T49" fmla="*/ 160 h 160"/>
                <a:gd name="T50" fmla="*/ 346 w 350"/>
                <a:gd name="T51" fmla="*/ 159 h 160"/>
                <a:gd name="T52" fmla="*/ 350 w 350"/>
                <a:gd name="T53" fmla="*/ 157 h 160"/>
                <a:gd name="T54" fmla="*/ 350 w 350"/>
                <a:gd name="T55" fmla="*/ 154 h 160"/>
                <a:gd name="T56" fmla="*/ 349 w 350"/>
                <a:gd name="T57" fmla="*/ 153 h 160"/>
                <a:gd name="T58" fmla="*/ 324 w 350"/>
                <a:gd name="T59" fmla="*/ 150 h 160"/>
                <a:gd name="T60" fmla="*/ 301 w 350"/>
                <a:gd name="T61" fmla="*/ 146 h 160"/>
                <a:gd name="T62" fmla="*/ 278 w 350"/>
                <a:gd name="T63" fmla="*/ 143 h 160"/>
                <a:gd name="T64" fmla="*/ 255 w 350"/>
                <a:gd name="T65" fmla="*/ 138 h 160"/>
                <a:gd name="T66" fmla="*/ 232 w 350"/>
                <a:gd name="T67" fmla="*/ 134 h 160"/>
                <a:gd name="T68" fmla="*/ 210 w 350"/>
                <a:gd name="T69" fmla="*/ 127 h 160"/>
                <a:gd name="T70" fmla="*/ 187 w 350"/>
                <a:gd name="T71" fmla="*/ 120 h 160"/>
                <a:gd name="T72" fmla="*/ 165 w 350"/>
                <a:gd name="T73" fmla="*/ 111 h 160"/>
                <a:gd name="T74" fmla="*/ 144 w 350"/>
                <a:gd name="T75" fmla="*/ 100 h 160"/>
                <a:gd name="T76" fmla="*/ 122 w 350"/>
                <a:gd name="T77" fmla="*/ 88 h 160"/>
                <a:gd name="T78" fmla="*/ 101 w 350"/>
                <a:gd name="T79" fmla="*/ 74 h 160"/>
                <a:gd name="T80" fmla="*/ 80 w 350"/>
                <a:gd name="T81" fmla="*/ 60 h 160"/>
                <a:gd name="T82" fmla="*/ 61 w 350"/>
                <a:gd name="T83" fmla="*/ 45 h 160"/>
                <a:gd name="T84" fmla="*/ 41 w 350"/>
                <a:gd name="T85" fmla="*/ 30 h 160"/>
                <a:gd name="T86" fmla="*/ 22 w 350"/>
                <a:gd name="T87" fmla="*/ 15 h 160"/>
                <a:gd name="T88" fmla="*/ 2 w 350"/>
                <a:gd name="T89" fmla="*/ 0 h 160"/>
                <a:gd name="T90" fmla="*/ 1 w 350"/>
                <a:gd name="T91" fmla="*/ 0 h 160"/>
                <a:gd name="T92" fmla="*/ 0 w 350"/>
                <a:gd name="T93" fmla="*/ 0 h 160"/>
                <a:gd name="T94" fmla="*/ 0 w 350"/>
                <a:gd name="T95" fmla="*/ 1 h 160"/>
                <a:gd name="T96" fmla="*/ 0 w 350"/>
                <a:gd name="T97" fmla="*/ 1 h 160"/>
                <a:gd name="T98" fmla="*/ 0 w 350"/>
                <a:gd name="T99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0" h="160">
                  <a:moveTo>
                    <a:pt x="0" y="1"/>
                  </a:moveTo>
                  <a:lnTo>
                    <a:pt x="19" y="16"/>
                  </a:lnTo>
                  <a:lnTo>
                    <a:pt x="39" y="32"/>
                  </a:lnTo>
                  <a:lnTo>
                    <a:pt x="57" y="47"/>
                  </a:lnTo>
                  <a:lnTo>
                    <a:pt x="77" y="62"/>
                  </a:lnTo>
                  <a:lnTo>
                    <a:pt x="96" y="77"/>
                  </a:lnTo>
                  <a:lnTo>
                    <a:pt x="116" y="91"/>
                  </a:lnTo>
                  <a:lnTo>
                    <a:pt x="137" y="105"/>
                  </a:lnTo>
                  <a:lnTo>
                    <a:pt x="157" y="119"/>
                  </a:lnTo>
                  <a:lnTo>
                    <a:pt x="168" y="125"/>
                  </a:lnTo>
                  <a:lnTo>
                    <a:pt x="179" y="130"/>
                  </a:lnTo>
                  <a:lnTo>
                    <a:pt x="190" y="135"/>
                  </a:lnTo>
                  <a:lnTo>
                    <a:pt x="201" y="138"/>
                  </a:lnTo>
                  <a:lnTo>
                    <a:pt x="213" y="142"/>
                  </a:lnTo>
                  <a:lnTo>
                    <a:pt x="224" y="145"/>
                  </a:lnTo>
                  <a:lnTo>
                    <a:pt x="236" y="148"/>
                  </a:lnTo>
                  <a:lnTo>
                    <a:pt x="247" y="150"/>
                  </a:lnTo>
                  <a:lnTo>
                    <a:pt x="260" y="151"/>
                  </a:lnTo>
                  <a:lnTo>
                    <a:pt x="271" y="153"/>
                  </a:lnTo>
                  <a:lnTo>
                    <a:pt x="283" y="154"/>
                  </a:lnTo>
                  <a:lnTo>
                    <a:pt x="296" y="156"/>
                  </a:lnTo>
                  <a:lnTo>
                    <a:pt x="307" y="157"/>
                  </a:lnTo>
                  <a:lnTo>
                    <a:pt x="320" y="158"/>
                  </a:lnTo>
                  <a:lnTo>
                    <a:pt x="331" y="159"/>
                  </a:lnTo>
                  <a:lnTo>
                    <a:pt x="344" y="160"/>
                  </a:lnTo>
                  <a:lnTo>
                    <a:pt x="346" y="159"/>
                  </a:lnTo>
                  <a:lnTo>
                    <a:pt x="350" y="157"/>
                  </a:lnTo>
                  <a:lnTo>
                    <a:pt x="350" y="154"/>
                  </a:lnTo>
                  <a:lnTo>
                    <a:pt x="349" y="153"/>
                  </a:lnTo>
                  <a:lnTo>
                    <a:pt x="324" y="150"/>
                  </a:lnTo>
                  <a:lnTo>
                    <a:pt x="301" y="146"/>
                  </a:lnTo>
                  <a:lnTo>
                    <a:pt x="278" y="143"/>
                  </a:lnTo>
                  <a:lnTo>
                    <a:pt x="255" y="138"/>
                  </a:lnTo>
                  <a:lnTo>
                    <a:pt x="232" y="134"/>
                  </a:lnTo>
                  <a:lnTo>
                    <a:pt x="210" y="127"/>
                  </a:lnTo>
                  <a:lnTo>
                    <a:pt x="187" y="120"/>
                  </a:lnTo>
                  <a:lnTo>
                    <a:pt x="165" y="111"/>
                  </a:lnTo>
                  <a:lnTo>
                    <a:pt x="144" y="100"/>
                  </a:lnTo>
                  <a:lnTo>
                    <a:pt x="122" y="88"/>
                  </a:lnTo>
                  <a:lnTo>
                    <a:pt x="101" y="74"/>
                  </a:lnTo>
                  <a:lnTo>
                    <a:pt x="80" y="60"/>
                  </a:lnTo>
                  <a:lnTo>
                    <a:pt x="61" y="45"/>
                  </a:lnTo>
                  <a:lnTo>
                    <a:pt x="41" y="30"/>
                  </a:lnTo>
                  <a:lnTo>
                    <a:pt x="22" y="15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8" name="Freeform 65"/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2582" y="3761"/>
              <a:ext cx="271" cy="62"/>
            </a:xfrm>
            <a:custGeom>
              <a:avLst/>
              <a:gdLst>
                <a:gd name="T0" fmla="*/ 0 w 541"/>
                <a:gd name="T1" fmla="*/ 1 h 123"/>
                <a:gd name="T2" fmla="*/ 33 w 541"/>
                <a:gd name="T3" fmla="*/ 10 h 123"/>
                <a:gd name="T4" fmla="*/ 65 w 541"/>
                <a:gd name="T5" fmla="*/ 19 h 123"/>
                <a:gd name="T6" fmla="*/ 99 w 541"/>
                <a:gd name="T7" fmla="*/ 27 h 123"/>
                <a:gd name="T8" fmla="*/ 132 w 541"/>
                <a:gd name="T9" fmla="*/ 35 h 123"/>
                <a:gd name="T10" fmla="*/ 166 w 541"/>
                <a:gd name="T11" fmla="*/ 42 h 123"/>
                <a:gd name="T12" fmla="*/ 199 w 541"/>
                <a:gd name="T13" fmla="*/ 49 h 123"/>
                <a:gd name="T14" fmla="*/ 232 w 541"/>
                <a:gd name="T15" fmla="*/ 56 h 123"/>
                <a:gd name="T16" fmla="*/ 266 w 541"/>
                <a:gd name="T17" fmla="*/ 63 h 123"/>
                <a:gd name="T18" fmla="*/ 299 w 541"/>
                <a:gd name="T19" fmla="*/ 70 h 123"/>
                <a:gd name="T20" fmla="*/ 333 w 541"/>
                <a:gd name="T21" fmla="*/ 77 h 123"/>
                <a:gd name="T22" fmla="*/ 366 w 541"/>
                <a:gd name="T23" fmla="*/ 84 h 123"/>
                <a:gd name="T24" fmla="*/ 399 w 541"/>
                <a:gd name="T25" fmla="*/ 91 h 123"/>
                <a:gd name="T26" fmla="*/ 433 w 541"/>
                <a:gd name="T27" fmla="*/ 98 h 123"/>
                <a:gd name="T28" fmla="*/ 466 w 541"/>
                <a:gd name="T29" fmla="*/ 106 h 123"/>
                <a:gd name="T30" fmla="*/ 500 w 541"/>
                <a:gd name="T31" fmla="*/ 114 h 123"/>
                <a:gd name="T32" fmla="*/ 533 w 541"/>
                <a:gd name="T33" fmla="*/ 123 h 123"/>
                <a:gd name="T34" fmla="*/ 536 w 541"/>
                <a:gd name="T35" fmla="*/ 122 h 123"/>
                <a:gd name="T36" fmla="*/ 540 w 541"/>
                <a:gd name="T37" fmla="*/ 117 h 123"/>
                <a:gd name="T38" fmla="*/ 541 w 541"/>
                <a:gd name="T39" fmla="*/ 113 h 123"/>
                <a:gd name="T40" fmla="*/ 539 w 541"/>
                <a:gd name="T41" fmla="*/ 110 h 123"/>
                <a:gd name="T42" fmla="*/ 505 w 541"/>
                <a:gd name="T43" fmla="*/ 100 h 123"/>
                <a:gd name="T44" fmla="*/ 472 w 541"/>
                <a:gd name="T45" fmla="*/ 90 h 123"/>
                <a:gd name="T46" fmla="*/ 438 w 541"/>
                <a:gd name="T47" fmla="*/ 82 h 123"/>
                <a:gd name="T48" fmla="*/ 405 w 541"/>
                <a:gd name="T49" fmla="*/ 73 h 123"/>
                <a:gd name="T50" fmla="*/ 372 w 541"/>
                <a:gd name="T51" fmla="*/ 67 h 123"/>
                <a:gd name="T52" fmla="*/ 338 w 541"/>
                <a:gd name="T53" fmla="*/ 61 h 123"/>
                <a:gd name="T54" fmla="*/ 304 w 541"/>
                <a:gd name="T55" fmla="*/ 54 h 123"/>
                <a:gd name="T56" fmla="*/ 270 w 541"/>
                <a:gd name="T57" fmla="*/ 48 h 123"/>
                <a:gd name="T58" fmla="*/ 236 w 541"/>
                <a:gd name="T59" fmla="*/ 44 h 123"/>
                <a:gd name="T60" fmla="*/ 202 w 541"/>
                <a:gd name="T61" fmla="*/ 38 h 123"/>
                <a:gd name="T62" fmla="*/ 168 w 541"/>
                <a:gd name="T63" fmla="*/ 32 h 123"/>
                <a:gd name="T64" fmla="*/ 135 w 541"/>
                <a:gd name="T65" fmla="*/ 26 h 123"/>
                <a:gd name="T66" fmla="*/ 101 w 541"/>
                <a:gd name="T67" fmla="*/ 20 h 123"/>
                <a:gd name="T68" fmla="*/ 67 w 541"/>
                <a:gd name="T69" fmla="*/ 15 h 123"/>
                <a:gd name="T70" fmla="*/ 33 w 541"/>
                <a:gd name="T71" fmla="*/ 8 h 123"/>
                <a:gd name="T72" fmla="*/ 0 w 541"/>
                <a:gd name="T73" fmla="*/ 0 h 123"/>
                <a:gd name="T74" fmla="*/ 0 w 541"/>
                <a:gd name="T75" fmla="*/ 0 h 123"/>
                <a:gd name="T76" fmla="*/ 0 w 541"/>
                <a:gd name="T77" fmla="*/ 0 h 123"/>
                <a:gd name="T78" fmla="*/ 0 w 541"/>
                <a:gd name="T79" fmla="*/ 1 h 123"/>
                <a:gd name="T80" fmla="*/ 0 w 541"/>
                <a:gd name="T81" fmla="*/ 1 h 123"/>
                <a:gd name="T82" fmla="*/ 0 w 541"/>
                <a:gd name="T83" fmla="*/ 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1" h="123">
                  <a:moveTo>
                    <a:pt x="0" y="1"/>
                  </a:moveTo>
                  <a:lnTo>
                    <a:pt x="33" y="10"/>
                  </a:lnTo>
                  <a:lnTo>
                    <a:pt x="65" y="19"/>
                  </a:lnTo>
                  <a:lnTo>
                    <a:pt x="99" y="27"/>
                  </a:lnTo>
                  <a:lnTo>
                    <a:pt x="132" y="35"/>
                  </a:lnTo>
                  <a:lnTo>
                    <a:pt x="166" y="42"/>
                  </a:lnTo>
                  <a:lnTo>
                    <a:pt x="199" y="49"/>
                  </a:lnTo>
                  <a:lnTo>
                    <a:pt x="232" y="56"/>
                  </a:lnTo>
                  <a:lnTo>
                    <a:pt x="266" y="63"/>
                  </a:lnTo>
                  <a:lnTo>
                    <a:pt x="299" y="70"/>
                  </a:lnTo>
                  <a:lnTo>
                    <a:pt x="333" y="77"/>
                  </a:lnTo>
                  <a:lnTo>
                    <a:pt x="366" y="84"/>
                  </a:lnTo>
                  <a:lnTo>
                    <a:pt x="399" y="91"/>
                  </a:lnTo>
                  <a:lnTo>
                    <a:pt x="433" y="98"/>
                  </a:lnTo>
                  <a:lnTo>
                    <a:pt x="466" y="106"/>
                  </a:lnTo>
                  <a:lnTo>
                    <a:pt x="500" y="114"/>
                  </a:lnTo>
                  <a:lnTo>
                    <a:pt x="533" y="123"/>
                  </a:lnTo>
                  <a:lnTo>
                    <a:pt x="536" y="122"/>
                  </a:lnTo>
                  <a:lnTo>
                    <a:pt x="540" y="117"/>
                  </a:lnTo>
                  <a:lnTo>
                    <a:pt x="541" y="113"/>
                  </a:lnTo>
                  <a:lnTo>
                    <a:pt x="539" y="110"/>
                  </a:lnTo>
                  <a:lnTo>
                    <a:pt x="505" y="100"/>
                  </a:lnTo>
                  <a:lnTo>
                    <a:pt x="472" y="90"/>
                  </a:lnTo>
                  <a:lnTo>
                    <a:pt x="438" y="82"/>
                  </a:lnTo>
                  <a:lnTo>
                    <a:pt x="405" y="73"/>
                  </a:lnTo>
                  <a:lnTo>
                    <a:pt x="372" y="67"/>
                  </a:lnTo>
                  <a:lnTo>
                    <a:pt x="338" y="61"/>
                  </a:lnTo>
                  <a:lnTo>
                    <a:pt x="304" y="54"/>
                  </a:lnTo>
                  <a:lnTo>
                    <a:pt x="270" y="48"/>
                  </a:lnTo>
                  <a:lnTo>
                    <a:pt x="236" y="44"/>
                  </a:lnTo>
                  <a:lnTo>
                    <a:pt x="202" y="38"/>
                  </a:lnTo>
                  <a:lnTo>
                    <a:pt x="168" y="32"/>
                  </a:lnTo>
                  <a:lnTo>
                    <a:pt x="135" y="26"/>
                  </a:lnTo>
                  <a:lnTo>
                    <a:pt x="101" y="20"/>
                  </a:lnTo>
                  <a:lnTo>
                    <a:pt x="67" y="15"/>
                  </a:lnTo>
                  <a:lnTo>
                    <a:pt x="33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9" name="Freeform 66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2365" y="3811"/>
              <a:ext cx="347" cy="93"/>
            </a:xfrm>
            <a:custGeom>
              <a:avLst/>
              <a:gdLst>
                <a:gd name="T0" fmla="*/ 0 w 693"/>
                <a:gd name="T1" fmla="*/ 0 h 187"/>
                <a:gd name="T2" fmla="*/ 34 w 693"/>
                <a:gd name="T3" fmla="*/ 32 h 187"/>
                <a:gd name="T4" fmla="*/ 70 w 693"/>
                <a:gd name="T5" fmla="*/ 61 h 187"/>
                <a:gd name="T6" fmla="*/ 108 w 693"/>
                <a:gd name="T7" fmla="*/ 86 h 187"/>
                <a:gd name="T8" fmla="*/ 148 w 693"/>
                <a:gd name="T9" fmla="*/ 108 h 187"/>
                <a:gd name="T10" fmla="*/ 190 w 693"/>
                <a:gd name="T11" fmla="*/ 128 h 187"/>
                <a:gd name="T12" fmla="*/ 231 w 693"/>
                <a:gd name="T13" fmla="*/ 144 h 187"/>
                <a:gd name="T14" fmla="*/ 275 w 693"/>
                <a:gd name="T15" fmla="*/ 157 h 187"/>
                <a:gd name="T16" fmla="*/ 320 w 693"/>
                <a:gd name="T17" fmla="*/ 167 h 187"/>
                <a:gd name="T18" fmla="*/ 365 w 693"/>
                <a:gd name="T19" fmla="*/ 175 h 187"/>
                <a:gd name="T20" fmla="*/ 411 w 693"/>
                <a:gd name="T21" fmla="*/ 181 h 187"/>
                <a:gd name="T22" fmla="*/ 457 w 693"/>
                <a:gd name="T23" fmla="*/ 185 h 187"/>
                <a:gd name="T24" fmla="*/ 503 w 693"/>
                <a:gd name="T25" fmla="*/ 187 h 187"/>
                <a:gd name="T26" fmla="*/ 549 w 693"/>
                <a:gd name="T27" fmla="*/ 187 h 187"/>
                <a:gd name="T28" fmla="*/ 595 w 693"/>
                <a:gd name="T29" fmla="*/ 184 h 187"/>
                <a:gd name="T30" fmla="*/ 640 w 693"/>
                <a:gd name="T31" fmla="*/ 180 h 187"/>
                <a:gd name="T32" fmla="*/ 685 w 693"/>
                <a:gd name="T33" fmla="*/ 175 h 187"/>
                <a:gd name="T34" fmla="*/ 689 w 693"/>
                <a:gd name="T35" fmla="*/ 173 h 187"/>
                <a:gd name="T36" fmla="*/ 692 w 693"/>
                <a:gd name="T37" fmla="*/ 167 h 187"/>
                <a:gd name="T38" fmla="*/ 693 w 693"/>
                <a:gd name="T39" fmla="*/ 162 h 187"/>
                <a:gd name="T40" fmla="*/ 688 w 693"/>
                <a:gd name="T41" fmla="*/ 160 h 187"/>
                <a:gd name="T42" fmla="*/ 665 w 693"/>
                <a:gd name="T43" fmla="*/ 161 h 187"/>
                <a:gd name="T44" fmla="*/ 642 w 693"/>
                <a:gd name="T45" fmla="*/ 162 h 187"/>
                <a:gd name="T46" fmla="*/ 619 w 693"/>
                <a:gd name="T47" fmla="*/ 163 h 187"/>
                <a:gd name="T48" fmla="*/ 597 w 693"/>
                <a:gd name="T49" fmla="*/ 163 h 187"/>
                <a:gd name="T50" fmla="*/ 574 w 693"/>
                <a:gd name="T51" fmla="*/ 163 h 187"/>
                <a:gd name="T52" fmla="*/ 551 w 693"/>
                <a:gd name="T53" fmla="*/ 162 h 187"/>
                <a:gd name="T54" fmla="*/ 528 w 693"/>
                <a:gd name="T55" fmla="*/ 162 h 187"/>
                <a:gd name="T56" fmla="*/ 505 w 693"/>
                <a:gd name="T57" fmla="*/ 160 h 187"/>
                <a:gd name="T58" fmla="*/ 482 w 693"/>
                <a:gd name="T59" fmla="*/ 159 h 187"/>
                <a:gd name="T60" fmla="*/ 459 w 693"/>
                <a:gd name="T61" fmla="*/ 157 h 187"/>
                <a:gd name="T62" fmla="*/ 437 w 693"/>
                <a:gd name="T63" fmla="*/ 154 h 187"/>
                <a:gd name="T64" fmla="*/ 414 w 693"/>
                <a:gd name="T65" fmla="*/ 151 h 187"/>
                <a:gd name="T66" fmla="*/ 391 w 693"/>
                <a:gd name="T67" fmla="*/ 147 h 187"/>
                <a:gd name="T68" fmla="*/ 368 w 693"/>
                <a:gd name="T69" fmla="*/ 144 h 187"/>
                <a:gd name="T70" fmla="*/ 346 w 693"/>
                <a:gd name="T71" fmla="*/ 140 h 187"/>
                <a:gd name="T72" fmla="*/ 323 w 693"/>
                <a:gd name="T73" fmla="*/ 136 h 187"/>
                <a:gd name="T74" fmla="*/ 301 w 693"/>
                <a:gd name="T75" fmla="*/ 131 h 187"/>
                <a:gd name="T76" fmla="*/ 280 w 693"/>
                <a:gd name="T77" fmla="*/ 127 h 187"/>
                <a:gd name="T78" fmla="*/ 259 w 693"/>
                <a:gd name="T79" fmla="*/ 122 h 187"/>
                <a:gd name="T80" fmla="*/ 237 w 693"/>
                <a:gd name="T81" fmla="*/ 116 h 187"/>
                <a:gd name="T82" fmla="*/ 215 w 693"/>
                <a:gd name="T83" fmla="*/ 109 h 187"/>
                <a:gd name="T84" fmla="*/ 194 w 693"/>
                <a:gd name="T85" fmla="*/ 104 h 187"/>
                <a:gd name="T86" fmla="*/ 174 w 693"/>
                <a:gd name="T87" fmla="*/ 97 h 187"/>
                <a:gd name="T88" fmla="*/ 153 w 693"/>
                <a:gd name="T89" fmla="*/ 89 h 187"/>
                <a:gd name="T90" fmla="*/ 132 w 693"/>
                <a:gd name="T91" fmla="*/ 81 h 187"/>
                <a:gd name="T92" fmla="*/ 111 w 693"/>
                <a:gd name="T93" fmla="*/ 71 h 187"/>
                <a:gd name="T94" fmla="*/ 92 w 693"/>
                <a:gd name="T95" fmla="*/ 61 h 187"/>
                <a:gd name="T96" fmla="*/ 72 w 693"/>
                <a:gd name="T97" fmla="*/ 51 h 187"/>
                <a:gd name="T98" fmla="*/ 54 w 693"/>
                <a:gd name="T99" fmla="*/ 39 h 187"/>
                <a:gd name="T100" fmla="*/ 35 w 693"/>
                <a:gd name="T101" fmla="*/ 27 h 187"/>
                <a:gd name="T102" fmla="*/ 17 w 693"/>
                <a:gd name="T103" fmla="*/ 14 h 187"/>
                <a:gd name="T104" fmla="*/ 0 w 693"/>
                <a:gd name="T105" fmla="*/ 0 h 187"/>
                <a:gd name="T106" fmla="*/ 0 w 693"/>
                <a:gd name="T107" fmla="*/ 0 h 187"/>
                <a:gd name="T108" fmla="*/ 0 w 693"/>
                <a:gd name="T109" fmla="*/ 0 h 187"/>
                <a:gd name="T110" fmla="*/ 0 w 693"/>
                <a:gd name="T111" fmla="*/ 0 h 187"/>
                <a:gd name="T112" fmla="*/ 0 w 693"/>
                <a:gd name="T113" fmla="*/ 0 h 187"/>
                <a:gd name="T114" fmla="*/ 0 w 693"/>
                <a:gd name="T11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93" h="187">
                  <a:moveTo>
                    <a:pt x="0" y="0"/>
                  </a:moveTo>
                  <a:lnTo>
                    <a:pt x="34" y="32"/>
                  </a:lnTo>
                  <a:lnTo>
                    <a:pt x="70" y="61"/>
                  </a:lnTo>
                  <a:lnTo>
                    <a:pt x="108" y="86"/>
                  </a:lnTo>
                  <a:lnTo>
                    <a:pt x="148" y="108"/>
                  </a:lnTo>
                  <a:lnTo>
                    <a:pt x="190" y="128"/>
                  </a:lnTo>
                  <a:lnTo>
                    <a:pt x="231" y="144"/>
                  </a:lnTo>
                  <a:lnTo>
                    <a:pt x="275" y="157"/>
                  </a:lnTo>
                  <a:lnTo>
                    <a:pt x="320" y="167"/>
                  </a:lnTo>
                  <a:lnTo>
                    <a:pt x="365" y="175"/>
                  </a:lnTo>
                  <a:lnTo>
                    <a:pt x="411" y="181"/>
                  </a:lnTo>
                  <a:lnTo>
                    <a:pt x="457" y="185"/>
                  </a:lnTo>
                  <a:lnTo>
                    <a:pt x="503" y="187"/>
                  </a:lnTo>
                  <a:lnTo>
                    <a:pt x="549" y="187"/>
                  </a:lnTo>
                  <a:lnTo>
                    <a:pt x="595" y="184"/>
                  </a:lnTo>
                  <a:lnTo>
                    <a:pt x="640" y="180"/>
                  </a:lnTo>
                  <a:lnTo>
                    <a:pt x="685" y="175"/>
                  </a:lnTo>
                  <a:lnTo>
                    <a:pt x="689" y="173"/>
                  </a:lnTo>
                  <a:lnTo>
                    <a:pt x="692" y="167"/>
                  </a:lnTo>
                  <a:lnTo>
                    <a:pt x="693" y="162"/>
                  </a:lnTo>
                  <a:lnTo>
                    <a:pt x="688" y="160"/>
                  </a:lnTo>
                  <a:lnTo>
                    <a:pt x="665" y="161"/>
                  </a:lnTo>
                  <a:lnTo>
                    <a:pt x="642" y="162"/>
                  </a:lnTo>
                  <a:lnTo>
                    <a:pt x="619" y="163"/>
                  </a:lnTo>
                  <a:lnTo>
                    <a:pt x="597" y="163"/>
                  </a:lnTo>
                  <a:lnTo>
                    <a:pt x="574" y="163"/>
                  </a:lnTo>
                  <a:lnTo>
                    <a:pt x="551" y="162"/>
                  </a:lnTo>
                  <a:lnTo>
                    <a:pt x="528" y="162"/>
                  </a:lnTo>
                  <a:lnTo>
                    <a:pt x="505" y="160"/>
                  </a:lnTo>
                  <a:lnTo>
                    <a:pt x="482" y="159"/>
                  </a:lnTo>
                  <a:lnTo>
                    <a:pt x="459" y="157"/>
                  </a:lnTo>
                  <a:lnTo>
                    <a:pt x="437" y="154"/>
                  </a:lnTo>
                  <a:lnTo>
                    <a:pt x="414" y="151"/>
                  </a:lnTo>
                  <a:lnTo>
                    <a:pt x="391" y="147"/>
                  </a:lnTo>
                  <a:lnTo>
                    <a:pt x="368" y="144"/>
                  </a:lnTo>
                  <a:lnTo>
                    <a:pt x="346" y="140"/>
                  </a:lnTo>
                  <a:lnTo>
                    <a:pt x="323" y="136"/>
                  </a:lnTo>
                  <a:lnTo>
                    <a:pt x="301" y="131"/>
                  </a:lnTo>
                  <a:lnTo>
                    <a:pt x="280" y="127"/>
                  </a:lnTo>
                  <a:lnTo>
                    <a:pt x="259" y="122"/>
                  </a:lnTo>
                  <a:lnTo>
                    <a:pt x="237" y="116"/>
                  </a:lnTo>
                  <a:lnTo>
                    <a:pt x="215" y="109"/>
                  </a:lnTo>
                  <a:lnTo>
                    <a:pt x="194" y="104"/>
                  </a:lnTo>
                  <a:lnTo>
                    <a:pt x="174" y="97"/>
                  </a:lnTo>
                  <a:lnTo>
                    <a:pt x="153" y="89"/>
                  </a:lnTo>
                  <a:lnTo>
                    <a:pt x="132" y="81"/>
                  </a:lnTo>
                  <a:lnTo>
                    <a:pt x="111" y="71"/>
                  </a:lnTo>
                  <a:lnTo>
                    <a:pt x="92" y="61"/>
                  </a:lnTo>
                  <a:lnTo>
                    <a:pt x="72" y="51"/>
                  </a:lnTo>
                  <a:lnTo>
                    <a:pt x="54" y="39"/>
                  </a:lnTo>
                  <a:lnTo>
                    <a:pt x="35" y="27"/>
                  </a:lnTo>
                  <a:lnTo>
                    <a:pt x="17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0" name="Freeform 67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2772" y="3453"/>
              <a:ext cx="257" cy="68"/>
            </a:xfrm>
            <a:custGeom>
              <a:avLst/>
              <a:gdLst>
                <a:gd name="T0" fmla="*/ 15 w 512"/>
                <a:gd name="T1" fmla="*/ 19 h 135"/>
                <a:gd name="T2" fmla="*/ 42 w 512"/>
                <a:gd name="T3" fmla="*/ 19 h 135"/>
                <a:gd name="T4" fmla="*/ 71 w 512"/>
                <a:gd name="T5" fmla="*/ 20 h 135"/>
                <a:gd name="T6" fmla="*/ 100 w 512"/>
                <a:gd name="T7" fmla="*/ 21 h 135"/>
                <a:gd name="T8" fmla="*/ 129 w 512"/>
                <a:gd name="T9" fmla="*/ 23 h 135"/>
                <a:gd name="T10" fmla="*/ 156 w 512"/>
                <a:gd name="T11" fmla="*/ 26 h 135"/>
                <a:gd name="T12" fmla="*/ 185 w 512"/>
                <a:gd name="T13" fmla="*/ 29 h 135"/>
                <a:gd name="T14" fmla="*/ 214 w 512"/>
                <a:gd name="T15" fmla="*/ 34 h 135"/>
                <a:gd name="T16" fmla="*/ 245 w 512"/>
                <a:gd name="T17" fmla="*/ 42 h 135"/>
                <a:gd name="T18" fmla="*/ 280 w 512"/>
                <a:gd name="T19" fmla="*/ 51 h 135"/>
                <a:gd name="T20" fmla="*/ 314 w 512"/>
                <a:gd name="T21" fmla="*/ 61 h 135"/>
                <a:gd name="T22" fmla="*/ 347 w 512"/>
                <a:gd name="T23" fmla="*/ 73 h 135"/>
                <a:gd name="T24" fmla="*/ 381 w 512"/>
                <a:gd name="T25" fmla="*/ 87 h 135"/>
                <a:gd name="T26" fmla="*/ 414 w 512"/>
                <a:gd name="T27" fmla="*/ 99 h 135"/>
                <a:gd name="T28" fmla="*/ 446 w 512"/>
                <a:gd name="T29" fmla="*/ 113 h 135"/>
                <a:gd name="T30" fmla="*/ 480 w 512"/>
                <a:gd name="T31" fmla="*/ 128 h 135"/>
                <a:gd name="T32" fmla="*/ 503 w 512"/>
                <a:gd name="T33" fmla="*/ 135 h 135"/>
                <a:gd name="T34" fmla="*/ 512 w 512"/>
                <a:gd name="T35" fmla="*/ 125 h 135"/>
                <a:gd name="T36" fmla="*/ 495 w 512"/>
                <a:gd name="T37" fmla="*/ 110 h 135"/>
                <a:gd name="T38" fmla="*/ 465 w 512"/>
                <a:gd name="T39" fmla="*/ 94 h 135"/>
                <a:gd name="T40" fmla="*/ 436 w 512"/>
                <a:gd name="T41" fmla="*/ 77 h 135"/>
                <a:gd name="T42" fmla="*/ 406 w 512"/>
                <a:gd name="T43" fmla="*/ 62 h 135"/>
                <a:gd name="T44" fmla="*/ 375 w 512"/>
                <a:gd name="T45" fmla="*/ 47 h 135"/>
                <a:gd name="T46" fmla="*/ 344 w 512"/>
                <a:gd name="T47" fmla="*/ 36 h 135"/>
                <a:gd name="T48" fmla="*/ 312 w 512"/>
                <a:gd name="T49" fmla="*/ 24 h 135"/>
                <a:gd name="T50" fmla="*/ 280 w 512"/>
                <a:gd name="T51" fmla="*/ 15 h 135"/>
                <a:gd name="T52" fmla="*/ 247 w 512"/>
                <a:gd name="T53" fmla="*/ 7 h 135"/>
                <a:gd name="T54" fmla="*/ 214 w 512"/>
                <a:gd name="T55" fmla="*/ 3 h 135"/>
                <a:gd name="T56" fmla="*/ 181 w 512"/>
                <a:gd name="T57" fmla="*/ 0 h 135"/>
                <a:gd name="T58" fmla="*/ 148 w 512"/>
                <a:gd name="T59" fmla="*/ 0 h 135"/>
                <a:gd name="T60" fmla="*/ 115 w 512"/>
                <a:gd name="T61" fmla="*/ 3 h 135"/>
                <a:gd name="T62" fmla="*/ 83 w 512"/>
                <a:gd name="T63" fmla="*/ 6 h 135"/>
                <a:gd name="T64" fmla="*/ 49 w 512"/>
                <a:gd name="T65" fmla="*/ 11 h 135"/>
                <a:gd name="T66" fmla="*/ 16 w 512"/>
                <a:gd name="T67" fmla="*/ 14 h 135"/>
                <a:gd name="T68" fmla="*/ 0 w 512"/>
                <a:gd name="T69" fmla="*/ 16 h 135"/>
                <a:gd name="T70" fmla="*/ 0 w 512"/>
                <a:gd name="T71" fmla="*/ 18 h 135"/>
                <a:gd name="T72" fmla="*/ 0 w 512"/>
                <a:gd name="T73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2" h="135">
                  <a:moveTo>
                    <a:pt x="0" y="18"/>
                  </a:moveTo>
                  <a:lnTo>
                    <a:pt x="15" y="19"/>
                  </a:lnTo>
                  <a:lnTo>
                    <a:pt x="29" y="19"/>
                  </a:lnTo>
                  <a:lnTo>
                    <a:pt x="42" y="19"/>
                  </a:lnTo>
                  <a:lnTo>
                    <a:pt x="57" y="20"/>
                  </a:lnTo>
                  <a:lnTo>
                    <a:pt x="71" y="20"/>
                  </a:lnTo>
                  <a:lnTo>
                    <a:pt x="86" y="21"/>
                  </a:lnTo>
                  <a:lnTo>
                    <a:pt x="100" y="21"/>
                  </a:lnTo>
                  <a:lnTo>
                    <a:pt x="114" y="22"/>
                  </a:lnTo>
                  <a:lnTo>
                    <a:pt x="129" y="23"/>
                  </a:lnTo>
                  <a:lnTo>
                    <a:pt x="143" y="24"/>
                  </a:lnTo>
                  <a:lnTo>
                    <a:pt x="156" y="26"/>
                  </a:lnTo>
                  <a:lnTo>
                    <a:pt x="171" y="27"/>
                  </a:lnTo>
                  <a:lnTo>
                    <a:pt x="185" y="29"/>
                  </a:lnTo>
                  <a:lnTo>
                    <a:pt x="199" y="31"/>
                  </a:lnTo>
                  <a:lnTo>
                    <a:pt x="214" y="34"/>
                  </a:lnTo>
                  <a:lnTo>
                    <a:pt x="228" y="37"/>
                  </a:lnTo>
                  <a:lnTo>
                    <a:pt x="245" y="42"/>
                  </a:lnTo>
                  <a:lnTo>
                    <a:pt x="262" y="45"/>
                  </a:lnTo>
                  <a:lnTo>
                    <a:pt x="280" y="51"/>
                  </a:lnTo>
                  <a:lnTo>
                    <a:pt x="297" y="56"/>
                  </a:lnTo>
                  <a:lnTo>
                    <a:pt x="314" y="61"/>
                  </a:lnTo>
                  <a:lnTo>
                    <a:pt x="331" y="67"/>
                  </a:lnTo>
                  <a:lnTo>
                    <a:pt x="347" y="73"/>
                  </a:lnTo>
                  <a:lnTo>
                    <a:pt x="365" y="80"/>
                  </a:lnTo>
                  <a:lnTo>
                    <a:pt x="381" y="87"/>
                  </a:lnTo>
                  <a:lnTo>
                    <a:pt x="398" y="92"/>
                  </a:lnTo>
                  <a:lnTo>
                    <a:pt x="414" y="99"/>
                  </a:lnTo>
                  <a:lnTo>
                    <a:pt x="430" y="106"/>
                  </a:lnTo>
                  <a:lnTo>
                    <a:pt x="446" y="113"/>
                  </a:lnTo>
                  <a:lnTo>
                    <a:pt x="464" y="121"/>
                  </a:lnTo>
                  <a:lnTo>
                    <a:pt x="480" y="128"/>
                  </a:lnTo>
                  <a:lnTo>
                    <a:pt x="496" y="135"/>
                  </a:lnTo>
                  <a:lnTo>
                    <a:pt x="503" y="135"/>
                  </a:lnTo>
                  <a:lnTo>
                    <a:pt x="509" y="130"/>
                  </a:lnTo>
                  <a:lnTo>
                    <a:pt x="512" y="125"/>
                  </a:lnTo>
                  <a:lnTo>
                    <a:pt x="509" y="119"/>
                  </a:lnTo>
                  <a:lnTo>
                    <a:pt x="495" y="110"/>
                  </a:lnTo>
                  <a:lnTo>
                    <a:pt x="480" y="102"/>
                  </a:lnTo>
                  <a:lnTo>
                    <a:pt x="465" y="94"/>
                  </a:lnTo>
                  <a:lnTo>
                    <a:pt x="451" y="86"/>
                  </a:lnTo>
                  <a:lnTo>
                    <a:pt x="436" y="77"/>
                  </a:lnTo>
                  <a:lnTo>
                    <a:pt x="421" y="69"/>
                  </a:lnTo>
                  <a:lnTo>
                    <a:pt x="406" y="62"/>
                  </a:lnTo>
                  <a:lnTo>
                    <a:pt x="390" y="54"/>
                  </a:lnTo>
                  <a:lnTo>
                    <a:pt x="375" y="47"/>
                  </a:lnTo>
                  <a:lnTo>
                    <a:pt x="359" y="42"/>
                  </a:lnTo>
                  <a:lnTo>
                    <a:pt x="344" y="36"/>
                  </a:lnTo>
                  <a:lnTo>
                    <a:pt x="328" y="30"/>
                  </a:lnTo>
                  <a:lnTo>
                    <a:pt x="312" y="24"/>
                  </a:lnTo>
                  <a:lnTo>
                    <a:pt x="296" y="20"/>
                  </a:lnTo>
                  <a:lnTo>
                    <a:pt x="280" y="15"/>
                  </a:lnTo>
                  <a:lnTo>
                    <a:pt x="263" y="11"/>
                  </a:lnTo>
                  <a:lnTo>
                    <a:pt x="247" y="7"/>
                  </a:lnTo>
                  <a:lnTo>
                    <a:pt x="230" y="4"/>
                  </a:lnTo>
                  <a:lnTo>
                    <a:pt x="214" y="3"/>
                  </a:lnTo>
                  <a:lnTo>
                    <a:pt x="198" y="0"/>
                  </a:lnTo>
                  <a:lnTo>
                    <a:pt x="181" y="0"/>
                  </a:lnTo>
                  <a:lnTo>
                    <a:pt x="164" y="0"/>
                  </a:lnTo>
                  <a:lnTo>
                    <a:pt x="148" y="0"/>
                  </a:lnTo>
                  <a:lnTo>
                    <a:pt x="132" y="1"/>
                  </a:lnTo>
                  <a:lnTo>
                    <a:pt x="115" y="3"/>
                  </a:lnTo>
                  <a:lnTo>
                    <a:pt x="99" y="4"/>
                  </a:lnTo>
                  <a:lnTo>
                    <a:pt x="83" y="6"/>
                  </a:lnTo>
                  <a:lnTo>
                    <a:pt x="65" y="8"/>
                  </a:lnTo>
                  <a:lnTo>
                    <a:pt x="49" y="11"/>
                  </a:lnTo>
                  <a:lnTo>
                    <a:pt x="33" y="12"/>
                  </a:lnTo>
                  <a:lnTo>
                    <a:pt x="16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1" name="Freeform 68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2206" y="3616"/>
              <a:ext cx="304" cy="91"/>
            </a:xfrm>
            <a:custGeom>
              <a:avLst/>
              <a:gdLst>
                <a:gd name="T0" fmla="*/ 608 w 608"/>
                <a:gd name="T1" fmla="*/ 170 h 181"/>
                <a:gd name="T2" fmla="*/ 566 w 608"/>
                <a:gd name="T3" fmla="*/ 174 h 181"/>
                <a:gd name="T4" fmla="*/ 526 w 608"/>
                <a:gd name="T5" fmla="*/ 178 h 181"/>
                <a:gd name="T6" fmla="*/ 486 w 608"/>
                <a:gd name="T7" fmla="*/ 178 h 181"/>
                <a:gd name="T8" fmla="*/ 445 w 608"/>
                <a:gd name="T9" fmla="*/ 177 h 181"/>
                <a:gd name="T10" fmla="*/ 405 w 608"/>
                <a:gd name="T11" fmla="*/ 172 h 181"/>
                <a:gd name="T12" fmla="*/ 366 w 608"/>
                <a:gd name="T13" fmla="*/ 166 h 181"/>
                <a:gd name="T14" fmla="*/ 327 w 608"/>
                <a:gd name="T15" fmla="*/ 158 h 181"/>
                <a:gd name="T16" fmla="*/ 288 w 608"/>
                <a:gd name="T17" fmla="*/ 148 h 181"/>
                <a:gd name="T18" fmla="*/ 250 w 608"/>
                <a:gd name="T19" fmla="*/ 136 h 181"/>
                <a:gd name="T20" fmla="*/ 212 w 608"/>
                <a:gd name="T21" fmla="*/ 122 h 181"/>
                <a:gd name="T22" fmla="*/ 175 w 608"/>
                <a:gd name="T23" fmla="*/ 106 h 181"/>
                <a:gd name="T24" fmla="*/ 139 w 608"/>
                <a:gd name="T25" fmla="*/ 88 h 181"/>
                <a:gd name="T26" fmla="*/ 103 w 608"/>
                <a:gd name="T27" fmla="*/ 68 h 181"/>
                <a:gd name="T28" fmla="*/ 69 w 608"/>
                <a:gd name="T29" fmla="*/ 48 h 181"/>
                <a:gd name="T30" fmla="*/ 36 w 608"/>
                <a:gd name="T31" fmla="*/ 25 h 181"/>
                <a:gd name="T32" fmla="*/ 2 w 608"/>
                <a:gd name="T33" fmla="*/ 0 h 181"/>
                <a:gd name="T34" fmla="*/ 1 w 608"/>
                <a:gd name="T35" fmla="*/ 0 h 181"/>
                <a:gd name="T36" fmla="*/ 0 w 608"/>
                <a:gd name="T37" fmla="*/ 1 h 181"/>
                <a:gd name="T38" fmla="*/ 0 w 608"/>
                <a:gd name="T39" fmla="*/ 3 h 181"/>
                <a:gd name="T40" fmla="*/ 0 w 608"/>
                <a:gd name="T41" fmla="*/ 4 h 181"/>
                <a:gd name="T42" fmla="*/ 32 w 608"/>
                <a:gd name="T43" fmla="*/ 29 h 181"/>
                <a:gd name="T44" fmla="*/ 65 w 608"/>
                <a:gd name="T45" fmla="*/ 53 h 181"/>
                <a:gd name="T46" fmla="*/ 100 w 608"/>
                <a:gd name="T47" fmla="*/ 74 h 181"/>
                <a:gd name="T48" fmla="*/ 136 w 608"/>
                <a:gd name="T49" fmla="*/ 94 h 181"/>
                <a:gd name="T50" fmla="*/ 173 w 608"/>
                <a:gd name="T51" fmla="*/ 112 h 181"/>
                <a:gd name="T52" fmla="*/ 209 w 608"/>
                <a:gd name="T53" fmla="*/ 128 h 181"/>
                <a:gd name="T54" fmla="*/ 247 w 608"/>
                <a:gd name="T55" fmla="*/ 142 h 181"/>
                <a:gd name="T56" fmla="*/ 285 w 608"/>
                <a:gd name="T57" fmla="*/ 154 h 181"/>
                <a:gd name="T58" fmla="*/ 325 w 608"/>
                <a:gd name="T59" fmla="*/ 163 h 181"/>
                <a:gd name="T60" fmla="*/ 364 w 608"/>
                <a:gd name="T61" fmla="*/ 171 h 181"/>
                <a:gd name="T62" fmla="*/ 404 w 608"/>
                <a:gd name="T63" fmla="*/ 177 h 181"/>
                <a:gd name="T64" fmla="*/ 444 w 608"/>
                <a:gd name="T65" fmla="*/ 180 h 181"/>
                <a:gd name="T66" fmla="*/ 485 w 608"/>
                <a:gd name="T67" fmla="*/ 181 h 181"/>
                <a:gd name="T68" fmla="*/ 526 w 608"/>
                <a:gd name="T69" fmla="*/ 180 h 181"/>
                <a:gd name="T70" fmla="*/ 566 w 608"/>
                <a:gd name="T71" fmla="*/ 177 h 181"/>
                <a:gd name="T72" fmla="*/ 608 w 608"/>
                <a:gd name="T73" fmla="*/ 171 h 181"/>
                <a:gd name="T74" fmla="*/ 608 w 608"/>
                <a:gd name="T75" fmla="*/ 171 h 181"/>
                <a:gd name="T76" fmla="*/ 608 w 608"/>
                <a:gd name="T77" fmla="*/ 170 h 181"/>
                <a:gd name="T78" fmla="*/ 608 w 608"/>
                <a:gd name="T79" fmla="*/ 170 h 181"/>
                <a:gd name="T80" fmla="*/ 608 w 608"/>
                <a:gd name="T81" fmla="*/ 170 h 181"/>
                <a:gd name="T82" fmla="*/ 608 w 608"/>
                <a:gd name="T83" fmla="*/ 17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181">
                  <a:moveTo>
                    <a:pt x="608" y="170"/>
                  </a:moveTo>
                  <a:lnTo>
                    <a:pt x="566" y="174"/>
                  </a:lnTo>
                  <a:lnTo>
                    <a:pt x="526" y="178"/>
                  </a:lnTo>
                  <a:lnTo>
                    <a:pt x="486" y="178"/>
                  </a:lnTo>
                  <a:lnTo>
                    <a:pt x="445" y="177"/>
                  </a:lnTo>
                  <a:lnTo>
                    <a:pt x="405" y="172"/>
                  </a:lnTo>
                  <a:lnTo>
                    <a:pt x="366" y="166"/>
                  </a:lnTo>
                  <a:lnTo>
                    <a:pt x="327" y="158"/>
                  </a:lnTo>
                  <a:lnTo>
                    <a:pt x="288" y="148"/>
                  </a:lnTo>
                  <a:lnTo>
                    <a:pt x="250" y="136"/>
                  </a:lnTo>
                  <a:lnTo>
                    <a:pt x="212" y="122"/>
                  </a:lnTo>
                  <a:lnTo>
                    <a:pt x="175" y="106"/>
                  </a:lnTo>
                  <a:lnTo>
                    <a:pt x="139" y="88"/>
                  </a:lnTo>
                  <a:lnTo>
                    <a:pt x="103" y="68"/>
                  </a:lnTo>
                  <a:lnTo>
                    <a:pt x="69" y="48"/>
                  </a:lnTo>
                  <a:lnTo>
                    <a:pt x="36" y="25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32" y="29"/>
                  </a:lnTo>
                  <a:lnTo>
                    <a:pt x="65" y="53"/>
                  </a:lnTo>
                  <a:lnTo>
                    <a:pt x="100" y="74"/>
                  </a:lnTo>
                  <a:lnTo>
                    <a:pt x="136" y="94"/>
                  </a:lnTo>
                  <a:lnTo>
                    <a:pt x="173" y="112"/>
                  </a:lnTo>
                  <a:lnTo>
                    <a:pt x="209" y="128"/>
                  </a:lnTo>
                  <a:lnTo>
                    <a:pt x="247" y="142"/>
                  </a:lnTo>
                  <a:lnTo>
                    <a:pt x="285" y="154"/>
                  </a:lnTo>
                  <a:lnTo>
                    <a:pt x="325" y="163"/>
                  </a:lnTo>
                  <a:lnTo>
                    <a:pt x="364" y="171"/>
                  </a:lnTo>
                  <a:lnTo>
                    <a:pt x="404" y="177"/>
                  </a:lnTo>
                  <a:lnTo>
                    <a:pt x="444" y="180"/>
                  </a:lnTo>
                  <a:lnTo>
                    <a:pt x="485" y="181"/>
                  </a:lnTo>
                  <a:lnTo>
                    <a:pt x="526" y="180"/>
                  </a:lnTo>
                  <a:lnTo>
                    <a:pt x="566" y="177"/>
                  </a:lnTo>
                  <a:lnTo>
                    <a:pt x="608" y="171"/>
                  </a:lnTo>
                  <a:lnTo>
                    <a:pt x="608" y="171"/>
                  </a:lnTo>
                  <a:lnTo>
                    <a:pt x="608" y="170"/>
                  </a:lnTo>
                  <a:lnTo>
                    <a:pt x="608" y="170"/>
                  </a:lnTo>
                  <a:lnTo>
                    <a:pt x="608" y="170"/>
                  </a:lnTo>
                  <a:lnTo>
                    <a:pt x="608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2" name="Freeform 69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2288" y="3682"/>
              <a:ext cx="245" cy="45"/>
            </a:xfrm>
            <a:custGeom>
              <a:avLst/>
              <a:gdLst>
                <a:gd name="T0" fmla="*/ 477 w 492"/>
                <a:gd name="T1" fmla="*/ 63 h 91"/>
                <a:gd name="T2" fmla="*/ 446 w 492"/>
                <a:gd name="T3" fmla="*/ 68 h 91"/>
                <a:gd name="T4" fmla="*/ 416 w 492"/>
                <a:gd name="T5" fmla="*/ 71 h 91"/>
                <a:gd name="T6" fmla="*/ 385 w 492"/>
                <a:gd name="T7" fmla="*/ 75 h 91"/>
                <a:gd name="T8" fmla="*/ 355 w 492"/>
                <a:gd name="T9" fmla="*/ 77 h 91"/>
                <a:gd name="T10" fmla="*/ 324 w 492"/>
                <a:gd name="T11" fmla="*/ 78 h 91"/>
                <a:gd name="T12" fmla="*/ 294 w 492"/>
                <a:gd name="T13" fmla="*/ 77 h 91"/>
                <a:gd name="T14" fmla="*/ 263 w 492"/>
                <a:gd name="T15" fmla="*/ 75 h 91"/>
                <a:gd name="T16" fmla="*/ 233 w 492"/>
                <a:gd name="T17" fmla="*/ 70 h 91"/>
                <a:gd name="T18" fmla="*/ 202 w 492"/>
                <a:gd name="T19" fmla="*/ 64 h 91"/>
                <a:gd name="T20" fmla="*/ 172 w 492"/>
                <a:gd name="T21" fmla="*/ 56 h 91"/>
                <a:gd name="T22" fmla="*/ 142 w 492"/>
                <a:gd name="T23" fmla="*/ 48 h 91"/>
                <a:gd name="T24" fmla="*/ 112 w 492"/>
                <a:gd name="T25" fmla="*/ 39 h 91"/>
                <a:gd name="T26" fmla="*/ 83 w 492"/>
                <a:gd name="T27" fmla="*/ 29 h 91"/>
                <a:gd name="T28" fmla="*/ 53 w 492"/>
                <a:gd name="T29" fmla="*/ 18 h 91"/>
                <a:gd name="T30" fmla="*/ 25 w 492"/>
                <a:gd name="T31" fmla="*/ 5 h 91"/>
                <a:gd name="T32" fmla="*/ 6 w 492"/>
                <a:gd name="T33" fmla="*/ 0 h 91"/>
                <a:gd name="T34" fmla="*/ 0 w 492"/>
                <a:gd name="T35" fmla="*/ 4 h 91"/>
                <a:gd name="T36" fmla="*/ 15 w 492"/>
                <a:gd name="T37" fmla="*/ 16 h 91"/>
                <a:gd name="T38" fmla="*/ 43 w 492"/>
                <a:gd name="T39" fmla="*/ 31 h 91"/>
                <a:gd name="T40" fmla="*/ 71 w 492"/>
                <a:gd name="T41" fmla="*/ 44 h 91"/>
                <a:gd name="T42" fmla="*/ 99 w 492"/>
                <a:gd name="T43" fmla="*/ 55 h 91"/>
                <a:gd name="T44" fmla="*/ 128 w 492"/>
                <a:gd name="T45" fmla="*/ 65 h 91"/>
                <a:gd name="T46" fmla="*/ 158 w 492"/>
                <a:gd name="T47" fmla="*/ 73 h 91"/>
                <a:gd name="T48" fmla="*/ 188 w 492"/>
                <a:gd name="T49" fmla="*/ 80 h 91"/>
                <a:gd name="T50" fmla="*/ 219 w 492"/>
                <a:gd name="T51" fmla="*/ 86 h 91"/>
                <a:gd name="T52" fmla="*/ 251 w 492"/>
                <a:gd name="T53" fmla="*/ 90 h 91"/>
                <a:gd name="T54" fmla="*/ 284 w 492"/>
                <a:gd name="T55" fmla="*/ 91 h 91"/>
                <a:gd name="T56" fmla="*/ 316 w 492"/>
                <a:gd name="T57" fmla="*/ 90 h 91"/>
                <a:gd name="T58" fmla="*/ 348 w 492"/>
                <a:gd name="T59" fmla="*/ 87 h 91"/>
                <a:gd name="T60" fmla="*/ 380 w 492"/>
                <a:gd name="T61" fmla="*/ 83 h 91"/>
                <a:gd name="T62" fmla="*/ 413 w 492"/>
                <a:gd name="T63" fmla="*/ 77 h 91"/>
                <a:gd name="T64" fmla="*/ 444 w 492"/>
                <a:gd name="T65" fmla="*/ 71 h 91"/>
                <a:gd name="T66" fmla="*/ 476 w 492"/>
                <a:gd name="T67" fmla="*/ 64 h 91"/>
                <a:gd name="T68" fmla="*/ 492 w 492"/>
                <a:gd name="T69" fmla="*/ 62 h 91"/>
                <a:gd name="T70" fmla="*/ 492 w 492"/>
                <a:gd name="T71" fmla="*/ 61 h 91"/>
                <a:gd name="T72" fmla="*/ 492 w 492"/>
                <a:gd name="T73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2" h="91">
                  <a:moveTo>
                    <a:pt x="492" y="61"/>
                  </a:moveTo>
                  <a:lnTo>
                    <a:pt x="477" y="63"/>
                  </a:lnTo>
                  <a:lnTo>
                    <a:pt x="461" y="65"/>
                  </a:lnTo>
                  <a:lnTo>
                    <a:pt x="446" y="68"/>
                  </a:lnTo>
                  <a:lnTo>
                    <a:pt x="431" y="70"/>
                  </a:lnTo>
                  <a:lnTo>
                    <a:pt x="416" y="71"/>
                  </a:lnTo>
                  <a:lnTo>
                    <a:pt x="400" y="73"/>
                  </a:lnTo>
                  <a:lnTo>
                    <a:pt x="385" y="75"/>
                  </a:lnTo>
                  <a:lnTo>
                    <a:pt x="370" y="76"/>
                  </a:lnTo>
                  <a:lnTo>
                    <a:pt x="355" y="77"/>
                  </a:lnTo>
                  <a:lnTo>
                    <a:pt x="340" y="78"/>
                  </a:lnTo>
                  <a:lnTo>
                    <a:pt x="324" y="78"/>
                  </a:lnTo>
                  <a:lnTo>
                    <a:pt x="309" y="78"/>
                  </a:lnTo>
                  <a:lnTo>
                    <a:pt x="294" y="77"/>
                  </a:lnTo>
                  <a:lnTo>
                    <a:pt x="279" y="76"/>
                  </a:lnTo>
                  <a:lnTo>
                    <a:pt x="263" y="75"/>
                  </a:lnTo>
                  <a:lnTo>
                    <a:pt x="248" y="72"/>
                  </a:lnTo>
                  <a:lnTo>
                    <a:pt x="233" y="70"/>
                  </a:lnTo>
                  <a:lnTo>
                    <a:pt x="217" y="67"/>
                  </a:lnTo>
                  <a:lnTo>
                    <a:pt x="202" y="64"/>
                  </a:lnTo>
                  <a:lnTo>
                    <a:pt x="187" y="61"/>
                  </a:lnTo>
                  <a:lnTo>
                    <a:pt x="172" y="56"/>
                  </a:lnTo>
                  <a:lnTo>
                    <a:pt x="157" y="53"/>
                  </a:lnTo>
                  <a:lnTo>
                    <a:pt x="142" y="48"/>
                  </a:lnTo>
                  <a:lnTo>
                    <a:pt x="127" y="44"/>
                  </a:lnTo>
                  <a:lnTo>
                    <a:pt x="112" y="39"/>
                  </a:lnTo>
                  <a:lnTo>
                    <a:pt x="97" y="34"/>
                  </a:lnTo>
                  <a:lnTo>
                    <a:pt x="83" y="29"/>
                  </a:lnTo>
                  <a:lnTo>
                    <a:pt x="68" y="24"/>
                  </a:lnTo>
                  <a:lnTo>
                    <a:pt x="53" y="18"/>
                  </a:lnTo>
                  <a:lnTo>
                    <a:pt x="39" y="12"/>
                  </a:lnTo>
                  <a:lnTo>
                    <a:pt x="25" y="5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15" y="16"/>
                  </a:lnTo>
                  <a:lnTo>
                    <a:pt x="29" y="24"/>
                  </a:lnTo>
                  <a:lnTo>
                    <a:pt x="43" y="31"/>
                  </a:lnTo>
                  <a:lnTo>
                    <a:pt x="57" y="38"/>
                  </a:lnTo>
                  <a:lnTo>
                    <a:pt x="71" y="44"/>
                  </a:lnTo>
                  <a:lnTo>
                    <a:pt x="84" y="49"/>
                  </a:lnTo>
                  <a:lnTo>
                    <a:pt x="99" y="55"/>
                  </a:lnTo>
                  <a:lnTo>
                    <a:pt x="113" y="61"/>
                  </a:lnTo>
                  <a:lnTo>
                    <a:pt x="128" y="65"/>
                  </a:lnTo>
                  <a:lnTo>
                    <a:pt x="143" y="70"/>
                  </a:lnTo>
                  <a:lnTo>
                    <a:pt x="158" y="73"/>
                  </a:lnTo>
                  <a:lnTo>
                    <a:pt x="173" y="78"/>
                  </a:lnTo>
                  <a:lnTo>
                    <a:pt x="188" y="80"/>
                  </a:lnTo>
                  <a:lnTo>
                    <a:pt x="204" y="84"/>
                  </a:lnTo>
                  <a:lnTo>
                    <a:pt x="219" y="86"/>
                  </a:lnTo>
                  <a:lnTo>
                    <a:pt x="235" y="88"/>
                  </a:lnTo>
                  <a:lnTo>
                    <a:pt x="251" y="90"/>
                  </a:lnTo>
                  <a:lnTo>
                    <a:pt x="267" y="91"/>
                  </a:lnTo>
                  <a:lnTo>
                    <a:pt x="284" y="91"/>
                  </a:lnTo>
                  <a:lnTo>
                    <a:pt x="300" y="91"/>
                  </a:lnTo>
                  <a:lnTo>
                    <a:pt x="316" y="90"/>
                  </a:lnTo>
                  <a:lnTo>
                    <a:pt x="332" y="88"/>
                  </a:lnTo>
                  <a:lnTo>
                    <a:pt x="348" y="87"/>
                  </a:lnTo>
                  <a:lnTo>
                    <a:pt x="364" y="85"/>
                  </a:lnTo>
                  <a:lnTo>
                    <a:pt x="380" y="83"/>
                  </a:lnTo>
                  <a:lnTo>
                    <a:pt x="396" y="79"/>
                  </a:lnTo>
                  <a:lnTo>
                    <a:pt x="413" y="77"/>
                  </a:lnTo>
                  <a:lnTo>
                    <a:pt x="429" y="73"/>
                  </a:lnTo>
                  <a:lnTo>
                    <a:pt x="444" y="71"/>
                  </a:lnTo>
                  <a:lnTo>
                    <a:pt x="460" y="68"/>
                  </a:lnTo>
                  <a:lnTo>
                    <a:pt x="476" y="64"/>
                  </a:lnTo>
                  <a:lnTo>
                    <a:pt x="491" y="62"/>
                  </a:lnTo>
                  <a:lnTo>
                    <a:pt x="492" y="62"/>
                  </a:lnTo>
                  <a:lnTo>
                    <a:pt x="492" y="61"/>
                  </a:lnTo>
                  <a:lnTo>
                    <a:pt x="492" y="61"/>
                  </a:lnTo>
                  <a:lnTo>
                    <a:pt x="492" y="61"/>
                  </a:lnTo>
                  <a:lnTo>
                    <a:pt x="492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3" name="Freeform 70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2776" y="3715"/>
              <a:ext cx="177" cy="73"/>
            </a:xfrm>
            <a:custGeom>
              <a:avLst/>
              <a:gdLst>
                <a:gd name="T0" fmla="*/ 351 w 353"/>
                <a:gd name="T1" fmla="*/ 0 h 148"/>
                <a:gd name="T2" fmla="*/ 331 w 353"/>
                <a:gd name="T3" fmla="*/ 13 h 148"/>
                <a:gd name="T4" fmla="*/ 311 w 353"/>
                <a:gd name="T5" fmla="*/ 26 h 148"/>
                <a:gd name="T6" fmla="*/ 291 w 353"/>
                <a:gd name="T7" fmla="*/ 36 h 148"/>
                <a:gd name="T8" fmla="*/ 270 w 353"/>
                <a:gd name="T9" fmla="*/ 46 h 148"/>
                <a:gd name="T10" fmla="*/ 248 w 353"/>
                <a:gd name="T11" fmla="*/ 57 h 148"/>
                <a:gd name="T12" fmla="*/ 228 w 353"/>
                <a:gd name="T13" fmla="*/ 66 h 148"/>
                <a:gd name="T14" fmla="*/ 207 w 353"/>
                <a:gd name="T15" fmla="*/ 74 h 148"/>
                <a:gd name="T16" fmla="*/ 185 w 353"/>
                <a:gd name="T17" fmla="*/ 82 h 148"/>
                <a:gd name="T18" fmla="*/ 163 w 353"/>
                <a:gd name="T19" fmla="*/ 89 h 148"/>
                <a:gd name="T20" fmla="*/ 141 w 353"/>
                <a:gd name="T21" fmla="*/ 96 h 148"/>
                <a:gd name="T22" fmla="*/ 119 w 353"/>
                <a:gd name="T23" fmla="*/ 103 h 148"/>
                <a:gd name="T24" fmla="*/ 96 w 353"/>
                <a:gd name="T25" fmla="*/ 110 h 148"/>
                <a:gd name="T26" fmla="*/ 75 w 353"/>
                <a:gd name="T27" fmla="*/ 116 h 148"/>
                <a:gd name="T28" fmla="*/ 51 w 353"/>
                <a:gd name="T29" fmla="*/ 123 h 148"/>
                <a:gd name="T30" fmla="*/ 30 w 353"/>
                <a:gd name="T31" fmla="*/ 128 h 148"/>
                <a:gd name="T32" fmla="*/ 7 w 353"/>
                <a:gd name="T33" fmla="*/ 134 h 148"/>
                <a:gd name="T34" fmla="*/ 3 w 353"/>
                <a:gd name="T35" fmla="*/ 136 h 148"/>
                <a:gd name="T36" fmla="*/ 0 w 353"/>
                <a:gd name="T37" fmla="*/ 141 h 148"/>
                <a:gd name="T38" fmla="*/ 0 w 353"/>
                <a:gd name="T39" fmla="*/ 146 h 148"/>
                <a:gd name="T40" fmla="*/ 3 w 353"/>
                <a:gd name="T41" fmla="*/ 148 h 148"/>
                <a:gd name="T42" fmla="*/ 27 w 353"/>
                <a:gd name="T43" fmla="*/ 144 h 148"/>
                <a:gd name="T44" fmla="*/ 50 w 353"/>
                <a:gd name="T45" fmla="*/ 141 h 148"/>
                <a:gd name="T46" fmla="*/ 73 w 353"/>
                <a:gd name="T47" fmla="*/ 136 h 148"/>
                <a:gd name="T48" fmla="*/ 96 w 353"/>
                <a:gd name="T49" fmla="*/ 131 h 148"/>
                <a:gd name="T50" fmla="*/ 119 w 353"/>
                <a:gd name="T51" fmla="*/ 124 h 148"/>
                <a:gd name="T52" fmla="*/ 142 w 353"/>
                <a:gd name="T53" fmla="*/ 116 h 148"/>
                <a:gd name="T54" fmla="*/ 164 w 353"/>
                <a:gd name="T55" fmla="*/ 108 h 148"/>
                <a:gd name="T56" fmla="*/ 186 w 353"/>
                <a:gd name="T57" fmla="*/ 98 h 148"/>
                <a:gd name="T58" fmla="*/ 208 w 353"/>
                <a:gd name="T59" fmla="*/ 89 h 148"/>
                <a:gd name="T60" fmla="*/ 229 w 353"/>
                <a:gd name="T61" fmla="*/ 79 h 148"/>
                <a:gd name="T62" fmla="*/ 250 w 353"/>
                <a:gd name="T63" fmla="*/ 67 h 148"/>
                <a:gd name="T64" fmla="*/ 270 w 353"/>
                <a:gd name="T65" fmla="*/ 56 h 148"/>
                <a:gd name="T66" fmla="*/ 291 w 353"/>
                <a:gd name="T67" fmla="*/ 44 h 148"/>
                <a:gd name="T68" fmla="*/ 312 w 353"/>
                <a:gd name="T69" fmla="*/ 32 h 148"/>
                <a:gd name="T70" fmla="*/ 331 w 353"/>
                <a:gd name="T71" fmla="*/ 18 h 148"/>
                <a:gd name="T72" fmla="*/ 351 w 353"/>
                <a:gd name="T73" fmla="*/ 4 h 148"/>
                <a:gd name="T74" fmla="*/ 352 w 353"/>
                <a:gd name="T75" fmla="*/ 3 h 148"/>
                <a:gd name="T76" fmla="*/ 353 w 353"/>
                <a:gd name="T77" fmla="*/ 2 h 148"/>
                <a:gd name="T78" fmla="*/ 352 w 353"/>
                <a:gd name="T79" fmla="*/ 0 h 148"/>
                <a:gd name="T80" fmla="*/ 351 w 353"/>
                <a:gd name="T81" fmla="*/ 0 h 148"/>
                <a:gd name="T82" fmla="*/ 351 w 353"/>
                <a:gd name="T8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3" h="148">
                  <a:moveTo>
                    <a:pt x="351" y="0"/>
                  </a:moveTo>
                  <a:lnTo>
                    <a:pt x="331" y="13"/>
                  </a:lnTo>
                  <a:lnTo>
                    <a:pt x="311" y="26"/>
                  </a:lnTo>
                  <a:lnTo>
                    <a:pt x="291" y="36"/>
                  </a:lnTo>
                  <a:lnTo>
                    <a:pt x="270" y="46"/>
                  </a:lnTo>
                  <a:lnTo>
                    <a:pt x="248" y="57"/>
                  </a:lnTo>
                  <a:lnTo>
                    <a:pt x="228" y="66"/>
                  </a:lnTo>
                  <a:lnTo>
                    <a:pt x="207" y="74"/>
                  </a:lnTo>
                  <a:lnTo>
                    <a:pt x="185" y="82"/>
                  </a:lnTo>
                  <a:lnTo>
                    <a:pt x="163" y="89"/>
                  </a:lnTo>
                  <a:lnTo>
                    <a:pt x="141" y="96"/>
                  </a:lnTo>
                  <a:lnTo>
                    <a:pt x="119" y="103"/>
                  </a:lnTo>
                  <a:lnTo>
                    <a:pt x="96" y="110"/>
                  </a:lnTo>
                  <a:lnTo>
                    <a:pt x="75" y="116"/>
                  </a:lnTo>
                  <a:lnTo>
                    <a:pt x="51" y="123"/>
                  </a:lnTo>
                  <a:lnTo>
                    <a:pt x="30" y="128"/>
                  </a:lnTo>
                  <a:lnTo>
                    <a:pt x="7" y="134"/>
                  </a:lnTo>
                  <a:lnTo>
                    <a:pt x="3" y="136"/>
                  </a:lnTo>
                  <a:lnTo>
                    <a:pt x="0" y="141"/>
                  </a:lnTo>
                  <a:lnTo>
                    <a:pt x="0" y="146"/>
                  </a:lnTo>
                  <a:lnTo>
                    <a:pt x="3" y="148"/>
                  </a:lnTo>
                  <a:lnTo>
                    <a:pt x="27" y="144"/>
                  </a:lnTo>
                  <a:lnTo>
                    <a:pt x="50" y="141"/>
                  </a:lnTo>
                  <a:lnTo>
                    <a:pt x="73" y="136"/>
                  </a:lnTo>
                  <a:lnTo>
                    <a:pt x="96" y="131"/>
                  </a:lnTo>
                  <a:lnTo>
                    <a:pt x="119" y="124"/>
                  </a:lnTo>
                  <a:lnTo>
                    <a:pt x="142" y="116"/>
                  </a:lnTo>
                  <a:lnTo>
                    <a:pt x="164" y="108"/>
                  </a:lnTo>
                  <a:lnTo>
                    <a:pt x="186" y="98"/>
                  </a:lnTo>
                  <a:lnTo>
                    <a:pt x="208" y="89"/>
                  </a:lnTo>
                  <a:lnTo>
                    <a:pt x="229" y="79"/>
                  </a:lnTo>
                  <a:lnTo>
                    <a:pt x="250" y="67"/>
                  </a:lnTo>
                  <a:lnTo>
                    <a:pt x="270" y="56"/>
                  </a:lnTo>
                  <a:lnTo>
                    <a:pt x="291" y="44"/>
                  </a:lnTo>
                  <a:lnTo>
                    <a:pt x="312" y="32"/>
                  </a:lnTo>
                  <a:lnTo>
                    <a:pt x="331" y="18"/>
                  </a:lnTo>
                  <a:lnTo>
                    <a:pt x="351" y="4"/>
                  </a:lnTo>
                  <a:lnTo>
                    <a:pt x="352" y="3"/>
                  </a:lnTo>
                  <a:lnTo>
                    <a:pt x="353" y="2"/>
                  </a:lnTo>
                  <a:lnTo>
                    <a:pt x="352" y="0"/>
                  </a:lnTo>
                  <a:lnTo>
                    <a:pt x="351" y="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4" name="Freeform 71"/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2186" y="3542"/>
              <a:ext cx="120" cy="75"/>
            </a:xfrm>
            <a:custGeom>
              <a:avLst/>
              <a:gdLst>
                <a:gd name="T0" fmla="*/ 0 w 239"/>
                <a:gd name="T1" fmla="*/ 150 h 150"/>
                <a:gd name="T2" fmla="*/ 3 w 239"/>
                <a:gd name="T3" fmla="*/ 131 h 150"/>
                <a:gd name="T4" fmla="*/ 9 w 239"/>
                <a:gd name="T5" fmla="*/ 115 h 150"/>
                <a:gd name="T6" fmla="*/ 18 w 239"/>
                <a:gd name="T7" fmla="*/ 100 h 150"/>
                <a:gd name="T8" fmla="*/ 29 w 239"/>
                <a:gd name="T9" fmla="*/ 86 h 150"/>
                <a:gd name="T10" fmla="*/ 40 w 239"/>
                <a:gd name="T11" fmla="*/ 75 h 150"/>
                <a:gd name="T12" fmla="*/ 54 w 239"/>
                <a:gd name="T13" fmla="*/ 63 h 150"/>
                <a:gd name="T14" fmla="*/ 68 w 239"/>
                <a:gd name="T15" fmla="*/ 52 h 150"/>
                <a:gd name="T16" fmla="*/ 81 w 239"/>
                <a:gd name="T17" fmla="*/ 41 h 150"/>
                <a:gd name="T18" fmla="*/ 100 w 239"/>
                <a:gd name="T19" fmla="*/ 31 h 150"/>
                <a:gd name="T20" fmla="*/ 118 w 239"/>
                <a:gd name="T21" fmla="*/ 23 h 150"/>
                <a:gd name="T22" fmla="*/ 137 w 239"/>
                <a:gd name="T23" fmla="*/ 18 h 150"/>
                <a:gd name="T24" fmla="*/ 156 w 239"/>
                <a:gd name="T25" fmla="*/ 15 h 150"/>
                <a:gd name="T26" fmla="*/ 176 w 239"/>
                <a:gd name="T27" fmla="*/ 14 h 150"/>
                <a:gd name="T28" fmla="*/ 195 w 239"/>
                <a:gd name="T29" fmla="*/ 14 h 150"/>
                <a:gd name="T30" fmla="*/ 215 w 239"/>
                <a:gd name="T31" fmla="*/ 14 h 150"/>
                <a:gd name="T32" fmla="*/ 236 w 239"/>
                <a:gd name="T33" fmla="*/ 14 h 150"/>
                <a:gd name="T34" fmla="*/ 238 w 239"/>
                <a:gd name="T35" fmla="*/ 13 h 150"/>
                <a:gd name="T36" fmla="*/ 239 w 239"/>
                <a:gd name="T37" fmla="*/ 11 h 150"/>
                <a:gd name="T38" fmla="*/ 239 w 239"/>
                <a:gd name="T39" fmla="*/ 10 h 150"/>
                <a:gd name="T40" fmla="*/ 238 w 239"/>
                <a:gd name="T41" fmla="*/ 9 h 150"/>
                <a:gd name="T42" fmla="*/ 229 w 239"/>
                <a:gd name="T43" fmla="*/ 8 h 150"/>
                <a:gd name="T44" fmla="*/ 220 w 239"/>
                <a:gd name="T45" fmla="*/ 7 h 150"/>
                <a:gd name="T46" fmla="*/ 210 w 239"/>
                <a:gd name="T47" fmla="*/ 4 h 150"/>
                <a:gd name="T48" fmla="*/ 200 w 239"/>
                <a:gd name="T49" fmla="*/ 3 h 150"/>
                <a:gd name="T50" fmla="*/ 190 w 239"/>
                <a:gd name="T51" fmla="*/ 1 h 150"/>
                <a:gd name="T52" fmla="*/ 180 w 239"/>
                <a:gd name="T53" fmla="*/ 0 h 150"/>
                <a:gd name="T54" fmla="*/ 171 w 239"/>
                <a:gd name="T55" fmla="*/ 0 h 150"/>
                <a:gd name="T56" fmla="*/ 162 w 239"/>
                <a:gd name="T57" fmla="*/ 1 h 150"/>
                <a:gd name="T58" fmla="*/ 151 w 239"/>
                <a:gd name="T59" fmla="*/ 4 h 150"/>
                <a:gd name="T60" fmla="*/ 140 w 239"/>
                <a:gd name="T61" fmla="*/ 8 h 150"/>
                <a:gd name="T62" fmla="*/ 130 w 239"/>
                <a:gd name="T63" fmla="*/ 11 h 150"/>
                <a:gd name="T64" fmla="*/ 119 w 239"/>
                <a:gd name="T65" fmla="*/ 16 h 150"/>
                <a:gd name="T66" fmla="*/ 109 w 239"/>
                <a:gd name="T67" fmla="*/ 21 h 150"/>
                <a:gd name="T68" fmla="*/ 99 w 239"/>
                <a:gd name="T69" fmla="*/ 26 h 150"/>
                <a:gd name="T70" fmla="*/ 88 w 239"/>
                <a:gd name="T71" fmla="*/ 32 h 150"/>
                <a:gd name="T72" fmla="*/ 79 w 239"/>
                <a:gd name="T73" fmla="*/ 38 h 150"/>
                <a:gd name="T74" fmla="*/ 64 w 239"/>
                <a:gd name="T75" fmla="*/ 48 h 150"/>
                <a:gd name="T76" fmla="*/ 50 w 239"/>
                <a:gd name="T77" fmla="*/ 60 h 150"/>
                <a:gd name="T78" fmla="*/ 37 w 239"/>
                <a:gd name="T79" fmla="*/ 71 h 150"/>
                <a:gd name="T80" fmla="*/ 25 w 239"/>
                <a:gd name="T81" fmla="*/ 85 h 150"/>
                <a:gd name="T82" fmla="*/ 15 w 239"/>
                <a:gd name="T83" fmla="*/ 99 h 150"/>
                <a:gd name="T84" fmla="*/ 7 w 239"/>
                <a:gd name="T85" fmla="*/ 115 h 150"/>
                <a:gd name="T86" fmla="*/ 2 w 239"/>
                <a:gd name="T87" fmla="*/ 131 h 150"/>
                <a:gd name="T88" fmla="*/ 0 w 239"/>
                <a:gd name="T89" fmla="*/ 150 h 150"/>
                <a:gd name="T90" fmla="*/ 0 w 239"/>
                <a:gd name="T91" fmla="*/ 150 h 150"/>
                <a:gd name="T92" fmla="*/ 0 w 239"/>
                <a:gd name="T93" fmla="*/ 150 h 150"/>
                <a:gd name="T94" fmla="*/ 0 w 239"/>
                <a:gd name="T95" fmla="*/ 150 h 150"/>
                <a:gd name="T96" fmla="*/ 0 w 239"/>
                <a:gd name="T97" fmla="*/ 150 h 150"/>
                <a:gd name="T98" fmla="*/ 0 w 239"/>
                <a:gd name="T9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50">
                  <a:moveTo>
                    <a:pt x="0" y="150"/>
                  </a:moveTo>
                  <a:lnTo>
                    <a:pt x="3" y="131"/>
                  </a:lnTo>
                  <a:lnTo>
                    <a:pt x="9" y="115"/>
                  </a:lnTo>
                  <a:lnTo>
                    <a:pt x="18" y="100"/>
                  </a:lnTo>
                  <a:lnTo>
                    <a:pt x="29" y="86"/>
                  </a:lnTo>
                  <a:lnTo>
                    <a:pt x="40" y="75"/>
                  </a:lnTo>
                  <a:lnTo>
                    <a:pt x="54" y="63"/>
                  </a:lnTo>
                  <a:lnTo>
                    <a:pt x="68" y="52"/>
                  </a:lnTo>
                  <a:lnTo>
                    <a:pt x="81" y="41"/>
                  </a:lnTo>
                  <a:lnTo>
                    <a:pt x="100" y="31"/>
                  </a:lnTo>
                  <a:lnTo>
                    <a:pt x="118" y="23"/>
                  </a:lnTo>
                  <a:lnTo>
                    <a:pt x="137" y="18"/>
                  </a:lnTo>
                  <a:lnTo>
                    <a:pt x="156" y="15"/>
                  </a:lnTo>
                  <a:lnTo>
                    <a:pt x="176" y="14"/>
                  </a:lnTo>
                  <a:lnTo>
                    <a:pt x="195" y="14"/>
                  </a:lnTo>
                  <a:lnTo>
                    <a:pt x="215" y="14"/>
                  </a:lnTo>
                  <a:lnTo>
                    <a:pt x="236" y="14"/>
                  </a:lnTo>
                  <a:lnTo>
                    <a:pt x="238" y="13"/>
                  </a:lnTo>
                  <a:lnTo>
                    <a:pt x="239" y="11"/>
                  </a:lnTo>
                  <a:lnTo>
                    <a:pt x="239" y="10"/>
                  </a:lnTo>
                  <a:lnTo>
                    <a:pt x="238" y="9"/>
                  </a:lnTo>
                  <a:lnTo>
                    <a:pt x="229" y="8"/>
                  </a:lnTo>
                  <a:lnTo>
                    <a:pt x="220" y="7"/>
                  </a:lnTo>
                  <a:lnTo>
                    <a:pt x="210" y="4"/>
                  </a:lnTo>
                  <a:lnTo>
                    <a:pt x="200" y="3"/>
                  </a:lnTo>
                  <a:lnTo>
                    <a:pt x="190" y="1"/>
                  </a:lnTo>
                  <a:lnTo>
                    <a:pt x="180" y="0"/>
                  </a:lnTo>
                  <a:lnTo>
                    <a:pt x="171" y="0"/>
                  </a:lnTo>
                  <a:lnTo>
                    <a:pt x="162" y="1"/>
                  </a:lnTo>
                  <a:lnTo>
                    <a:pt x="151" y="4"/>
                  </a:lnTo>
                  <a:lnTo>
                    <a:pt x="140" y="8"/>
                  </a:lnTo>
                  <a:lnTo>
                    <a:pt x="130" y="11"/>
                  </a:lnTo>
                  <a:lnTo>
                    <a:pt x="119" y="16"/>
                  </a:lnTo>
                  <a:lnTo>
                    <a:pt x="109" y="21"/>
                  </a:lnTo>
                  <a:lnTo>
                    <a:pt x="99" y="26"/>
                  </a:lnTo>
                  <a:lnTo>
                    <a:pt x="88" y="32"/>
                  </a:lnTo>
                  <a:lnTo>
                    <a:pt x="79" y="38"/>
                  </a:lnTo>
                  <a:lnTo>
                    <a:pt x="64" y="48"/>
                  </a:lnTo>
                  <a:lnTo>
                    <a:pt x="50" y="60"/>
                  </a:lnTo>
                  <a:lnTo>
                    <a:pt x="37" y="71"/>
                  </a:lnTo>
                  <a:lnTo>
                    <a:pt x="25" y="85"/>
                  </a:lnTo>
                  <a:lnTo>
                    <a:pt x="15" y="99"/>
                  </a:lnTo>
                  <a:lnTo>
                    <a:pt x="7" y="115"/>
                  </a:lnTo>
                  <a:lnTo>
                    <a:pt x="2" y="131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5" name="Freeform 72"/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2190" y="3522"/>
              <a:ext cx="100" cy="238"/>
            </a:xfrm>
            <a:custGeom>
              <a:avLst/>
              <a:gdLst>
                <a:gd name="T0" fmla="*/ 56 w 200"/>
                <a:gd name="T1" fmla="*/ 0 h 475"/>
                <a:gd name="T2" fmla="*/ 34 w 200"/>
                <a:gd name="T3" fmla="*/ 14 h 475"/>
                <a:gd name="T4" fmla="*/ 19 w 200"/>
                <a:gd name="T5" fmla="*/ 33 h 475"/>
                <a:gd name="T6" fmla="*/ 9 w 200"/>
                <a:gd name="T7" fmla="*/ 55 h 475"/>
                <a:gd name="T8" fmla="*/ 3 w 200"/>
                <a:gd name="T9" fmla="*/ 79 h 475"/>
                <a:gd name="T10" fmla="*/ 1 w 200"/>
                <a:gd name="T11" fmla="*/ 106 h 475"/>
                <a:gd name="T12" fmla="*/ 0 w 200"/>
                <a:gd name="T13" fmla="*/ 131 h 475"/>
                <a:gd name="T14" fmla="*/ 1 w 200"/>
                <a:gd name="T15" fmla="*/ 157 h 475"/>
                <a:gd name="T16" fmla="*/ 3 w 200"/>
                <a:gd name="T17" fmla="*/ 182 h 475"/>
                <a:gd name="T18" fmla="*/ 5 w 200"/>
                <a:gd name="T19" fmla="*/ 205 h 475"/>
                <a:gd name="T20" fmla="*/ 9 w 200"/>
                <a:gd name="T21" fmla="*/ 229 h 475"/>
                <a:gd name="T22" fmla="*/ 15 w 200"/>
                <a:gd name="T23" fmla="*/ 253 h 475"/>
                <a:gd name="T24" fmla="*/ 20 w 200"/>
                <a:gd name="T25" fmla="*/ 277 h 475"/>
                <a:gd name="T26" fmla="*/ 27 w 200"/>
                <a:gd name="T27" fmla="*/ 301 h 475"/>
                <a:gd name="T28" fmla="*/ 36 w 200"/>
                <a:gd name="T29" fmla="*/ 323 h 475"/>
                <a:gd name="T30" fmla="*/ 46 w 200"/>
                <a:gd name="T31" fmla="*/ 345 h 475"/>
                <a:gd name="T32" fmla="*/ 57 w 200"/>
                <a:gd name="T33" fmla="*/ 366 h 475"/>
                <a:gd name="T34" fmla="*/ 70 w 200"/>
                <a:gd name="T35" fmla="*/ 383 h 475"/>
                <a:gd name="T36" fmla="*/ 83 w 200"/>
                <a:gd name="T37" fmla="*/ 399 h 475"/>
                <a:gd name="T38" fmla="*/ 97 w 200"/>
                <a:gd name="T39" fmla="*/ 414 h 475"/>
                <a:gd name="T40" fmla="*/ 114 w 200"/>
                <a:gd name="T41" fmla="*/ 428 h 475"/>
                <a:gd name="T42" fmla="*/ 131 w 200"/>
                <a:gd name="T43" fmla="*/ 441 h 475"/>
                <a:gd name="T44" fmla="*/ 148 w 200"/>
                <a:gd name="T45" fmla="*/ 452 h 475"/>
                <a:gd name="T46" fmla="*/ 165 w 200"/>
                <a:gd name="T47" fmla="*/ 464 h 475"/>
                <a:gd name="T48" fmla="*/ 183 w 200"/>
                <a:gd name="T49" fmla="*/ 475 h 475"/>
                <a:gd name="T50" fmla="*/ 191 w 200"/>
                <a:gd name="T51" fmla="*/ 474 h 475"/>
                <a:gd name="T52" fmla="*/ 197 w 200"/>
                <a:gd name="T53" fmla="*/ 467 h 475"/>
                <a:gd name="T54" fmla="*/ 200 w 200"/>
                <a:gd name="T55" fmla="*/ 457 h 475"/>
                <a:gd name="T56" fmla="*/ 198 w 200"/>
                <a:gd name="T57" fmla="*/ 449 h 475"/>
                <a:gd name="T58" fmla="*/ 178 w 200"/>
                <a:gd name="T59" fmla="*/ 429 h 475"/>
                <a:gd name="T60" fmla="*/ 159 w 200"/>
                <a:gd name="T61" fmla="*/ 411 h 475"/>
                <a:gd name="T62" fmla="*/ 140 w 200"/>
                <a:gd name="T63" fmla="*/ 391 h 475"/>
                <a:gd name="T64" fmla="*/ 123 w 200"/>
                <a:gd name="T65" fmla="*/ 371 h 475"/>
                <a:gd name="T66" fmla="*/ 106 w 200"/>
                <a:gd name="T67" fmla="*/ 350 h 475"/>
                <a:gd name="T68" fmla="*/ 91 w 200"/>
                <a:gd name="T69" fmla="*/ 329 h 475"/>
                <a:gd name="T70" fmla="*/ 76 w 200"/>
                <a:gd name="T71" fmla="*/ 306 h 475"/>
                <a:gd name="T72" fmla="*/ 63 w 200"/>
                <a:gd name="T73" fmla="*/ 282 h 475"/>
                <a:gd name="T74" fmla="*/ 50 w 200"/>
                <a:gd name="T75" fmla="*/ 253 h 475"/>
                <a:gd name="T76" fmla="*/ 36 w 200"/>
                <a:gd name="T77" fmla="*/ 218 h 475"/>
                <a:gd name="T78" fmla="*/ 23 w 200"/>
                <a:gd name="T79" fmla="*/ 178 h 475"/>
                <a:gd name="T80" fmla="*/ 13 w 200"/>
                <a:gd name="T81" fmla="*/ 135 h 475"/>
                <a:gd name="T82" fmla="*/ 10 w 200"/>
                <a:gd name="T83" fmla="*/ 95 h 475"/>
                <a:gd name="T84" fmla="*/ 15 w 200"/>
                <a:gd name="T85" fmla="*/ 57 h 475"/>
                <a:gd name="T86" fmla="*/ 28 w 200"/>
                <a:gd name="T87" fmla="*/ 25 h 475"/>
                <a:gd name="T88" fmla="*/ 56 w 200"/>
                <a:gd name="T89" fmla="*/ 1 h 475"/>
                <a:gd name="T90" fmla="*/ 56 w 200"/>
                <a:gd name="T91" fmla="*/ 0 h 475"/>
                <a:gd name="T92" fmla="*/ 56 w 200"/>
                <a:gd name="T93" fmla="*/ 0 h 475"/>
                <a:gd name="T94" fmla="*/ 56 w 200"/>
                <a:gd name="T95" fmla="*/ 0 h 475"/>
                <a:gd name="T96" fmla="*/ 56 w 200"/>
                <a:gd name="T97" fmla="*/ 0 h 475"/>
                <a:gd name="T98" fmla="*/ 56 w 200"/>
                <a:gd name="T9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0" h="475">
                  <a:moveTo>
                    <a:pt x="56" y="0"/>
                  </a:moveTo>
                  <a:lnTo>
                    <a:pt x="34" y="14"/>
                  </a:lnTo>
                  <a:lnTo>
                    <a:pt x="19" y="33"/>
                  </a:lnTo>
                  <a:lnTo>
                    <a:pt x="9" y="55"/>
                  </a:lnTo>
                  <a:lnTo>
                    <a:pt x="3" y="79"/>
                  </a:lnTo>
                  <a:lnTo>
                    <a:pt x="1" y="106"/>
                  </a:lnTo>
                  <a:lnTo>
                    <a:pt x="0" y="131"/>
                  </a:lnTo>
                  <a:lnTo>
                    <a:pt x="1" y="157"/>
                  </a:lnTo>
                  <a:lnTo>
                    <a:pt x="3" y="182"/>
                  </a:lnTo>
                  <a:lnTo>
                    <a:pt x="5" y="205"/>
                  </a:lnTo>
                  <a:lnTo>
                    <a:pt x="9" y="229"/>
                  </a:lnTo>
                  <a:lnTo>
                    <a:pt x="15" y="253"/>
                  </a:lnTo>
                  <a:lnTo>
                    <a:pt x="20" y="277"/>
                  </a:lnTo>
                  <a:lnTo>
                    <a:pt x="27" y="301"/>
                  </a:lnTo>
                  <a:lnTo>
                    <a:pt x="36" y="323"/>
                  </a:lnTo>
                  <a:lnTo>
                    <a:pt x="46" y="345"/>
                  </a:lnTo>
                  <a:lnTo>
                    <a:pt x="57" y="366"/>
                  </a:lnTo>
                  <a:lnTo>
                    <a:pt x="70" y="383"/>
                  </a:lnTo>
                  <a:lnTo>
                    <a:pt x="83" y="399"/>
                  </a:lnTo>
                  <a:lnTo>
                    <a:pt x="97" y="414"/>
                  </a:lnTo>
                  <a:lnTo>
                    <a:pt x="114" y="428"/>
                  </a:lnTo>
                  <a:lnTo>
                    <a:pt x="131" y="441"/>
                  </a:lnTo>
                  <a:lnTo>
                    <a:pt x="148" y="452"/>
                  </a:lnTo>
                  <a:lnTo>
                    <a:pt x="165" y="464"/>
                  </a:lnTo>
                  <a:lnTo>
                    <a:pt x="183" y="475"/>
                  </a:lnTo>
                  <a:lnTo>
                    <a:pt x="191" y="474"/>
                  </a:lnTo>
                  <a:lnTo>
                    <a:pt x="197" y="467"/>
                  </a:lnTo>
                  <a:lnTo>
                    <a:pt x="200" y="457"/>
                  </a:lnTo>
                  <a:lnTo>
                    <a:pt x="198" y="449"/>
                  </a:lnTo>
                  <a:lnTo>
                    <a:pt x="178" y="429"/>
                  </a:lnTo>
                  <a:lnTo>
                    <a:pt x="159" y="411"/>
                  </a:lnTo>
                  <a:lnTo>
                    <a:pt x="140" y="391"/>
                  </a:lnTo>
                  <a:lnTo>
                    <a:pt x="123" y="371"/>
                  </a:lnTo>
                  <a:lnTo>
                    <a:pt x="106" y="350"/>
                  </a:lnTo>
                  <a:lnTo>
                    <a:pt x="91" y="329"/>
                  </a:lnTo>
                  <a:lnTo>
                    <a:pt x="76" y="306"/>
                  </a:lnTo>
                  <a:lnTo>
                    <a:pt x="63" y="282"/>
                  </a:lnTo>
                  <a:lnTo>
                    <a:pt x="50" y="253"/>
                  </a:lnTo>
                  <a:lnTo>
                    <a:pt x="36" y="218"/>
                  </a:lnTo>
                  <a:lnTo>
                    <a:pt x="23" y="178"/>
                  </a:lnTo>
                  <a:lnTo>
                    <a:pt x="13" y="135"/>
                  </a:lnTo>
                  <a:lnTo>
                    <a:pt x="10" y="95"/>
                  </a:lnTo>
                  <a:lnTo>
                    <a:pt x="15" y="57"/>
                  </a:lnTo>
                  <a:lnTo>
                    <a:pt x="28" y="25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6" name="Freeform 73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2249" y="3597"/>
              <a:ext cx="119" cy="135"/>
            </a:xfrm>
            <a:custGeom>
              <a:avLst/>
              <a:gdLst>
                <a:gd name="T0" fmla="*/ 1 w 237"/>
                <a:gd name="T1" fmla="*/ 0 h 270"/>
                <a:gd name="T2" fmla="*/ 0 w 237"/>
                <a:gd name="T3" fmla="*/ 26 h 270"/>
                <a:gd name="T4" fmla="*/ 3 w 237"/>
                <a:gd name="T5" fmla="*/ 49 h 270"/>
                <a:gd name="T6" fmla="*/ 8 w 237"/>
                <a:gd name="T7" fmla="*/ 72 h 270"/>
                <a:gd name="T8" fmla="*/ 16 w 237"/>
                <a:gd name="T9" fmla="*/ 93 h 270"/>
                <a:gd name="T10" fmla="*/ 27 w 237"/>
                <a:gd name="T11" fmla="*/ 113 h 270"/>
                <a:gd name="T12" fmla="*/ 39 w 237"/>
                <a:gd name="T13" fmla="*/ 133 h 270"/>
                <a:gd name="T14" fmla="*/ 54 w 237"/>
                <a:gd name="T15" fmla="*/ 151 h 270"/>
                <a:gd name="T16" fmla="*/ 70 w 237"/>
                <a:gd name="T17" fmla="*/ 167 h 270"/>
                <a:gd name="T18" fmla="*/ 88 w 237"/>
                <a:gd name="T19" fmla="*/ 184 h 270"/>
                <a:gd name="T20" fmla="*/ 107 w 237"/>
                <a:gd name="T21" fmla="*/ 200 h 270"/>
                <a:gd name="T22" fmla="*/ 127 w 237"/>
                <a:gd name="T23" fmla="*/ 214 h 270"/>
                <a:gd name="T24" fmla="*/ 148 w 237"/>
                <a:gd name="T25" fmla="*/ 226 h 270"/>
                <a:gd name="T26" fmla="*/ 168 w 237"/>
                <a:gd name="T27" fmla="*/ 239 h 270"/>
                <a:gd name="T28" fmla="*/ 189 w 237"/>
                <a:gd name="T29" fmla="*/ 250 h 270"/>
                <a:gd name="T30" fmla="*/ 210 w 237"/>
                <a:gd name="T31" fmla="*/ 261 h 270"/>
                <a:gd name="T32" fmla="*/ 230 w 237"/>
                <a:gd name="T33" fmla="*/ 270 h 270"/>
                <a:gd name="T34" fmla="*/ 233 w 237"/>
                <a:gd name="T35" fmla="*/ 270 h 270"/>
                <a:gd name="T36" fmla="*/ 236 w 237"/>
                <a:gd name="T37" fmla="*/ 268 h 270"/>
                <a:gd name="T38" fmla="*/ 237 w 237"/>
                <a:gd name="T39" fmla="*/ 264 h 270"/>
                <a:gd name="T40" fmla="*/ 236 w 237"/>
                <a:gd name="T41" fmla="*/ 262 h 270"/>
                <a:gd name="T42" fmla="*/ 217 w 237"/>
                <a:gd name="T43" fmla="*/ 252 h 270"/>
                <a:gd name="T44" fmla="*/ 197 w 237"/>
                <a:gd name="T45" fmla="*/ 241 h 270"/>
                <a:gd name="T46" fmla="*/ 176 w 237"/>
                <a:gd name="T47" fmla="*/ 230 h 270"/>
                <a:gd name="T48" fmla="*/ 156 w 237"/>
                <a:gd name="T49" fmla="*/ 218 h 270"/>
                <a:gd name="T50" fmla="*/ 135 w 237"/>
                <a:gd name="T51" fmla="*/ 204 h 270"/>
                <a:gd name="T52" fmla="*/ 115 w 237"/>
                <a:gd name="T53" fmla="*/ 190 h 270"/>
                <a:gd name="T54" fmla="*/ 96 w 237"/>
                <a:gd name="T55" fmla="*/ 177 h 270"/>
                <a:gd name="T56" fmla="*/ 79 w 237"/>
                <a:gd name="T57" fmla="*/ 160 h 270"/>
                <a:gd name="T58" fmla="*/ 61 w 237"/>
                <a:gd name="T59" fmla="*/ 144 h 270"/>
                <a:gd name="T60" fmla="*/ 46 w 237"/>
                <a:gd name="T61" fmla="*/ 126 h 270"/>
                <a:gd name="T62" fmla="*/ 32 w 237"/>
                <a:gd name="T63" fmla="*/ 107 h 270"/>
                <a:gd name="T64" fmla="*/ 21 w 237"/>
                <a:gd name="T65" fmla="*/ 89 h 270"/>
                <a:gd name="T66" fmla="*/ 12 w 237"/>
                <a:gd name="T67" fmla="*/ 68 h 270"/>
                <a:gd name="T68" fmla="*/ 6 w 237"/>
                <a:gd name="T69" fmla="*/ 46 h 270"/>
                <a:gd name="T70" fmla="*/ 3 w 237"/>
                <a:gd name="T71" fmla="*/ 25 h 270"/>
                <a:gd name="T72" fmla="*/ 3 w 237"/>
                <a:gd name="T73" fmla="*/ 0 h 270"/>
                <a:gd name="T74" fmla="*/ 3 w 237"/>
                <a:gd name="T75" fmla="*/ 0 h 270"/>
                <a:gd name="T76" fmla="*/ 3 w 237"/>
                <a:gd name="T77" fmla="*/ 0 h 270"/>
                <a:gd name="T78" fmla="*/ 1 w 237"/>
                <a:gd name="T79" fmla="*/ 0 h 270"/>
                <a:gd name="T80" fmla="*/ 1 w 237"/>
                <a:gd name="T81" fmla="*/ 0 h 270"/>
                <a:gd name="T82" fmla="*/ 1 w 237"/>
                <a:gd name="T8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7" h="270">
                  <a:moveTo>
                    <a:pt x="1" y="0"/>
                  </a:moveTo>
                  <a:lnTo>
                    <a:pt x="0" y="26"/>
                  </a:lnTo>
                  <a:lnTo>
                    <a:pt x="3" y="49"/>
                  </a:lnTo>
                  <a:lnTo>
                    <a:pt x="8" y="72"/>
                  </a:lnTo>
                  <a:lnTo>
                    <a:pt x="16" y="93"/>
                  </a:lnTo>
                  <a:lnTo>
                    <a:pt x="27" y="113"/>
                  </a:lnTo>
                  <a:lnTo>
                    <a:pt x="39" y="133"/>
                  </a:lnTo>
                  <a:lnTo>
                    <a:pt x="54" y="151"/>
                  </a:lnTo>
                  <a:lnTo>
                    <a:pt x="70" y="167"/>
                  </a:lnTo>
                  <a:lnTo>
                    <a:pt x="88" y="184"/>
                  </a:lnTo>
                  <a:lnTo>
                    <a:pt x="107" y="200"/>
                  </a:lnTo>
                  <a:lnTo>
                    <a:pt x="127" y="214"/>
                  </a:lnTo>
                  <a:lnTo>
                    <a:pt x="148" y="226"/>
                  </a:lnTo>
                  <a:lnTo>
                    <a:pt x="168" y="239"/>
                  </a:lnTo>
                  <a:lnTo>
                    <a:pt x="189" y="250"/>
                  </a:lnTo>
                  <a:lnTo>
                    <a:pt x="210" y="261"/>
                  </a:lnTo>
                  <a:lnTo>
                    <a:pt x="230" y="270"/>
                  </a:lnTo>
                  <a:lnTo>
                    <a:pt x="233" y="270"/>
                  </a:lnTo>
                  <a:lnTo>
                    <a:pt x="236" y="268"/>
                  </a:lnTo>
                  <a:lnTo>
                    <a:pt x="237" y="264"/>
                  </a:lnTo>
                  <a:lnTo>
                    <a:pt x="236" y="262"/>
                  </a:lnTo>
                  <a:lnTo>
                    <a:pt x="217" y="252"/>
                  </a:lnTo>
                  <a:lnTo>
                    <a:pt x="197" y="241"/>
                  </a:lnTo>
                  <a:lnTo>
                    <a:pt x="176" y="230"/>
                  </a:lnTo>
                  <a:lnTo>
                    <a:pt x="156" y="218"/>
                  </a:lnTo>
                  <a:lnTo>
                    <a:pt x="135" y="204"/>
                  </a:lnTo>
                  <a:lnTo>
                    <a:pt x="115" y="190"/>
                  </a:lnTo>
                  <a:lnTo>
                    <a:pt x="96" y="177"/>
                  </a:lnTo>
                  <a:lnTo>
                    <a:pt x="79" y="160"/>
                  </a:lnTo>
                  <a:lnTo>
                    <a:pt x="61" y="144"/>
                  </a:lnTo>
                  <a:lnTo>
                    <a:pt x="46" y="126"/>
                  </a:lnTo>
                  <a:lnTo>
                    <a:pt x="32" y="107"/>
                  </a:lnTo>
                  <a:lnTo>
                    <a:pt x="21" y="89"/>
                  </a:lnTo>
                  <a:lnTo>
                    <a:pt x="12" y="68"/>
                  </a:lnTo>
                  <a:lnTo>
                    <a:pt x="6" y="46"/>
                  </a:lnTo>
                  <a:lnTo>
                    <a:pt x="3" y="25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7" name="Freeform 74"/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2507" y="3637"/>
              <a:ext cx="250" cy="36"/>
            </a:xfrm>
            <a:custGeom>
              <a:avLst/>
              <a:gdLst>
                <a:gd name="T0" fmla="*/ 14 w 500"/>
                <a:gd name="T1" fmla="*/ 66 h 71"/>
                <a:gd name="T2" fmla="*/ 40 w 500"/>
                <a:gd name="T3" fmla="*/ 53 h 71"/>
                <a:gd name="T4" fmla="*/ 68 w 500"/>
                <a:gd name="T5" fmla="*/ 42 h 71"/>
                <a:gd name="T6" fmla="*/ 96 w 500"/>
                <a:gd name="T7" fmla="*/ 34 h 71"/>
                <a:gd name="T8" fmla="*/ 123 w 500"/>
                <a:gd name="T9" fmla="*/ 26 h 71"/>
                <a:gd name="T10" fmla="*/ 152 w 500"/>
                <a:gd name="T11" fmla="*/ 21 h 71"/>
                <a:gd name="T12" fmla="*/ 181 w 500"/>
                <a:gd name="T13" fmla="*/ 16 h 71"/>
                <a:gd name="T14" fmla="*/ 210 w 500"/>
                <a:gd name="T15" fmla="*/ 13 h 71"/>
                <a:gd name="T16" fmla="*/ 242 w 500"/>
                <a:gd name="T17" fmla="*/ 10 h 71"/>
                <a:gd name="T18" fmla="*/ 276 w 500"/>
                <a:gd name="T19" fmla="*/ 11 h 71"/>
                <a:gd name="T20" fmla="*/ 310 w 500"/>
                <a:gd name="T21" fmla="*/ 14 h 71"/>
                <a:gd name="T22" fmla="*/ 343 w 500"/>
                <a:gd name="T23" fmla="*/ 19 h 71"/>
                <a:gd name="T24" fmla="*/ 376 w 500"/>
                <a:gd name="T25" fmla="*/ 25 h 71"/>
                <a:gd name="T26" fmla="*/ 410 w 500"/>
                <a:gd name="T27" fmla="*/ 33 h 71"/>
                <a:gd name="T28" fmla="*/ 443 w 500"/>
                <a:gd name="T29" fmla="*/ 40 h 71"/>
                <a:gd name="T30" fmla="*/ 477 w 500"/>
                <a:gd name="T31" fmla="*/ 48 h 71"/>
                <a:gd name="T32" fmla="*/ 496 w 500"/>
                <a:gd name="T33" fmla="*/ 51 h 71"/>
                <a:gd name="T34" fmla="*/ 500 w 500"/>
                <a:gd name="T35" fmla="*/ 45 h 71"/>
                <a:gd name="T36" fmla="*/ 484 w 500"/>
                <a:gd name="T37" fmla="*/ 38 h 71"/>
                <a:gd name="T38" fmla="*/ 452 w 500"/>
                <a:gd name="T39" fmla="*/ 29 h 71"/>
                <a:gd name="T40" fmla="*/ 421 w 500"/>
                <a:gd name="T41" fmla="*/ 21 h 71"/>
                <a:gd name="T42" fmla="*/ 390 w 500"/>
                <a:gd name="T43" fmla="*/ 14 h 71"/>
                <a:gd name="T44" fmla="*/ 359 w 500"/>
                <a:gd name="T45" fmla="*/ 7 h 71"/>
                <a:gd name="T46" fmla="*/ 328 w 500"/>
                <a:gd name="T47" fmla="*/ 2 h 71"/>
                <a:gd name="T48" fmla="*/ 296 w 500"/>
                <a:gd name="T49" fmla="*/ 0 h 71"/>
                <a:gd name="T50" fmla="*/ 265 w 500"/>
                <a:gd name="T51" fmla="*/ 0 h 71"/>
                <a:gd name="T52" fmla="*/ 233 w 500"/>
                <a:gd name="T53" fmla="*/ 1 h 71"/>
                <a:gd name="T54" fmla="*/ 200 w 500"/>
                <a:gd name="T55" fmla="*/ 4 h 71"/>
                <a:gd name="T56" fmla="*/ 168 w 500"/>
                <a:gd name="T57" fmla="*/ 10 h 71"/>
                <a:gd name="T58" fmla="*/ 136 w 500"/>
                <a:gd name="T59" fmla="*/ 18 h 71"/>
                <a:gd name="T60" fmla="*/ 105 w 500"/>
                <a:gd name="T61" fmla="*/ 27 h 71"/>
                <a:gd name="T62" fmla="*/ 74 w 500"/>
                <a:gd name="T63" fmla="*/ 38 h 71"/>
                <a:gd name="T64" fmla="*/ 44 w 500"/>
                <a:gd name="T65" fmla="*/ 49 h 71"/>
                <a:gd name="T66" fmla="*/ 15 w 500"/>
                <a:gd name="T67" fmla="*/ 63 h 71"/>
                <a:gd name="T68" fmla="*/ 0 w 500"/>
                <a:gd name="T69" fmla="*/ 70 h 71"/>
                <a:gd name="T70" fmla="*/ 0 w 500"/>
                <a:gd name="T71" fmla="*/ 71 h 71"/>
                <a:gd name="T72" fmla="*/ 0 w 500"/>
                <a:gd name="T7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0" h="71">
                  <a:moveTo>
                    <a:pt x="0" y="71"/>
                  </a:moveTo>
                  <a:lnTo>
                    <a:pt x="14" y="66"/>
                  </a:lnTo>
                  <a:lnTo>
                    <a:pt x="26" y="59"/>
                  </a:lnTo>
                  <a:lnTo>
                    <a:pt x="40" y="53"/>
                  </a:lnTo>
                  <a:lnTo>
                    <a:pt x="54" y="48"/>
                  </a:lnTo>
                  <a:lnTo>
                    <a:pt x="68" y="42"/>
                  </a:lnTo>
                  <a:lnTo>
                    <a:pt x="82" y="38"/>
                  </a:lnTo>
                  <a:lnTo>
                    <a:pt x="96" y="34"/>
                  </a:lnTo>
                  <a:lnTo>
                    <a:pt x="109" y="30"/>
                  </a:lnTo>
                  <a:lnTo>
                    <a:pt x="123" y="26"/>
                  </a:lnTo>
                  <a:lnTo>
                    <a:pt x="137" y="23"/>
                  </a:lnTo>
                  <a:lnTo>
                    <a:pt x="152" y="21"/>
                  </a:lnTo>
                  <a:lnTo>
                    <a:pt x="166" y="18"/>
                  </a:lnTo>
                  <a:lnTo>
                    <a:pt x="181" y="16"/>
                  </a:lnTo>
                  <a:lnTo>
                    <a:pt x="195" y="14"/>
                  </a:lnTo>
                  <a:lnTo>
                    <a:pt x="210" y="13"/>
                  </a:lnTo>
                  <a:lnTo>
                    <a:pt x="225" y="11"/>
                  </a:lnTo>
                  <a:lnTo>
                    <a:pt x="242" y="10"/>
                  </a:lnTo>
                  <a:lnTo>
                    <a:pt x="259" y="10"/>
                  </a:lnTo>
                  <a:lnTo>
                    <a:pt x="276" y="11"/>
                  </a:lnTo>
                  <a:lnTo>
                    <a:pt x="292" y="13"/>
                  </a:lnTo>
                  <a:lnTo>
                    <a:pt x="310" y="14"/>
                  </a:lnTo>
                  <a:lnTo>
                    <a:pt x="326" y="16"/>
                  </a:lnTo>
                  <a:lnTo>
                    <a:pt x="343" y="19"/>
                  </a:lnTo>
                  <a:lnTo>
                    <a:pt x="359" y="22"/>
                  </a:lnTo>
                  <a:lnTo>
                    <a:pt x="376" y="25"/>
                  </a:lnTo>
                  <a:lnTo>
                    <a:pt x="393" y="29"/>
                  </a:lnTo>
                  <a:lnTo>
                    <a:pt x="410" y="33"/>
                  </a:lnTo>
                  <a:lnTo>
                    <a:pt x="426" y="37"/>
                  </a:lnTo>
                  <a:lnTo>
                    <a:pt x="443" y="40"/>
                  </a:lnTo>
                  <a:lnTo>
                    <a:pt x="461" y="45"/>
                  </a:lnTo>
                  <a:lnTo>
                    <a:pt x="477" y="48"/>
                  </a:lnTo>
                  <a:lnTo>
                    <a:pt x="494" y="52"/>
                  </a:lnTo>
                  <a:lnTo>
                    <a:pt x="496" y="51"/>
                  </a:lnTo>
                  <a:lnTo>
                    <a:pt x="500" y="48"/>
                  </a:lnTo>
                  <a:lnTo>
                    <a:pt x="500" y="45"/>
                  </a:lnTo>
                  <a:lnTo>
                    <a:pt x="499" y="42"/>
                  </a:lnTo>
                  <a:lnTo>
                    <a:pt x="484" y="38"/>
                  </a:lnTo>
                  <a:lnTo>
                    <a:pt x="467" y="33"/>
                  </a:lnTo>
                  <a:lnTo>
                    <a:pt x="452" y="29"/>
                  </a:lnTo>
                  <a:lnTo>
                    <a:pt x="438" y="24"/>
                  </a:lnTo>
                  <a:lnTo>
                    <a:pt x="421" y="21"/>
                  </a:lnTo>
                  <a:lnTo>
                    <a:pt x="406" y="17"/>
                  </a:lnTo>
                  <a:lnTo>
                    <a:pt x="390" y="14"/>
                  </a:lnTo>
                  <a:lnTo>
                    <a:pt x="375" y="10"/>
                  </a:lnTo>
                  <a:lnTo>
                    <a:pt x="359" y="7"/>
                  </a:lnTo>
                  <a:lnTo>
                    <a:pt x="343" y="4"/>
                  </a:lnTo>
                  <a:lnTo>
                    <a:pt x="328" y="2"/>
                  </a:lnTo>
                  <a:lnTo>
                    <a:pt x="312" y="1"/>
                  </a:lnTo>
                  <a:lnTo>
                    <a:pt x="296" y="0"/>
                  </a:lnTo>
                  <a:lnTo>
                    <a:pt x="281" y="0"/>
                  </a:lnTo>
                  <a:lnTo>
                    <a:pt x="265" y="0"/>
                  </a:lnTo>
                  <a:lnTo>
                    <a:pt x="249" y="0"/>
                  </a:lnTo>
                  <a:lnTo>
                    <a:pt x="233" y="1"/>
                  </a:lnTo>
                  <a:lnTo>
                    <a:pt x="216" y="2"/>
                  </a:lnTo>
                  <a:lnTo>
                    <a:pt x="200" y="4"/>
                  </a:lnTo>
                  <a:lnTo>
                    <a:pt x="184" y="8"/>
                  </a:lnTo>
                  <a:lnTo>
                    <a:pt x="168" y="10"/>
                  </a:lnTo>
                  <a:lnTo>
                    <a:pt x="152" y="14"/>
                  </a:lnTo>
                  <a:lnTo>
                    <a:pt x="136" y="18"/>
                  </a:lnTo>
                  <a:lnTo>
                    <a:pt x="121" y="23"/>
                  </a:lnTo>
                  <a:lnTo>
                    <a:pt x="105" y="27"/>
                  </a:lnTo>
                  <a:lnTo>
                    <a:pt x="90" y="32"/>
                  </a:lnTo>
                  <a:lnTo>
                    <a:pt x="74" y="38"/>
                  </a:lnTo>
                  <a:lnTo>
                    <a:pt x="59" y="44"/>
                  </a:lnTo>
                  <a:lnTo>
                    <a:pt x="44" y="49"/>
                  </a:lnTo>
                  <a:lnTo>
                    <a:pt x="29" y="56"/>
                  </a:lnTo>
                  <a:lnTo>
                    <a:pt x="15" y="63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8" name="Freeform 75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2565" y="3562"/>
              <a:ext cx="125" cy="71"/>
            </a:xfrm>
            <a:custGeom>
              <a:avLst/>
              <a:gdLst>
                <a:gd name="T0" fmla="*/ 0 w 251"/>
                <a:gd name="T1" fmla="*/ 1 h 142"/>
                <a:gd name="T2" fmla="*/ 9 w 251"/>
                <a:gd name="T3" fmla="*/ 17 h 142"/>
                <a:gd name="T4" fmla="*/ 21 w 251"/>
                <a:gd name="T5" fmla="*/ 32 h 142"/>
                <a:gd name="T6" fmla="*/ 34 w 251"/>
                <a:gd name="T7" fmla="*/ 46 h 142"/>
                <a:gd name="T8" fmla="*/ 46 w 251"/>
                <a:gd name="T9" fmla="*/ 58 h 142"/>
                <a:gd name="T10" fmla="*/ 61 w 251"/>
                <a:gd name="T11" fmla="*/ 68 h 142"/>
                <a:gd name="T12" fmla="*/ 76 w 251"/>
                <a:gd name="T13" fmla="*/ 78 h 142"/>
                <a:gd name="T14" fmla="*/ 92 w 251"/>
                <a:gd name="T15" fmla="*/ 86 h 142"/>
                <a:gd name="T16" fmla="*/ 108 w 251"/>
                <a:gd name="T17" fmla="*/ 95 h 142"/>
                <a:gd name="T18" fmla="*/ 124 w 251"/>
                <a:gd name="T19" fmla="*/ 101 h 142"/>
                <a:gd name="T20" fmla="*/ 142 w 251"/>
                <a:gd name="T21" fmla="*/ 108 h 142"/>
                <a:gd name="T22" fmla="*/ 159 w 251"/>
                <a:gd name="T23" fmla="*/ 114 h 142"/>
                <a:gd name="T24" fmla="*/ 177 w 251"/>
                <a:gd name="T25" fmla="*/ 120 h 142"/>
                <a:gd name="T26" fmla="*/ 195 w 251"/>
                <a:gd name="T27" fmla="*/ 126 h 142"/>
                <a:gd name="T28" fmla="*/ 212 w 251"/>
                <a:gd name="T29" fmla="*/ 130 h 142"/>
                <a:gd name="T30" fmla="*/ 229 w 251"/>
                <a:gd name="T31" fmla="*/ 136 h 142"/>
                <a:gd name="T32" fmla="*/ 245 w 251"/>
                <a:gd name="T33" fmla="*/ 142 h 142"/>
                <a:gd name="T34" fmla="*/ 248 w 251"/>
                <a:gd name="T35" fmla="*/ 142 h 142"/>
                <a:gd name="T36" fmla="*/ 250 w 251"/>
                <a:gd name="T37" fmla="*/ 141 h 142"/>
                <a:gd name="T38" fmla="*/ 251 w 251"/>
                <a:gd name="T39" fmla="*/ 138 h 142"/>
                <a:gd name="T40" fmla="*/ 251 w 251"/>
                <a:gd name="T41" fmla="*/ 137 h 142"/>
                <a:gd name="T42" fmla="*/ 235 w 251"/>
                <a:gd name="T43" fmla="*/ 130 h 142"/>
                <a:gd name="T44" fmla="*/ 218 w 251"/>
                <a:gd name="T45" fmla="*/ 124 h 142"/>
                <a:gd name="T46" fmla="*/ 200 w 251"/>
                <a:gd name="T47" fmla="*/ 119 h 142"/>
                <a:gd name="T48" fmla="*/ 183 w 251"/>
                <a:gd name="T49" fmla="*/ 113 h 142"/>
                <a:gd name="T50" fmla="*/ 166 w 251"/>
                <a:gd name="T51" fmla="*/ 107 h 142"/>
                <a:gd name="T52" fmla="*/ 149 w 251"/>
                <a:gd name="T53" fmla="*/ 100 h 142"/>
                <a:gd name="T54" fmla="*/ 131 w 251"/>
                <a:gd name="T55" fmla="*/ 95 h 142"/>
                <a:gd name="T56" fmla="*/ 114 w 251"/>
                <a:gd name="T57" fmla="*/ 88 h 142"/>
                <a:gd name="T58" fmla="*/ 97 w 251"/>
                <a:gd name="T59" fmla="*/ 80 h 142"/>
                <a:gd name="T60" fmla="*/ 81 w 251"/>
                <a:gd name="T61" fmla="*/ 71 h 142"/>
                <a:gd name="T62" fmla="*/ 65 w 251"/>
                <a:gd name="T63" fmla="*/ 62 h 142"/>
                <a:gd name="T64" fmla="*/ 50 w 251"/>
                <a:gd name="T65" fmla="*/ 52 h 142"/>
                <a:gd name="T66" fmla="*/ 36 w 251"/>
                <a:gd name="T67" fmla="*/ 42 h 142"/>
                <a:gd name="T68" fmla="*/ 23 w 251"/>
                <a:gd name="T69" fmla="*/ 29 h 142"/>
                <a:gd name="T70" fmla="*/ 12 w 251"/>
                <a:gd name="T71" fmla="*/ 15 h 142"/>
                <a:gd name="T72" fmla="*/ 1 w 251"/>
                <a:gd name="T73" fmla="*/ 0 h 142"/>
                <a:gd name="T74" fmla="*/ 1 w 251"/>
                <a:gd name="T75" fmla="*/ 0 h 142"/>
                <a:gd name="T76" fmla="*/ 1 w 251"/>
                <a:gd name="T77" fmla="*/ 0 h 142"/>
                <a:gd name="T78" fmla="*/ 0 w 251"/>
                <a:gd name="T79" fmla="*/ 0 h 142"/>
                <a:gd name="T80" fmla="*/ 0 w 251"/>
                <a:gd name="T81" fmla="*/ 1 h 142"/>
                <a:gd name="T82" fmla="*/ 0 w 251"/>
                <a:gd name="T83" fmla="*/ 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1" h="142">
                  <a:moveTo>
                    <a:pt x="0" y="1"/>
                  </a:moveTo>
                  <a:lnTo>
                    <a:pt x="9" y="17"/>
                  </a:lnTo>
                  <a:lnTo>
                    <a:pt x="21" y="32"/>
                  </a:lnTo>
                  <a:lnTo>
                    <a:pt x="34" y="46"/>
                  </a:lnTo>
                  <a:lnTo>
                    <a:pt x="46" y="58"/>
                  </a:lnTo>
                  <a:lnTo>
                    <a:pt x="61" y="68"/>
                  </a:lnTo>
                  <a:lnTo>
                    <a:pt x="76" y="78"/>
                  </a:lnTo>
                  <a:lnTo>
                    <a:pt x="92" y="86"/>
                  </a:lnTo>
                  <a:lnTo>
                    <a:pt x="108" y="95"/>
                  </a:lnTo>
                  <a:lnTo>
                    <a:pt x="124" y="101"/>
                  </a:lnTo>
                  <a:lnTo>
                    <a:pt x="142" y="108"/>
                  </a:lnTo>
                  <a:lnTo>
                    <a:pt x="159" y="114"/>
                  </a:lnTo>
                  <a:lnTo>
                    <a:pt x="177" y="120"/>
                  </a:lnTo>
                  <a:lnTo>
                    <a:pt x="195" y="126"/>
                  </a:lnTo>
                  <a:lnTo>
                    <a:pt x="212" y="130"/>
                  </a:lnTo>
                  <a:lnTo>
                    <a:pt x="229" y="136"/>
                  </a:lnTo>
                  <a:lnTo>
                    <a:pt x="245" y="142"/>
                  </a:lnTo>
                  <a:lnTo>
                    <a:pt x="248" y="142"/>
                  </a:lnTo>
                  <a:lnTo>
                    <a:pt x="250" y="141"/>
                  </a:lnTo>
                  <a:lnTo>
                    <a:pt x="251" y="138"/>
                  </a:lnTo>
                  <a:lnTo>
                    <a:pt x="251" y="137"/>
                  </a:lnTo>
                  <a:lnTo>
                    <a:pt x="235" y="130"/>
                  </a:lnTo>
                  <a:lnTo>
                    <a:pt x="218" y="124"/>
                  </a:lnTo>
                  <a:lnTo>
                    <a:pt x="200" y="119"/>
                  </a:lnTo>
                  <a:lnTo>
                    <a:pt x="183" y="113"/>
                  </a:lnTo>
                  <a:lnTo>
                    <a:pt x="166" y="107"/>
                  </a:lnTo>
                  <a:lnTo>
                    <a:pt x="149" y="100"/>
                  </a:lnTo>
                  <a:lnTo>
                    <a:pt x="131" y="95"/>
                  </a:lnTo>
                  <a:lnTo>
                    <a:pt x="114" y="88"/>
                  </a:lnTo>
                  <a:lnTo>
                    <a:pt x="97" y="80"/>
                  </a:lnTo>
                  <a:lnTo>
                    <a:pt x="81" y="71"/>
                  </a:lnTo>
                  <a:lnTo>
                    <a:pt x="65" y="62"/>
                  </a:lnTo>
                  <a:lnTo>
                    <a:pt x="50" y="52"/>
                  </a:lnTo>
                  <a:lnTo>
                    <a:pt x="36" y="42"/>
                  </a:lnTo>
                  <a:lnTo>
                    <a:pt x="23" y="29"/>
                  </a:lnTo>
                  <a:lnTo>
                    <a:pt x="12" y="15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9" name="Freeform 76"/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2316" y="3477"/>
              <a:ext cx="186" cy="39"/>
            </a:xfrm>
            <a:custGeom>
              <a:avLst/>
              <a:gdLst>
                <a:gd name="T0" fmla="*/ 11 w 372"/>
                <a:gd name="T1" fmla="*/ 75 h 78"/>
                <a:gd name="T2" fmla="*/ 33 w 372"/>
                <a:gd name="T3" fmla="*/ 68 h 78"/>
                <a:gd name="T4" fmla="*/ 56 w 372"/>
                <a:gd name="T5" fmla="*/ 60 h 78"/>
                <a:gd name="T6" fmla="*/ 79 w 372"/>
                <a:gd name="T7" fmla="*/ 53 h 78"/>
                <a:gd name="T8" fmla="*/ 102 w 372"/>
                <a:gd name="T9" fmla="*/ 46 h 78"/>
                <a:gd name="T10" fmla="*/ 125 w 372"/>
                <a:gd name="T11" fmla="*/ 40 h 78"/>
                <a:gd name="T12" fmla="*/ 150 w 372"/>
                <a:gd name="T13" fmla="*/ 35 h 78"/>
                <a:gd name="T14" fmla="*/ 173 w 372"/>
                <a:gd name="T15" fmla="*/ 31 h 78"/>
                <a:gd name="T16" fmla="*/ 205 w 372"/>
                <a:gd name="T17" fmla="*/ 27 h 78"/>
                <a:gd name="T18" fmla="*/ 250 w 372"/>
                <a:gd name="T19" fmla="*/ 24 h 78"/>
                <a:gd name="T20" fmla="*/ 297 w 372"/>
                <a:gd name="T21" fmla="*/ 24 h 78"/>
                <a:gd name="T22" fmla="*/ 341 w 372"/>
                <a:gd name="T23" fmla="*/ 30 h 78"/>
                <a:gd name="T24" fmla="*/ 365 w 372"/>
                <a:gd name="T25" fmla="*/ 34 h 78"/>
                <a:gd name="T26" fmla="*/ 371 w 372"/>
                <a:gd name="T27" fmla="*/ 25 h 78"/>
                <a:gd name="T28" fmla="*/ 371 w 372"/>
                <a:gd name="T29" fmla="*/ 19 h 78"/>
                <a:gd name="T30" fmla="*/ 371 w 372"/>
                <a:gd name="T31" fmla="*/ 17 h 78"/>
                <a:gd name="T32" fmla="*/ 371 w 372"/>
                <a:gd name="T33" fmla="*/ 12 h 78"/>
                <a:gd name="T34" fmla="*/ 368 w 372"/>
                <a:gd name="T35" fmla="*/ 9 h 78"/>
                <a:gd name="T36" fmla="*/ 345 w 372"/>
                <a:gd name="T37" fmla="*/ 2 h 78"/>
                <a:gd name="T38" fmla="*/ 300 w 372"/>
                <a:gd name="T39" fmla="*/ 1 h 78"/>
                <a:gd name="T40" fmla="*/ 253 w 372"/>
                <a:gd name="T41" fmla="*/ 5 h 78"/>
                <a:gd name="T42" fmla="*/ 208 w 372"/>
                <a:gd name="T43" fmla="*/ 12 h 78"/>
                <a:gd name="T44" fmla="*/ 176 w 372"/>
                <a:gd name="T45" fmla="*/ 18 h 78"/>
                <a:gd name="T46" fmla="*/ 152 w 372"/>
                <a:gd name="T47" fmla="*/ 23 h 78"/>
                <a:gd name="T48" fmla="*/ 128 w 372"/>
                <a:gd name="T49" fmla="*/ 30 h 78"/>
                <a:gd name="T50" fmla="*/ 105 w 372"/>
                <a:gd name="T51" fmla="*/ 38 h 78"/>
                <a:gd name="T52" fmla="*/ 81 w 372"/>
                <a:gd name="T53" fmla="*/ 46 h 78"/>
                <a:gd name="T54" fmla="*/ 57 w 372"/>
                <a:gd name="T55" fmla="*/ 55 h 78"/>
                <a:gd name="T56" fmla="*/ 34 w 372"/>
                <a:gd name="T57" fmla="*/ 65 h 78"/>
                <a:gd name="T58" fmla="*/ 11 w 372"/>
                <a:gd name="T59" fmla="*/ 73 h 78"/>
                <a:gd name="T60" fmla="*/ 0 w 372"/>
                <a:gd name="T61" fmla="*/ 78 h 78"/>
                <a:gd name="T62" fmla="*/ 0 w 372"/>
                <a:gd name="T63" fmla="*/ 78 h 78"/>
                <a:gd name="T64" fmla="*/ 0 w 372"/>
                <a:gd name="T6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2" h="78">
                  <a:moveTo>
                    <a:pt x="0" y="78"/>
                  </a:moveTo>
                  <a:lnTo>
                    <a:pt x="11" y="75"/>
                  </a:lnTo>
                  <a:lnTo>
                    <a:pt x="23" y="71"/>
                  </a:lnTo>
                  <a:lnTo>
                    <a:pt x="33" y="68"/>
                  </a:lnTo>
                  <a:lnTo>
                    <a:pt x="45" y="64"/>
                  </a:lnTo>
                  <a:lnTo>
                    <a:pt x="56" y="60"/>
                  </a:lnTo>
                  <a:lnTo>
                    <a:pt x="68" y="56"/>
                  </a:lnTo>
                  <a:lnTo>
                    <a:pt x="79" y="53"/>
                  </a:lnTo>
                  <a:lnTo>
                    <a:pt x="91" y="49"/>
                  </a:lnTo>
                  <a:lnTo>
                    <a:pt x="102" y="46"/>
                  </a:lnTo>
                  <a:lnTo>
                    <a:pt x="114" y="43"/>
                  </a:lnTo>
                  <a:lnTo>
                    <a:pt x="125" y="40"/>
                  </a:lnTo>
                  <a:lnTo>
                    <a:pt x="138" y="38"/>
                  </a:lnTo>
                  <a:lnTo>
                    <a:pt x="150" y="35"/>
                  </a:lnTo>
                  <a:lnTo>
                    <a:pt x="161" y="33"/>
                  </a:lnTo>
                  <a:lnTo>
                    <a:pt x="173" y="31"/>
                  </a:lnTo>
                  <a:lnTo>
                    <a:pt x="184" y="30"/>
                  </a:lnTo>
                  <a:lnTo>
                    <a:pt x="205" y="27"/>
                  </a:lnTo>
                  <a:lnTo>
                    <a:pt x="227" y="25"/>
                  </a:lnTo>
                  <a:lnTo>
                    <a:pt x="250" y="24"/>
                  </a:lnTo>
                  <a:lnTo>
                    <a:pt x="273" y="24"/>
                  </a:lnTo>
                  <a:lnTo>
                    <a:pt x="297" y="24"/>
                  </a:lnTo>
                  <a:lnTo>
                    <a:pt x="319" y="26"/>
                  </a:lnTo>
                  <a:lnTo>
                    <a:pt x="341" y="30"/>
                  </a:lnTo>
                  <a:lnTo>
                    <a:pt x="360" y="35"/>
                  </a:lnTo>
                  <a:lnTo>
                    <a:pt x="365" y="34"/>
                  </a:lnTo>
                  <a:lnTo>
                    <a:pt x="368" y="31"/>
                  </a:lnTo>
                  <a:lnTo>
                    <a:pt x="371" y="25"/>
                  </a:lnTo>
                  <a:lnTo>
                    <a:pt x="372" y="20"/>
                  </a:lnTo>
                  <a:lnTo>
                    <a:pt x="371" y="19"/>
                  </a:lnTo>
                  <a:lnTo>
                    <a:pt x="371" y="18"/>
                  </a:lnTo>
                  <a:lnTo>
                    <a:pt x="371" y="17"/>
                  </a:lnTo>
                  <a:lnTo>
                    <a:pt x="371" y="16"/>
                  </a:lnTo>
                  <a:lnTo>
                    <a:pt x="371" y="12"/>
                  </a:lnTo>
                  <a:lnTo>
                    <a:pt x="369" y="10"/>
                  </a:lnTo>
                  <a:lnTo>
                    <a:pt x="368" y="9"/>
                  </a:lnTo>
                  <a:lnTo>
                    <a:pt x="366" y="8"/>
                  </a:lnTo>
                  <a:lnTo>
                    <a:pt x="345" y="2"/>
                  </a:lnTo>
                  <a:lnTo>
                    <a:pt x="323" y="0"/>
                  </a:lnTo>
                  <a:lnTo>
                    <a:pt x="300" y="1"/>
                  </a:lnTo>
                  <a:lnTo>
                    <a:pt x="277" y="2"/>
                  </a:lnTo>
                  <a:lnTo>
                    <a:pt x="253" y="5"/>
                  </a:lnTo>
                  <a:lnTo>
                    <a:pt x="230" y="9"/>
                  </a:lnTo>
                  <a:lnTo>
                    <a:pt x="208" y="12"/>
                  </a:lnTo>
                  <a:lnTo>
                    <a:pt x="188" y="16"/>
                  </a:lnTo>
                  <a:lnTo>
                    <a:pt x="176" y="18"/>
                  </a:lnTo>
                  <a:lnTo>
                    <a:pt x="163" y="20"/>
                  </a:lnTo>
                  <a:lnTo>
                    <a:pt x="152" y="23"/>
                  </a:lnTo>
                  <a:lnTo>
                    <a:pt x="140" y="26"/>
                  </a:lnTo>
                  <a:lnTo>
                    <a:pt x="128" y="30"/>
                  </a:lnTo>
                  <a:lnTo>
                    <a:pt x="116" y="33"/>
                  </a:lnTo>
                  <a:lnTo>
                    <a:pt x="105" y="38"/>
                  </a:lnTo>
                  <a:lnTo>
                    <a:pt x="92" y="41"/>
                  </a:lnTo>
                  <a:lnTo>
                    <a:pt x="81" y="46"/>
                  </a:lnTo>
                  <a:lnTo>
                    <a:pt x="69" y="50"/>
                  </a:lnTo>
                  <a:lnTo>
                    <a:pt x="57" y="55"/>
                  </a:lnTo>
                  <a:lnTo>
                    <a:pt x="46" y="61"/>
                  </a:lnTo>
                  <a:lnTo>
                    <a:pt x="34" y="65"/>
                  </a:lnTo>
                  <a:lnTo>
                    <a:pt x="23" y="70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0" name="Freeform 77"/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2227" y="3464"/>
              <a:ext cx="174" cy="139"/>
            </a:xfrm>
            <a:custGeom>
              <a:avLst/>
              <a:gdLst>
                <a:gd name="T0" fmla="*/ 347 w 347"/>
                <a:gd name="T1" fmla="*/ 0 h 278"/>
                <a:gd name="T2" fmla="*/ 329 w 347"/>
                <a:gd name="T3" fmla="*/ 0 h 278"/>
                <a:gd name="T4" fmla="*/ 310 w 347"/>
                <a:gd name="T5" fmla="*/ 0 h 278"/>
                <a:gd name="T6" fmla="*/ 291 w 347"/>
                <a:gd name="T7" fmla="*/ 1 h 278"/>
                <a:gd name="T8" fmla="*/ 272 w 347"/>
                <a:gd name="T9" fmla="*/ 2 h 278"/>
                <a:gd name="T10" fmla="*/ 254 w 347"/>
                <a:gd name="T11" fmla="*/ 5 h 278"/>
                <a:gd name="T12" fmla="*/ 235 w 347"/>
                <a:gd name="T13" fmla="*/ 7 h 278"/>
                <a:gd name="T14" fmla="*/ 217 w 347"/>
                <a:gd name="T15" fmla="*/ 9 h 278"/>
                <a:gd name="T16" fmla="*/ 198 w 347"/>
                <a:gd name="T17" fmla="*/ 13 h 278"/>
                <a:gd name="T18" fmla="*/ 181 w 347"/>
                <a:gd name="T19" fmla="*/ 17 h 278"/>
                <a:gd name="T20" fmla="*/ 163 w 347"/>
                <a:gd name="T21" fmla="*/ 23 h 278"/>
                <a:gd name="T22" fmla="*/ 146 w 347"/>
                <a:gd name="T23" fmla="*/ 29 h 278"/>
                <a:gd name="T24" fmla="*/ 129 w 347"/>
                <a:gd name="T25" fmla="*/ 36 h 278"/>
                <a:gd name="T26" fmla="*/ 112 w 347"/>
                <a:gd name="T27" fmla="*/ 44 h 278"/>
                <a:gd name="T28" fmla="*/ 96 w 347"/>
                <a:gd name="T29" fmla="*/ 53 h 278"/>
                <a:gd name="T30" fmla="*/ 81 w 347"/>
                <a:gd name="T31" fmla="*/ 64 h 278"/>
                <a:gd name="T32" fmla="*/ 66 w 347"/>
                <a:gd name="T33" fmla="*/ 75 h 278"/>
                <a:gd name="T34" fmla="*/ 43 w 347"/>
                <a:gd name="T35" fmla="*/ 96 h 278"/>
                <a:gd name="T36" fmla="*/ 25 w 347"/>
                <a:gd name="T37" fmla="*/ 119 h 278"/>
                <a:gd name="T38" fmla="*/ 12 w 347"/>
                <a:gd name="T39" fmla="*/ 142 h 278"/>
                <a:gd name="T40" fmla="*/ 4 w 347"/>
                <a:gd name="T41" fmla="*/ 166 h 278"/>
                <a:gd name="T42" fmla="*/ 0 w 347"/>
                <a:gd name="T43" fmla="*/ 193 h 278"/>
                <a:gd name="T44" fmla="*/ 2 w 347"/>
                <a:gd name="T45" fmla="*/ 219 h 278"/>
                <a:gd name="T46" fmla="*/ 7 w 347"/>
                <a:gd name="T47" fmla="*/ 247 h 278"/>
                <a:gd name="T48" fmla="*/ 19 w 347"/>
                <a:gd name="T49" fmla="*/ 276 h 278"/>
                <a:gd name="T50" fmla="*/ 21 w 347"/>
                <a:gd name="T51" fmla="*/ 278 h 278"/>
                <a:gd name="T52" fmla="*/ 25 w 347"/>
                <a:gd name="T53" fmla="*/ 276 h 278"/>
                <a:gd name="T54" fmla="*/ 27 w 347"/>
                <a:gd name="T55" fmla="*/ 272 h 278"/>
                <a:gd name="T56" fmla="*/ 27 w 347"/>
                <a:gd name="T57" fmla="*/ 267 h 278"/>
                <a:gd name="T58" fmla="*/ 18 w 347"/>
                <a:gd name="T59" fmla="*/ 232 h 278"/>
                <a:gd name="T60" fmla="*/ 15 w 347"/>
                <a:gd name="T61" fmla="*/ 198 h 278"/>
                <a:gd name="T62" fmla="*/ 19 w 347"/>
                <a:gd name="T63" fmla="*/ 168 h 278"/>
                <a:gd name="T64" fmla="*/ 28 w 347"/>
                <a:gd name="T65" fmla="*/ 141 h 278"/>
                <a:gd name="T66" fmla="*/ 42 w 347"/>
                <a:gd name="T67" fmla="*/ 117 h 278"/>
                <a:gd name="T68" fmla="*/ 60 w 347"/>
                <a:gd name="T69" fmla="*/ 96 h 278"/>
                <a:gd name="T70" fmla="*/ 82 w 347"/>
                <a:gd name="T71" fmla="*/ 76 h 278"/>
                <a:gd name="T72" fmla="*/ 106 w 347"/>
                <a:gd name="T73" fmla="*/ 60 h 278"/>
                <a:gd name="T74" fmla="*/ 134 w 347"/>
                <a:gd name="T75" fmla="*/ 46 h 278"/>
                <a:gd name="T76" fmla="*/ 163 w 347"/>
                <a:gd name="T77" fmla="*/ 34 h 278"/>
                <a:gd name="T78" fmla="*/ 194 w 347"/>
                <a:gd name="T79" fmla="*/ 24 h 278"/>
                <a:gd name="T80" fmla="*/ 225 w 347"/>
                <a:gd name="T81" fmla="*/ 16 h 278"/>
                <a:gd name="T82" fmla="*/ 256 w 347"/>
                <a:gd name="T83" fmla="*/ 9 h 278"/>
                <a:gd name="T84" fmla="*/ 287 w 347"/>
                <a:gd name="T85" fmla="*/ 6 h 278"/>
                <a:gd name="T86" fmla="*/ 317 w 347"/>
                <a:gd name="T87" fmla="*/ 2 h 278"/>
                <a:gd name="T88" fmla="*/ 346 w 347"/>
                <a:gd name="T89" fmla="*/ 1 h 278"/>
                <a:gd name="T90" fmla="*/ 347 w 347"/>
                <a:gd name="T91" fmla="*/ 1 h 278"/>
                <a:gd name="T92" fmla="*/ 347 w 347"/>
                <a:gd name="T93" fmla="*/ 0 h 278"/>
                <a:gd name="T94" fmla="*/ 347 w 347"/>
                <a:gd name="T95" fmla="*/ 0 h 278"/>
                <a:gd name="T96" fmla="*/ 347 w 347"/>
                <a:gd name="T97" fmla="*/ 0 h 278"/>
                <a:gd name="T98" fmla="*/ 347 w 347"/>
                <a:gd name="T9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7" h="278">
                  <a:moveTo>
                    <a:pt x="347" y="0"/>
                  </a:moveTo>
                  <a:lnTo>
                    <a:pt x="329" y="0"/>
                  </a:lnTo>
                  <a:lnTo>
                    <a:pt x="310" y="0"/>
                  </a:lnTo>
                  <a:lnTo>
                    <a:pt x="291" y="1"/>
                  </a:lnTo>
                  <a:lnTo>
                    <a:pt x="272" y="2"/>
                  </a:lnTo>
                  <a:lnTo>
                    <a:pt x="254" y="5"/>
                  </a:lnTo>
                  <a:lnTo>
                    <a:pt x="235" y="7"/>
                  </a:lnTo>
                  <a:lnTo>
                    <a:pt x="217" y="9"/>
                  </a:lnTo>
                  <a:lnTo>
                    <a:pt x="198" y="13"/>
                  </a:lnTo>
                  <a:lnTo>
                    <a:pt x="181" y="17"/>
                  </a:lnTo>
                  <a:lnTo>
                    <a:pt x="163" y="23"/>
                  </a:lnTo>
                  <a:lnTo>
                    <a:pt x="146" y="29"/>
                  </a:lnTo>
                  <a:lnTo>
                    <a:pt x="129" y="36"/>
                  </a:lnTo>
                  <a:lnTo>
                    <a:pt x="112" y="44"/>
                  </a:lnTo>
                  <a:lnTo>
                    <a:pt x="96" y="53"/>
                  </a:lnTo>
                  <a:lnTo>
                    <a:pt x="81" y="64"/>
                  </a:lnTo>
                  <a:lnTo>
                    <a:pt x="66" y="75"/>
                  </a:lnTo>
                  <a:lnTo>
                    <a:pt x="43" y="96"/>
                  </a:lnTo>
                  <a:lnTo>
                    <a:pt x="25" y="119"/>
                  </a:lnTo>
                  <a:lnTo>
                    <a:pt x="12" y="142"/>
                  </a:lnTo>
                  <a:lnTo>
                    <a:pt x="4" y="166"/>
                  </a:lnTo>
                  <a:lnTo>
                    <a:pt x="0" y="193"/>
                  </a:lnTo>
                  <a:lnTo>
                    <a:pt x="2" y="219"/>
                  </a:lnTo>
                  <a:lnTo>
                    <a:pt x="7" y="247"/>
                  </a:lnTo>
                  <a:lnTo>
                    <a:pt x="19" y="276"/>
                  </a:lnTo>
                  <a:lnTo>
                    <a:pt x="21" y="278"/>
                  </a:lnTo>
                  <a:lnTo>
                    <a:pt x="25" y="276"/>
                  </a:lnTo>
                  <a:lnTo>
                    <a:pt x="27" y="272"/>
                  </a:lnTo>
                  <a:lnTo>
                    <a:pt x="27" y="267"/>
                  </a:lnTo>
                  <a:lnTo>
                    <a:pt x="18" y="232"/>
                  </a:lnTo>
                  <a:lnTo>
                    <a:pt x="15" y="198"/>
                  </a:lnTo>
                  <a:lnTo>
                    <a:pt x="19" y="168"/>
                  </a:lnTo>
                  <a:lnTo>
                    <a:pt x="28" y="141"/>
                  </a:lnTo>
                  <a:lnTo>
                    <a:pt x="42" y="117"/>
                  </a:lnTo>
                  <a:lnTo>
                    <a:pt x="60" y="96"/>
                  </a:lnTo>
                  <a:lnTo>
                    <a:pt x="82" y="76"/>
                  </a:lnTo>
                  <a:lnTo>
                    <a:pt x="106" y="60"/>
                  </a:lnTo>
                  <a:lnTo>
                    <a:pt x="134" y="46"/>
                  </a:lnTo>
                  <a:lnTo>
                    <a:pt x="163" y="34"/>
                  </a:lnTo>
                  <a:lnTo>
                    <a:pt x="194" y="24"/>
                  </a:lnTo>
                  <a:lnTo>
                    <a:pt x="225" y="16"/>
                  </a:lnTo>
                  <a:lnTo>
                    <a:pt x="256" y="9"/>
                  </a:lnTo>
                  <a:lnTo>
                    <a:pt x="287" y="6"/>
                  </a:lnTo>
                  <a:lnTo>
                    <a:pt x="317" y="2"/>
                  </a:lnTo>
                  <a:lnTo>
                    <a:pt x="346" y="1"/>
                  </a:lnTo>
                  <a:lnTo>
                    <a:pt x="347" y="1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1" name="Freeform 78"/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2265" y="3429"/>
              <a:ext cx="164" cy="132"/>
            </a:xfrm>
            <a:custGeom>
              <a:avLst/>
              <a:gdLst>
                <a:gd name="T0" fmla="*/ 329 w 329"/>
                <a:gd name="T1" fmla="*/ 0 h 264"/>
                <a:gd name="T2" fmla="*/ 315 w 329"/>
                <a:gd name="T3" fmla="*/ 10 h 264"/>
                <a:gd name="T4" fmla="*/ 301 w 329"/>
                <a:gd name="T5" fmla="*/ 20 h 264"/>
                <a:gd name="T6" fmla="*/ 287 w 329"/>
                <a:gd name="T7" fmla="*/ 29 h 264"/>
                <a:gd name="T8" fmla="*/ 272 w 329"/>
                <a:gd name="T9" fmla="*/ 38 h 264"/>
                <a:gd name="T10" fmla="*/ 258 w 329"/>
                <a:gd name="T11" fmla="*/ 46 h 264"/>
                <a:gd name="T12" fmla="*/ 243 w 329"/>
                <a:gd name="T13" fmla="*/ 54 h 264"/>
                <a:gd name="T14" fmla="*/ 228 w 329"/>
                <a:gd name="T15" fmla="*/ 62 h 264"/>
                <a:gd name="T16" fmla="*/ 215 w 329"/>
                <a:gd name="T17" fmla="*/ 70 h 264"/>
                <a:gd name="T18" fmla="*/ 200 w 329"/>
                <a:gd name="T19" fmla="*/ 78 h 264"/>
                <a:gd name="T20" fmla="*/ 185 w 329"/>
                <a:gd name="T21" fmla="*/ 86 h 264"/>
                <a:gd name="T22" fmla="*/ 170 w 329"/>
                <a:gd name="T23" fmla="*/ 94 h 264"/>
                <a:gd name="T24" fmla="*/ 155 w 329"/>
                <a:gd name="T25" fmla="*/ 103 h 264"/>
                <a:gd name="T26" fmla="*/ 141 w 329"/>
                <a:gd name="T27" fmla="*/ 111 h 264"/>
                <a:gd name="T28" fmla="*/ 126 w 329"/>
                <a:gd name="T29" fmla="*/ 119 h 264"/>
                <a:gd name="T30" fmla="*/ 111 w 329"/>
                <a:gd name="T31" fmla="*/ 128 h 264"/>
                <a:gd name="T32" fmla="*/ 97 w 329"/>
                <a:gd name="T33" fmla="*/ 137 h 264"/>
                <a:gd name="T34" fmla="*/ 80 w 329"/>
                <a:gd name="T35" fmla="*/ 150 h 264"/>
                <a:gd name="T36" fmla="*/ 65 w 329"/>
                <a:gd name="T37" fmla="*/ 162 h 264"/>
                <a:gd name="T38" fmla="*/ 51 w 329"/>
                <a:gd name="T39" fmla="*/ 176 h 264"/>
                <a:gd name="T40" fmla="*/ 37 w 329"/>
                <a:gd name="T41" fmla="*/ 191 h 264"/>
                <a:gd name="T42" fmla="*/ 26 w 329"/>
                <a:gd name="T43" fmla="*/ 206 h 264"/>
                <a:gd name="T44" fmla="*/ 15 w 329"/>
                <a:gd name="T45" fmla="*/ 224 h 264"/>
                <a:gd name="T46" fmla="*/ 7 w 329"/>
                <a:gd name="T47" fmla="*/ 241 h 264"/>
                <a:gd name="T48" fmla="*/ 0 w 329"/>
                <a:gd name="T49" fmla="*/ 260 h 264"/>
                <a:gd name="T50" fmla="*/ 0 w 329"/>
                <a:gd name="T51" fmla="*/ 264 h 264"/>
                <a:gd name="T52" fmla="*/ 3 w 329"/>
                <a:gd name="T53" fmla="*/ 264 h 264"/>
                <a:gd name="T54" fmla="*/ 6 w 329"/>
                <a:gd name="T55" fmla="*/ 263 h 264"/>
                <a:gd name="T56" fmla="*/ 9 w 329"/>
                <a:gd name="T57" fmla="*/ 260 h 264"/>
                <a:gd name="T58" fmla="*/ 21 w 329"/>
                <a:gd name="T59" fmla="*/ 236 h 264"/>
                <a:gd name="T60" fmla="*/ 36 w 329"/>
                <a:gd name="T61" fmla="*/ 213 h 264"/>
                <a:gd name="T62" fmla="*/ 53 w 329"/>
                <a:gd name="T63" fmla="*/ 192 h 264"/>
                <a:gd name="T64" fmla="*/ 72 w 329"/>
                <a:gd name="T65" fmla="*/ 174 h 264"/>
                <a:gd name="T66" fmla="*/ 93 w 329"/>
                <a:gd name="T67" fmla="*/ 156 h 264"/>
                <a:gd name="T68" fmla="*/ 114 w 329"/>
                <a:gd name="T69" fmla="*/ 139 h 264"/>
                <a:gd name="T70" fmla="*/ 137 w 329"/>
                <a:gd name="T71" fmla="*/ 123 h 264"/>
                <a:gd name="T72" fmla="*/ 162 w 329"/>
                <a:gd name="T73" fmla="*/ 109 h 264"/>
                <a:gd name="T74" fmla="*/ 185 w 329"/>
                <a:gd name="T75" fmla="*/ 96 h 264"/>
                <a:gd name="T76" fmla="*/ 209 w 329"/>
                <a:gd name="T77" fmla="*/ 82 h 264"/>
                <a:gd name="T78" fmla="*/ 232 w 329"/>
                <a:gd name="T79" fmla="*/ 69 h 264"/>
                <a:gd name="T80" fmla="*/ 254 w 329"/>
                <a:gd name="T81" fmla="*/ 55 h 264"/>
                <a:gd name="T82" fmla="*/ 274 w 329"/>
                <a:gd name="T83" fmla="*/ 43 h 264"/>
                <a:gd name="T84" fmla="*/ 295 w 329"/>
                <a:gd name="T85" fmla="*/ 29 h 264"/>
                <a:gd name="T86" fmla="*/ 312 w 329"/>
                <a:gd name="T87" fmla="*/ 15 h 264"/>
                <a:gd name="T88" fmla="*/ 329 w 329"/>
                <a:gd name="T89" fmla="*/ 1 h 264"/>
                <a:gd name="T90" fmla="*/ 329 w 329"/>
                <a:gd name="T91" fmla="*/ 1 h 264"/>
                <a:gd name="T92" fmla="*/ 329 w 329"/>
                <a:gd name="T93" fmla="*/ 0 h 264"/>
                <a:gd name="T94" fmla="*/ 329 w 329"/>
                <a:gd name="T95" fmla="*/ 0 h 264"/>
                <a:gd name="T96" fmla="*/ 329 w 329"/>
                <a:gd name="T97" fmla="*/ 0 h 264"/>
                <a:gd name="T98" fmla="*/ 329 w 329"/>
                <a:gd name="T9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9" h="264">
                  <a:moveTo>
                    <a:pt x="329" y="0"/>
                  </a:moveTo>
                  <a:lnTo>
                    <a:pt x="315" y="10"/>
                  </a:lnTo>
                  <a:lnTo>
                    <a:pt x="301" y="20"/>
                  </a:lnTo>
                  <a:lnTo>
                    <a:pt x="287" y="29"/>
                  </a:lnTo>
                  <a:lnTo>
                    <a:pt x="272" y="38"/>
                  </a:lnTo>
                  <a:lnTo>
                    <a:pt x="258" y="46"/>
                  </a:lnTo>
                  <a:lnTo>
                    <a:pt x="243" y="54"/>
                  </a:lnTo>
                  <a:lnTo>
                    <a:pt x="228" y="62"/>
                  </a:lnTo>
                  <a:lnTo>
                    <a:pt x="215" y="70"/>
                  </a:lnTo>
                  <a:lnTo>
                    <a:pt x="200" y="78"/>
                  </a:lnTo>
                  <a:lnTo>
                    <a:pt x="185" y="86"/>
                  </a:lnTo>
                  <a:lnTo>
                    <a:pt x="170" y="94"/>
                  </a:lnTo>
                  <a:lnTo>
                    <a:pt x="155" y="103"/>
                  </a:lnTo>
                  <a:lnTo>
                    <a:pt x="141" y="111"/>
                  </a:lnTo>
                  <a:lnTo>
                    <a:pt x="126" y="119"/>
                  </a:lnTo>
                  <a:lnTo>
                    <a:pt x="111" y="128"/>
                  </a:lnTo>
                  <a:lnTo>
                    <a:pt x="97" y="137"/>
                  </a:lnTo>
                  <a:lnTo>
                    <a:pt x="80" y="150"/>
                  </a:lnTo>
                  <a:lnTo>
                    <a:pt x="65" y="162"/>
                  </a:lnTo>
                  <a:lnTo>
                    <a:pt x="51" y="176"/>
                  </a:lnTo>
                  <a:lnTo>
                    <a:pt x="37" y="191"/>
                  </a:lnTo>
                  <a:lnTo>
                    <a:pt x="26" y="206"/>
                  </a:lnTo>
                  <a:lnTo>
                    <a:pt x="15" y="224"/>
                  </a:lnTo>
                  <a:lnTo>
                    <a:pt x="7" y="241"/>
                  </a:lnTo>
                  <a:lnTo>
                    <a:pt x="0" y="260"/>
                  </a:lnTo>
                  <a:lnTo>
                    <a:pt x="0" y="264"/>
                  </a:lnTo>
                  <a:lnTo>
                    <a:pt x="3" y="264"/>
                  </a:lnTo>
                  <a:lnTo>
                    <a:pt x="6" y="263"/>
                  </a:lnTo>
                  <a:lnTo>
                    <a:pt x="9" y="260"/>
                  </a:lnTo>
                  <a:lnTo>
                    <a:pt x="21" y="236"/>
                  </a:lnTo>
                  <a:lnTo>
                    <a:pt x="36" y="213"/>
                  </a:lnTo>
                  <a:lnTo>
                    <a:pt x="53" y="192"/>
                  </a:lnTo>
                  <a:lnTo>
                    <a:pt x="72" y="174"/>
                  </a:lnTo>
                  <a:lnTo>
                    <a:pt x="93" y="156"/>
                  </a:lnTo>
                  <a:lnTo>
                    <a:pt x="114" y="139"/>
                  </a:lnTo>
                  <a:lnTo>
                    <a:pt x="137" y="123"/>
                  </a:lnTo>
                  <a:lnTo>
                    <a:pt x="162" y="109"/>
                  </a:lnTo>
                  <a:lnTo>
                    <a:pt x="185" y="96"/>
                  </a:lnTo>
                  <a:lnTo>
                    <a:pt x="209" y="82"/>
                  </a:lnTo>
                  <a:lnTo>
                    <a:pt x="232" y="69"/>
                  </a:lnTo>
                  <a:lnTo>
                    <a:pt x="254" y="55"/>
                  </a:lnTo>
                  <a:lnTo>
                    <a:pt x="274" y="43"/>
                  </a:lnTo>
                  <a:lnTo>
                    <a:pt x="295" y="29"/>
                  </a:lnTo>
                  <a:lnTo>
                    <a:pt x="312" y="15"/>
                  </a:lnTo>
                  <a:lnTo>
                    <a:pt x="329" y="1"/>
                  </a:lnTo>
                  <a:lnTo>
                    <a:pt x="329" y="1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2" name="Freeform 79"/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2623" y="3782"/>
              <a:ext cx="282" cy="58"/>
            </a:xfrm>
            <a:custGeom>
              <a:avLst/>
              <a:gdLst>
                <a:gd name="T0" fmla="*/ 18 w 565"/>
                <a:gd name="T1" fmla="*/ 9 h 117"/>
                <a:gd name="T2" fmla="*/ 51 w 565"/>
                <a:gd name="T3" fmla="*/ 29 h 117"/>
                <a:gd name="T4" fmla="*/ 86 w 565"/>
                <a:gd name="T5" fmla="*/ 46 h 117"/>
                <a:gd name="T6" fmla="*/ 119 w 565"/>
                <a:gd name="T7" fmla="*/ 64 h 117"/>
                <a:gd name="T8" fmla="*/ 154 w 565"/>
                <a:gd name="T9" fmla="*/ 79 h 117"/>
                <a:gd name="T10" fmla="*/ 189 w 565"/>
                <a:gd name="T11" fmla="*/ 91 h 117"/>
                <a:gd name="T12" fmla="*/ 226 w 565"/>
                <a:gd name="T13" fmla="*/ 102 h 117"/>
                <a:gd name="T14" fmla="*/ 264 w 565"/>
                <a:gd name="T15" fmla="*/ 110 h 117"/>
                <a:gd name="T16" fmla="*/ 302 w 565"/>
                <a:gd name="T17" fmla="*/ 114 h 117"/>
                <a:gd name="T18" fmla="*/ 337 w 565"/>
                <a:gd name="T19" fmla="*/ 117 h 117"/>
                <a:gd name="T20" fmla="*/ 372 w 565"/>
                <a:gd name="T21" fmla="*/ 117 h 117"/>
                <a:gd name="T22" fmla="*/ 407 w 565"/>
                <a:gd name="T23" fmla="*/ 114 h 117"/>
                <a:gd name="T24" fmla="*/ 441 w 565"/>
                <a:gd name="T25" fmla="*/ 110 h 117"/>
                <a:gd name="T26" fmla="*/ 476 w 565"/>
                <a:gd name="T27" fmla="*/ 104 h 117"/>
                <a:gd name="T28" fmla="*/ 509 w 565"/>
                <a:gd name="T29" fmla="*/ 94 h 117"/>
                <a:gd name="T30" fmla="*/ 543 w 565"/>
                <a:gd name="T31" fmla="*/ 82 h 117"/>
                <a:gd name="T32" fmla="*/ 562 w 565"/>
                <a:gd name="T33" fmla="*/ 73 h 117"/>
                <a:gd name="T34" fmla="*/ 565 w 565"/>
                <a:gd name="T35" fmla="*/ 65 h 117"/>
                <a:gd name="T36" fmla="*/ 545 w 565"/>
                <a:gd name="T37" fmla="*/ 67 h 117"/>
                <a:gd name="T38" fmla="*/ 512 w 565"/>
                <a:gd name="T39" fmla="*/ 73 h 117"/>
                <a:gd name="T40" fmla="*/ 478 w 565"/>
                <a:gd name="T41" fmla="*/ 79 h 117"/>
                <a:gd name="T42" fmla="*/ 445 w 565"/>
                <a:gd name="T43" fmla="*/ 84 h 117"/>
                <a:gd name="T44" fmla="*/ 411 w 565"/>
                <a:gd name="T45" fmla="*/ 89 h 117"/>
                <a:gd name="T46" fmla="*/ 378 w 565"/>
                <a:gd name="T47" fmla="*/ 92 h 117"/>
                <a:gd name="T48" fmla="*/ 345 w 565"/>
                <a:gd name="T49" fmla="*/ 95 h 117"/>
                <a:gd name="T50" fmla="*/ 310 w 565"/>
                <a:gd name="T51" fmla="*/ 96 h 117"/>
                <a:gd name="T52" fmla="*/ 272 w 565"/>
                <a:gd name="T53" fmla="*/ 95 h 117"/>
                <a:gd name="T54" fmla="*/ 233 w 565"/>
                <a:gd name="T55" fmla="*/ 90 h 117"/>
                <a:gd name="T56" fmla="*/ 195 w 565"/>
                <a:gd name="T57" fmla="*/ 83 h 117"/>
                <a:gd name="T58" fmla="*/ 158 w 565"/>
                <a:gd name="T59" fmla="*/ 73 h 117"/>
                <a:gd name="T60" fmla="*/ 122 w 565"/>
                <a:gd name="T61" fmla="*/ 59 h 117"/>
                <a:gd name="T62" fmla="*/ 88 w 565"/>
                <a:gd name="T63" fmla="*/ 44 h 117"/>
                <a:gd name="T64" fmla="*/ 53 w 565"/>
                <a:gd name="T65" fmla="*/ 28 h 117"/>
                <a:gd name="T66" fmla="*/ 18 w 565"/>
                <a:gd name="T67" fmla="*/ 9 h 117"/>
                <a:gd name="T68" fmla="*/ 0 w 565"/>
                <a:gd name="T69" fmla="*/ 0 h 117"/>
                <a:gd name="T70" fmla="*/ 0 w 565"/>
                <a:gd name="T71" fmla="*/ 0 h 117"/>
                <a:gd name="T72" fmla="*/ 0 w 565"/>
                <a:gd name="T7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5" h="117">
                  <a:moveTo>
                    <a:pt x="0" y="0"/>
                  </a:moveTo>
                  <a:lnTo>
                    <a:pt x="18" y="9"/>
                  </a:lnTo>
                  <a:lnTo>
                    <a:pt x="34" y="20"/>
                  </a:lnTo>
                  <a:lnTo>
                    <a:pt x="51" y="29"/>
                  </a:lnTo>
                  <a:lnTo>
                    <a:pt x="68" y="38"/>
                  </a:lnTo>
                  <a:lnTo>
                    <a:pt x="86" y="46"/>
                  </a:lnTo>
                  <a:lnTo>
                    <a:pt x="102" y="56"/>
                  </a:lnTo>
                  <a:lnTo>
                    <a:pt x="119" y="64"/>
                  </a:lnTo>
                  <a:lnTo>
                    <a:pt x="136" y="71"/>
                  </a:lnTo>
                  <a:lnTo>
                    <a:pt x="154" y="79"/>
                  </a:lnTo>
                  <a:lnTo>
                    <a:pt x="172" y="84"/>
                  </a:lnTo>
                  <a:lnTo>
                    <a:pt x="189" y="91"/>
                  </a:lnTo>
                  <a:lnTo>
                    <a:pt x="208" y="97"/>
                  </a:lnTo>
                  <a:lnTo>
                    <a:pt x="226" y="102"/>
                  </a:lnTo>
                  <a:lnTo>
                    <a:pt x="245" y="106"/>
                  </a:lnTo>
                  <a:lnTo>
                    <a:pt x="264" y="110"/>
                  </a:lnTo>
                  <a:lnTo>
                    <a:pt x="284" y="112"/>
                  </a:lnTo>
                  <a:lnTo>
                    <a:pt x="302" y="114"/>
                  </a:lnTo>
                  <a:lnTo>
                    <a:pt x="319" y="115"/>
                  </a:lnTo>
                  <a:lnTo>
                    <a:pt x="337" y="117"/>
                  </a:lnTo>
                  <a:lnTo>
                    <a:pt x="355" y="117"/>
                  </a:lnTo>
                  <a:lnTo>
                    <a:pt x="372" y="117"/>
                  </a:lnTo>
                  <a:lnTo>
                    <a:pt x="390" y="115"/>
                  </a:lnTo>
                  <a:lnTo>
                    <a:pt x="407" y="114"/>
                  </a:lnTo>
                  <a:lnTo>
                    <a:pt x="424" y="112"/>
                  </a:lnTo>
                  <a:lnTo>
                    <a:pt x="441" y="110"/>
                  </a:lnTo>
                  <a:lnTo>
                    <a:pt x="459" y="107"/>
                  </a:lnTo>
                  <a:lnTo>
                    <a:pt x="476" y="104"/>
                  </a:lnTo>
                  <a:lnTo>
                    <a:pt x="492" y="99"/>
                  </a:lnTo>
                  <a:lnTo>
                    <a:pt x="509" y="94"/>
                  </a:lnTo>
                  <a:lnTo>
                    <a:pt x="525" y="89"/>
                  </a:lnTo>
                  <a:lnTo>
                    <a:pt x="543" y="82"/>
                  </a:lnTo>
                  <a:lnTo>
                    <a:pt x="559" y="75"/>
                  </a:lnTo>
                  <a:lnTo>
                    <a:pt x="562" y="73"/>
                  </a:lnTo>
                  <a:lnTo>
                    <a:pt x="565" y="68"/>
                  </a:lnTo>
                  <a:lnTo>
                    <a:pt x="565" y="65"/>
                  </a:lnTo>
                  <a:lnTo>
                    <a:pt x="562" y="64"/>
                  </a:lnTo>
                  <a:lnTo>
                    <a:pt x="545" y="67"/>
                  </a:lnTo>
                  <a:lnTo>
                    <a:pt x="528" y="69"/>
                  </a:lnTo>
                  <a:lnTo>
                    <a:pt x="512" y="73"/>
                  </a:lnTo>
                  <a:lnTo>
                    <a:pt x="494" y="76"/>
                  </a:lnTo>
                  <a:lnTo>
                    <a:pt x="478" y="79"/>
                  </a:lnTo>
                  <a:lnTo>
                    <a:pt x="461" y="82"/>
                  </a:lnTo>
                  <a:lnTo>
                    <a:pt x="445" y="84"/>
                  </a:lnTo>
                  <a:lnTo>
                    <a:pt x="429" y="87"/>
                  </a:lnTo>
                  <a:lnTo>
                    <a:pt x="411" y="89"/>
                  </a:lnTo>
                  <a:lnTo>
                    <a:pt x="395" y="91"/>
                  </a:lnTo>
                  <a:lnTo>
                    <a:pt x="378" y="92"/>
                  </a:lnTo>
                  <a:lnTo>
                    <a:pt x="362" y="94"/>
                  </a:lnTo>
                  <a:lnTo>
                    <a:pt x="345" y="95"/>
                  </a:lnTo>
                  <a:lnTo>
                    <a:pt x="327" y="96"/>
                  </a:lnTo>
                  <a:lnTo>
                    <a:pt x="310" y="96"/>
                  </a:lnTo>
                  <a:lnTo>
                    <a:pt x="293" y="96"/>
                  </a:lnTo>
                  <a:lnTo>
                    <a:pt x="272" y="95"/>
                  </a:lnTo>
                  <a:lnTo>
                    <a:pt x="253" y="94"/>
                  </a:lnTo>
                  <a:lnTo>
                    <a:pt x="233" y="90"/>
                  </a:lnTo>
                  <a:lnTo>
                    <a:pt x="213" y="87"/>
                  </a:lnTo>
                  <a:lnTo>
                    <a:pt x="195" y="83"/>
                  </a:lnTo>
                  <a:lnTo>
                    <a:pt x="177" y="77"/>
                  </a:lnTo>
                  <a:lnTo>
                    <a:pt x="158" y="73"/>
                  </a:lnTo>
                  <a:lnTo>
                    <a:pt x="141" y="66"/>
                  </a:lnTo>
                  <a:lnTo>
                    <a:pt x="122" y="59"/>
                  </a:lnTo>
                  <a:lnTo>
                    <a:pt x="105" y="52"/>
                  </a:lnTo>
                  <a:lnTo>
                    <a:pt x="88" y="44"/>
                  </a:lnTo>
                  <a:lnTo>
                    <a:pt x="71" y="36"/>
                  </a:lnTo>
                  <a:lnTo>
                    <a:pt x="53" y="28"/>
                  </a:lnTo>
                  <a:lnTo>
                    <a:pt x="36" y="19"/>
                  </a:lnTo>
                  <a:lnTo>
                    <a:pt x="18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3" name="Freeform 80"/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2328" y="3458"/>
              <a:ext cx="157" cy="73"/>
            </a:xfrm>
            <a:custGeom>
              <a:avLst/>
              <a:gdLst>
                <a:gd name="T0" fmla="*/ 0 w 313"/>
                <a:gd name="T1" fmla="*/ 147 h 148"/>
                <a:gd name="T2" fmla="*/ 16 w 313"/>
                <a:gd name="T3" fmla="*/ 130 h 148"/>
                <a:gd name="T4" fmla="*/ 32 w 313"/>
                <a:gd name="T5" fmla="*/ 115 h 148"/>
                <a:gd name="T6" fmla="*/ 51 w 313"/>
                <a:gd name="T7" fmla="*/ 101 h 148"/>
                <a:gd name="T8" fmla="*/ 69 w 313"/>
                <a:gd name="T9" fmla="*/ 88 h 148"/>
                <a:gd name="T10" fmla="*/ 87 w 313"/>
                <a:gd name="T11" fmla="*/ 77 h 148"/>
                <a:gd name="T12" fmla="*/ 107 w 313"/>
                <a:gd name="T13" fmla="*/ 66 h 148"/>
                <a:gd name="T14" fmla="*/ 127 w 313"/>
                <a:gd name="T15" fmla="*/ 58 h 148"/>
                <a:gd name="T16" fmla="*/ 146 w 313"/>
                <a:gd name="T17" fmla="*/ 50 h 148"/>
                <a:gd name="T18" fmla="*/ 167 w 313"/>
                <a:gd name="T19" fmla="*/ 43 h 148"/>
                <a:gd name="T20" fmla="*/ 186 w 313"/>
                <a:gd name="T21" fmla="*/ 37 h 148"/>
                <a:gd name="T22" fmla="*/ 207 w 313"/>
                <a:gd name="T23" fmla="*/ 33 h 148"/>
                <a:gd name="T24" fmla="*/ 227 w 313"/>
                <a:gd name="T25" fmla="*/ 29 h 148"/>
                <a:gd name="T26" fmla="*/ 246 w 313"/>
                <a:gd name="T27" fmla="*/ 27 h 148"/>
                <a:gd name="T28" fmla="*/ 266 w 313"/>
                <a:gd name="T29" fmla="*/ 25 h 148"/>
                <a:gd name="T30" fmla="*/ 284 w 313"/>
                <a:gd name="T31" fmla="*/ 23 h 148"/>
                <a:gd name="T32" fmla="*/ 303 w 313"/>
                <a:gd name="T33" fmla="*/ 22 h 148"/>
                <a:gd name="T34" fmla="*/ 307 w 313"/>
                <a:gd name="T35" fmla="*/ 20 h 148"/>
                <a:gd name="T36" fmla="*/ 312 w 313"/>
                <a:gd name="T37" fmla="*/ 15 h 148"/>
                <a:gd name="T38" fmla="*/ 313 w 313"/>
                <a:gd name="T39" fmla="*/ 10 h 148"/>
                <a:gd name="T40" fmla="*/ 310 w 313"/>
                <a:gd name="T41" fmla="*/ 6 h 148"/>
                <a:gd name="T42" fmla="*/ 297 w 313"/>
                <a:gd name="T43" fmla="*/ 3 h 148"/>
                <a:gd name="T44" fmla="*/ 283 w 313"/>
                <a:gd name="T45" fmla="*/ 2 h 148"/>
                <a:gd name="T46" fmla="*/ 271 w 313"/>
                <a:gd name="T47" fmla="*/ 0 h 148"/>
                <a:gd name="T48" fmla="*/ 257 w 313"/>
                <a:gd name="T49" fmla="*/ 0 h 148"/>
                <a:gd name="T50" fmla="*/ 244 w 313"/>
                <a:gd name="T51" fmla="*/ 2 h 148"/>
                <a:gd name="T52" fmla="*/ 231 w 313"/>
                <a:gd name="T53" fmla="*/ 4 h 148"/>
                <a:gd name="T54" fmla="*/ 219 w 313"/>
                <a:gd name="T55" fmla="*/ 6 h 148"/>
                <a:gd name="T56" fmla="*/ 206 w 313"/>
                <a:gd name="T57" fmla="*/ 10 h 148"/>
                <a:gd name="T58" fmla="*/ 192 w 313"/>
                <a:gd name="T59" fmla="*/ 13 h 148"/>
                <a:gd name="T60" fmla="*/ 181 w 313"/>
                <a:gd name="T61" fmla="*/ 18 h 148"/>
                <a:gd name="T62" fmla="*/ 168 w 313"/>
                <a:gd name="T63" fmla="*/ 22 h 148"/>
                <a:gd name="T64" fmla="*/ 155 w 313"/>
                <a:gd name="T65" fmla="*/ 28 h 148"/>
                <a:gd name="T66" fmla="*/ 144 w 313"/>
                <a:gd name="T67" fmla="*/ 34 h 148"/>
                <a:gd name="T68" fmla="*/ 131 w 313"/>
                <a:gd name="T69" fmla="*/ 40 h 148"/>
                <a:gd name="T70" fmla="*/ 120 w 313"/>
                <a:gd name="T71" fmla="*/ 47 h 148"/>
                <a:gd name="T72" fmla="*/ 108 w 313"/>
                <a:gd name="T73" fmla="*/ 52 h 148"/>
                <a:gd name="T74" fmla="*/ 93 w 313"/>
                <a:gd name="T75" fmla="*/ 60 h 148"/>
                <a:gd name="T76" fmla="*/ 77 w 313"/>
                <a:gd name="T77" fmla="*/ 71 h 148"/>
                <a:gd name="T78" fmla="*/ 61 w 313"/>
                <a:gd name="T79" fmla="*/ 81 h 148"/>
                <a:gd name="T80" fmla="*/ 46 w 313"/>
                <a:gd name="T81" fmla="*/ 91 h 148"/>
                <a:gd name="T82" fmla="*/ 32 w 313"/>
                <a:gd name="T83" fmla="*/ 104 h 148"/>
                <a:gd name="T84" fmla="*/ 20 w 313"/>
                <a:gd name="T85" fmla="*/ 117 h 148"/>
                <a:gd name="T86" fmla="*/ 8 w 313"/>
                <a:gd name="T87" fmla="*/ 132 h 148"/>
                <a:gd name="T88" fmla="*/ 0 w 313"/>
                <a:gd name="T89" fmla="*/ 147 h 148"/>
                <a:gd name="T90" fmla="*/ 0 w 313"/>
                <a:gd name="T91" fmla="*/ 148 h 148"/>
                <a:gd name="T92" fmla="*/ 0 w 313"/>
                <a:gd name="T93" fmla="*/ 148 h 148"/>
                <a:gd name="T94" fmla="*/ 0 w 313"/>
                <a:gd name="T95" fmla="*/ 148 h 148"/>
                <a:gd name="T96" fmla="*/ 0 w 313"/>
                <a:gd name="T97" fmla="*/ 147 h 148"/>
                <a:gd name="T98" fmla="*/ 0 w 313"/>
                <a:gd name="T99" fmla="*/ 14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3" h="148">
                  <a:moveTo>
                    <a:pt x="0" y="147"/>
                  </a:moveTo>
                  <a:lnTo>
                    <a:pt x="16" y="130"/>
                  </a:lnTo>
                  <a:lnTo>
                    <a:pt x="32" y="115"/>
                  </a:lnTo>
                  <a:lnTo>
                    <a:pt x="51" y="101"/>
                  </a:lnTo>
                  <a:lnTo>
                    <a:pt x="69" y="88"/>
                  </a:lnTo>
                  <a:lnTo>
                    <a:pt x="87" y="77"/>
                  </a:lnTo>
                  <a:lnTo>
                    <a:pt x="107" y="66"/>
                  </a:lnTo>
                  <a:lnTo>
                    <a:pt x="127" y="58"/>
                  </a:lnTo>
                  <a:lnTo>
                    <a:pt x="146" y="50"/>
                  </a:lnTo>
                  <a:lnTo>
                    <a:pt x="167" y="43"/>
                  </a:lnTo>
                  <a:lnTo>
                    <a:pt x="186" y="37"/>
                  </a:lnTo>
                  <a:lnTo>
                    <a:pt x="207" y="33"/>
                  </a:lnTo>
                  <a:lnTo>
                    <a:pt x="227" y="29"/>
                  </a:lnTo>
                  <a:lnTo>
                    <a:pt x="246" y="27"/>
                  </a:lnTo>
                  <a:lnTo>
                    <a:pt x="266" y="25"/>
                  </a:lnTo>
                  <a:lnTo>
                    <a:pt x="284" y="23"/>
                  </a:lnTo>
                  <a:lnTo>
                    <a:pt x="303" y="22"/>
                  </a:lnTo>
                  <a:lnTo>
                    <a:pt x="307" y="20"/>
                  </a:lnTo>
                  <a:lnTo>
                    <a:pt x="312" y="15"/>
                  </a:lnTo>
                  <a:lnTo>
                    <a:pt x="313" y="10"/>
                  </a:lnTo>
                  <a:lnTo>
                    <a:pt x="310" y="6"/>
                  </a:lnTo>
                  <a:lnTo>
                    <a:pt x="297" y="3"/>
                  </a:lnTo>
                  <a:lnTo>
                    <a:pt x="283" y="2"/>
                  </a:lnTo>
                  <a:lnTo>
                    <a:pt x="271" y="0"/>
                  </a:lnTo>
                  <a:lnTo>
                    <a:pt x="257" y="0"/>
                  </a:lnTo>
                  <a:lnTo>
                    <a:pt x="244" y="2"/>
                  </a:lnTo>
                  <a:lnTo>
                    <a:pt x="231" y="4"/>
                  </a:lnTo>
                  <a:lnTo>
                    <a:pt x="219" y="6"/>
                  </a:lnTo>
                  <a:lnTo>
                    <a:pt x="206" y="10"/>
                  </a:lnTo>
                  <a:lnTo>
                    <a:pt x="192" y="13"/>
                  </a:lnTo>
                  <a:lnTo>
                    <a:pt x="181" y="18"/>
                  </a:lnTo>
                  <a:lnTo>
                    <a:pt x="168" y="22"/>
                  </a:lnTo>
                  <a:lnTo>
                    <a:pt x="155" y="28"/>
                  </a:lnTo>
                  <a:lnTo>
                    <a:pt x="144" y="34"/>
                  </a:lnTo>
                  <a:lnTo>
                    <a:pt x="131" y="40"/>
                  </a:lnTo>
                  <a:lnTo>
                    <a:pt x="120" y="47"/>
                  </a:lnTo>
                  <a:lnTo>
                    <a:pt x="108" y="52"/>
                  </a:lnTo>
                  <a:lnTo>
                    <a:pt x="93" y="60"/>
                  </a:lnTo>
                  <a:lnTo>
                    <a:pt x="77" y="71"/>
                  </a:lnTo>
                  <a:lnTo>
                    <a:pt x="61" y="81"/>
                  </a:lnTo>
                  <a:lnTo>
                    <a:pt x="46" y="91"/>
                  </a:lnTo>
                  <a:lnTo>
                    <a:pt x="32" y="104"/>
                  </a:lnTo>
                  <a:lnTo>
                    <a:pt x="20" y="117"/>
                  </a:lnTo>
                  <a:lnTo>
                    <a:pt x="8" y="132"/>
                  </a:lnTo>
                  <a:lnTo>
                    <a:pt x="0" y="147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4" name="Freeform 81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2368" y="3507"/>
              <a:ext cx="120" cy="73"/>
            </a:xfrm>
            <a:custGeom>
              <a:avLst/>
              <a:gdLst>
                <a:gd name="T0" fmla="*/ 1 w 239"/>
                <a:gd name="T1" fmla="*/ 146 h 147"/>
                <a:gd name="T2" fmla="*/ 4 w 239"/>
                <a:gd name="T3" fmla="*/ 125 h 147"/>
                <a:gd name="T4" fmla="*/ 13 w 239"/>
                <a:gd name="T5" fmla="*/ 106 h 147"/>
                <a:gd name="T6" fmla="*/ 28 w 239"/>
                <a:gd name="T7" fmla="*/ 89 h 147"/>
                <a:gd name="T8" fmla="*/ 47 w 239"/>
                <a:gd name="T9" fmla="*/ 74 h 147"/>
                <a:gd name="T10" fmla="*/ 67 w 239"/>
                <a:gd name="T11" fmla="*/ 60 h 147"/>
                <a:gd name="T12" fmla="*/ 88 w 239"/>
                <a:gd name="T13" fmla="*/ 49 h 147"/>
                <a:gd name="T14" fmla="*/ 109 w 239"/>
                <a:gd name="T15" fmla="*/ 40 h 147"/>
                <a:gd name="T16" fmla="*/ 127 w 239"/>
                <a:gd name="T17" fmla="*/ 33 h 147"/>
                <a:gd name="T18" fmla="*/ 140 w 239"/>
                <a:gd name="T19" fmla="*/ 28 h 147"/>
                <a:gd name="T20" fmla="*/ 154 w 239"/>
                <a:gd name="T21" fmla="*/ 23 h 147"/>
                <a:gd name="T22" fmla="*/ 168 w 239"/>
                <a:gd name="T23" fmla="*/ 20 h 147"/>
                <a:gd name="T24" fmla="*/ 181 w 239"/>
                <a:gd name="T25" fmla="*/ 17 h 147"/>
                <a:gd name="T26" fmla="*/ 195 w 239"/>
                <a:gd name="T27" fmla="*/ 13 h 147"/>
                <a:gd name="T28" fmla="*/ 209 w 239"/>
                <a:gd name="T29" fmla="*/ 11 h 147"/>
                <a:gd name="T30" fmla="*/ 223 w 239"/>
                <a:gd name="T31" fmla="*/ 7 h 147"/>
                <a:gd name="T32" fmla="*/ 237 w 239"/>
                <a:gd name="T33" fmla="*/ 5 h 147"/>
                <a:gd name="T34" fmla="*/ 238 w 239"/>
                <a:gd name="T35" fmla="*/ 4 h 147"/>
                <a:gd name="T36" fmla="*/ 239 w 239"/>
                <a:gd name="T37" fmla="*/ 3 h 147"/>
                <a:gd name="T38" fmla="*/ 239 w 239"/>
                <a:gd name="T39" fmla="*/ 2 h 147"/>
                <a:gd name="T40" fmla="*/ 238 w 239"/>
                <a:gd name="T41" fmla="*/ 0 h 147"/>
                <a:gd name="T42" fmla="*/ 216 w 239"/>
                <a:gd name="T43" fmla="*/ 4 h 147"/>
                <a:gd name="T44" fmla="*/ 194 w 239"/>
                <a:gd name="T45" fmla="*/ 8 h 147"/>
                <a:gd name="T46" fmla="*/ 172 w 239"/>
                <a:gd name="T47" fmla="*/ 13 h 147"/>
                <a:gd name="T48" fmla="*/ 150 w 239"/>
                <a:gd name="T49" fmla="*/ 19 h 147"/>
                <a:gd name="T50" fmla="*/ 130 w 239"/>
                <a:gd name="T51" fmla="*/ 26 h 147"/>
                <a:gd name="T52" fmla="*/ 109 w 239"/>
                <a:gd name="T53" fmla="*/ 34 h 147"/>
                <a:gd name="T54" fmla="*/ 89 w 239"/>
                <a:gd name="T55" fmla="*/ 43 h 147"/>
                <a:gd name="T56" fmla="*/ 70 w 239"/>
                <a:gd name="T57" fmla="*/ 55 h 147"/>
                <a:gd name="T58" fmla="*/ 57 w 239"/>
                <a:gd name="T59" fmla="*/ 63 h 147"/>
                <a:gd name="T60" fmla="*/ 44 w 239"/>
                <a:gd name="T61" fmla="*/ 72 h 147"/>
                <a:gd name="T62" fmla="*/ 32 w 239"/>
                <a:gd name="T63" fmla="*/ 81 h 147"/>
                <a:gd name="T64" fmla="*/ 21 w 239"/>
                <a:gd name="T65" fmla="*/ 91 h 147"/>
                <a:gd name="T66" fmla="*/ 12 w 239"/>
                <a:gd name="T67" fmla="*/ 104 h 147"/>
                <a:gd name="T68" fmla="*/ 5 w 239"/>
                <a:gd name="T69" fmla="*/ 117 h 147"/>
                <a:gd name="T70" fmla="*/ 1 w 239"/>
                <a:gd name="T71" fmla="*/ 131 h 147"/>
                <a:gd name="T72" fmla="*/ 0 w 239"/>
                <a:gd name="T73" fmla="*/ 147 h 147"/>
                <a:gd name="T74" fmla="*/ 0 w 239"/>
                <a:gd name="T75" fmla="*/ 147 h 147"/>
                <a:gd name="T76" fmla="*/ 1 w 239"/>
                <a:gd name="T77" fmla="*/ 147 h 147"/>
                <a:gd name="T78" fmla="*/ 1 w 239"/>
                <a:gd name="T79" fmla="*/ 147 h 147"/>
                <a:gd name="T80" fmla="*/ 1 w 239"/>
                <a:gd name="T81" fmla="*/ 146 h 147"/>
                <a:gd name="T82" fmla="*/ 1 w 239"/>
                <a:gd name="T83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9" h="147">
                  <a:moveTo>
                    <a:pt x="1" y="146"/>
                  </a:moveTo>
                  <a:lnTo>
                    <a:pt x="4" y="125"/>
                  </a:lnTo>
                  <a:lnTo>
                    <a:pt x="13" y="106"/>
                  </a:lnTo>
                  <a:lnTo>
                    <a:pt x="28" y="89"/>
                  </a:lnTo>
                  <a:lnTo>
                    <a:pt x="47" y="74"/>
                  </a:lnTo>
                  <a:lnTo>
                    <a:pt x="67" y="60"/>
                  </a:lnTo>
                  <a:lnTo>
                    <a:pt x="88" y="49"/>
                  </a:lnTo>
                  <a:lnTo>
                    <a:pt x="109" y="40"/>
                  </a:lnTo>
                  <a:lnTo>
                    <a:pt x="127" y="33"/>
                  </a:lnTo>
                  <a:lnTo>
                    <a:pt x="140" y="28"/>
                  </a:lnTo>
                  <a:lnTo>
                    <a:pt x="154" y="23"/>
                  </a:lnTo>
                  <a:lnTo>
                    <a:pt x="168" y="20"/>
                  </a:lnTo>
                  <a:lnTo>
                    <a:pt x="181" y="17"/>
                  </a:lnTo>
                  <a:lnTo>
                    <a:pt x="195" y="13"/>
                  </a:lnTo>
                  <a:lnTo>
                    <a:pt x="209" y="11"/>
                  </a:lnTo>
                  <a:lnTo>
                    <a:pt x="223" y="7"/>
                  </a:lnTo>
                  <a:lnTo>
                    <a:pt x="237" y="5"/>
                  </a:lnTo>
                  <a:lnTo>
                    <a:pt x="238" y="4"/>
                  </a:lnTo>
                  <a:lnTo>
                    <a:pt x="239" y="3"/>
                  </a:lnTo>
                  <a:lnTo>
                    <a:pt x="239" y="2"/>
                  </a:lnTo>
                  <a:lnTo>
                    <a:pt x="238" y="0"/>
                  </a:lnTo>
                  <a:lnTo>
                    <a:pt x="216" y="4"/>
                  </a:lnTo>
                  <a:lnTo>
                    <a:pt x="194" y="8"/>
                  </a:lnTo>
                  <a:lnTo>
                    <a:pt x="172" y="13"/>
                  </a:lnTo>
                  <a:lnTo>
                    <a:pt x="150" y="19"/>
                  </a:lnTo>
                  <a:lnTo>
                    <a:pt x="130" y="26"/>
                  </a:lnTo>
                  <a:lnTo>
                    <a:pt x="109" y="34"/>
                  </a:lnTo>
                  <a:lnTo>
                    <a:pt x="89" y="43"/>
                  </a:lnTo>
                  <a:lnTo>
                    <a:pt x="70" y="55"/>
                  </a:lnTo>
                  <a:lnTo>
                    <a:pt x="57" y="63"/>
                  </a:lnTo>
                  <a:lnTo>
                    <a:pt x="44" y="72"/>
                  </a:lnTo>
                  <a:lnTo>
                    <a:pt x="32" y="81"/>
                  </a:lnTo>
                  <a:lnTo>
                    <a:pt x="21" y="91"/>
                  </a:lnTo>
                  <a:lnTo>
                    <a:pt x="12" y="104"/>
                  </a:lnTo>
                  <a:lnTo>
                    <a:pt x="5" y="117"/>
                  </a:lnTo>
                  <a:lnTo>
                    <a:pt x="1" y="131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1" y="146"/>
                  </a:lnTo>
                  <a:lnTo>
                    <a:pt x="1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5" name="Freeform 82"/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2373" y="3531"/>
              <a:ext cx="143" cy="68"/>
            </a:xfrm>
            <a:custGeom>
              <a:avLst/>
              <a:gdLst>
                <a:gd name="T0" fmla="*/ 286 w 286"/>
                <a:gd name="T1" fmla="*/ 10 h 135"/>
                <a:gd name="T2" fmla="*/ 268 w 286"/>
                <a:gd name="T3" fmla="*/ 6 h 135"/>
                <a:gd name="T4" fmla="*/ 248 w 286"/>
                <a:gd name="T5" fmla="*/ 2 h 135"/>
                <a:gd name="T6" fmla="*/ 228 w 286"/>
                <a:gd name="T7" fmla="*/ 0 h 135"/>
                <a:gd name="T8" fmla="*/ 205 w 286"/>
                <a:gd name="T9" fmla="*/ 0 h 135"/>
                <a:gd name="T10" fmla="*/ 182 w 286"/>
                <a:gd name="T11" fmla="*/ 1 h 135"/>
                <a:gd name="T12" fmla="*/ 159 w 286"/>
                <a:gd name="T13" fmla="*/ 3 h 135"/>
                <a:gd name="T14" fmla="*/ 134 w 286"/>
                <a:gd name="T15" fmla="*/ 7 h 135"/>
                <a:gd name="T16" fmla="*/ 113 w 286"/>
                <a:gd name="T17" fmla="*/ 13 h 135"/>
                <a:gd name="T18" fmla="*/ 91 w 286"/>
                <a:gd name="T19" fmla="*/ 21 h 135"/>
                <a:gd name="T20" fmla="*/ 70 w 286"/>
                <a:gd name="T21" fmla="*/ 30 h 135"/>
                <a:gd name="T22" fmla="*/ 52 w 286"/>
                <a:gd name="T23" fmla="*/ 40 h 135"/>
                <a:gd name="T24" fmla="*/ 34 w 286"/>
                <a:gd name="T25" fmla="*/ 54 h 135"/>
                <a:gd name="T26" fmla="*/ 22 w 286"/>
                <a:gd name="T27" fmla="*/ 69 h 135"/>
                <a:gd name="T28" fmla="*/ 10 w 286"/>
                <a:gd name="T29" fmla="*/ 88 h 135"/>
                <a:gd name="T30" fmla="*/ 3 w 286"/>
                <a:gd name="T31" fmla="*/ 107 h 135"/>
                <a:gd name="T32" fmla="*/ 0 w 286"/>
                <a:gd name="T33" fmla="*/ 129 h 135"/>
                <a:gd name="T34" fmla="*/ 1 w 286"/>
                <a:gd name="T35" fmla="*/ 135 h 135"/>
                <a:gd name="T36" fmla="*/ 6 w 286"/>
                <a:gd name="T37" fmla="*/ 135 h 135"/>
                <a:gd name="T38" fmla="*/ 11 w 286"/>
                <a:gd name="T39" fmla="*/ 131 h 135"/>
                <a:gd name="T40" fmla="*/ 15 w 286"/>
                <a:gd name="T41" fmla="*/ 127 h 135"/>
                <a:gd name="T42" fmla="*/ 24 w 286"/>
                <a:gd name="T43" fmla="*/ 111 h 135"/>
                <a:gd name="T44" fmla="*/ 35 w 286"/>
                <a:gd name="T45" fmla="*/ 94 h 135"/>
                <a:gd name="T46" fmla="*/ 49 w 286"/>
                <a:gd name="T47" fmla="*/ 81 h 135"/>
                <a:gd name="T48" fmla="*/ 63 w 286"/>
                <a:gd name="T49" fmla="*/ 68 h 135"/>
                <a:gd name="T50" fmla="*/ 79 w 286"/>
                <a:gd name="T51" fmla="*/ 56 h 135"/>
                <a:gd name="T52" fmla="*/ 95 w 286"/>
                <a:gd name="T53" fmla="*/ 46 h 135"/>
                <a:gd name="T54" fmla="*/ 113 w 286"/>
                <a:gd name="T55" fmla="*/ 37 h 135"/>
                <a:gd name="T56" fmla="*/ 131 w 286"/>
                <a:gd name="T57" fmla="*/ 29 h 135"/>
                <a:gd name="T58" fmla="*/ 151 w 286"/>
                <a:gd name="T59" fmla="*/ 23 h 135"/>
                <a:gd name="T60" fmla="*/ 170 w 286"/>
                <a:gd name="T61" fmla="*/ 17 h 135"/>
                <a:gd name="T62" fmla="*/ 190 w 286"/>
                <a:gd name="T63" fmla="*/ 14 h 135"/>
                <a:gd name="T64" fmla="*/ 209 w 286"/>
                <a:gd name="T65" fmla="*/ 10 h 135"/>
                <a:gd name="T66" fmla="*/ 229 w 286"/>
                <a:gd name="T67" fmla="*/ 9 h 135"/>
                <a:gd name="T68" fmla="*/ 247 w 286"/>
                <a:gd name="T69" fmla="*/ 8 h 135"/>
                <a:gd name="T70" fmla="*/ 267 w 286"/>
                <a:gd name="T71" fmla="*/ 9 h 135"/>
                <a:gd name="T72" fmla="*/ 285 w 286"/>
                <a:gd name="T73" fmla="*/ 11 h 135"/>
                <a:gd name="T74" fmla="*/ 285 w 286"/>
                <a:gd name="T75" fmla="*/ 11 h 135"/>
                <a:gd name="T76" fmla="*/ 286 w 286"/>
                <a:gd name="T77" fmla="*/ 10 h 135"/>
                <a:gd name="T78" fmla="*/ 286 w 286"/>
                <a:gd name="T79" fmla="*/ 10 h 135"/>
                <a:gd name="T80" fmla="*/ 286 w 286"/>
                <a:gd name="T81" fmla="*/ 10 h 135"/>
                <a:gd name="T82" fmla="*/ 286 w 286"/>
                <a:gd name="T83" fmla="*/ 1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6" h="135">
                  <a:moveTo>
                    <a:pt x="286" y="10"/>
                  </a:moveTo>
                  <a:lnTo>
                    <a:pt x="268" y="6"/>
                  </a:lnTo>
                  <a:lnTo>
                    <a:pt x="248" y="2"/>
                  </a:lnTo>
                  <a:lnTo>
                    <a:pt x="228" y="0"/>
                  </a:lnTo>
                  <a:lnTo>
                    <a:pt x="205" y="0"/>
                  </a:lnTo>
                  <a:lnTo>
                    <a:pt x="182" y="1"/>
                  </a:lnTo>
                  <a:lnTo>
                    <a:pt x="159" y="3"/>
                  </a:lnTo>
                  <a:lnTo>
                    <a:pt x="134" y="7"/>
                  </a:lnTo>
                  <a:lnTo>
                    <a:pt x="113" y="13"/>
                  </a:lnTo>
                  <a:lnTo>
                    <a:pt x="91" y="21"/>
                  </a:lnTo>
                  <a:lnTo>
                    <a:pt x="70" y="30"/>
                  </a:lnTo>
                  <a:lnTo>
                    <a:pt x="52" y="40"/>
                  </a:lnTo>
                  <a:lnTo>
                    <a:pt x="34" y="54"/>
                  </a:lnTo>
                  <a:lnTo>
                    <a:pt x="22" y="69"/>
                  </a:lnTo>
                  <a:lnTo>
                    <a:pt x="10" y="88"/>
                  </a:lnTo>
                  <a:lnTo>
                    <a:pt x="3" y="107"/>
                  </a:lnTo>
                  <a:lnTo>
                    <a:pt x="0" y="129"/>
                  </a:lnTo>
                  <a:lnTo>
                    <a:pt x="1" y="135"/>
                  </a:lnTo>
                  <a:lnTo>
                    <a:pt x="6" y="135"/>
                  </a:lnTo>
                  <a:lnTo>
                    <a:pt x="11" y="131"/>
                  </a:lnTo>
                  <a:lnTo>
                    <a:pt x="15" y="127"/>
                  </a:lnTo>
                  <a:lnTo>
                    <a:pt x="24" y="111"/>
                  </a:lnTo>
                  <a:lnTo>
                    <a:pt x="35" y="94"/>
                  </a:lnTo>
                  <a:lnTo>
                    <a:pt x="49" y="81"/>
                  </a:lnTo>
                  <a:lnTo>
                    <a:pt x="63" y="68"/>
                  </a:lnTo>
                  <a:lnTo>
                    <a:pt x="79" y="56"/>
                  </a:lnTo>
                  <a:lnTo>
                    <a:pt x="95" y="46"/>
                  </a:lnTo>
                  <a:lnTo>
                    <a:pt x="113" y="37"/>
                  </a:lnTo>
                  <a:lnTo>
                    <a:pt x="131" y="29"/>
                  </a:lnTo>
                  <a:lnTo>
                    <a:pt x="151" y="23"/>
                  </a:lnTo>
                  <a:lnTo>
                    <a:pt x="170" y="17"/>
                  </a:lnTo>
                  <a:lnTo>
                    <a:pt x="190" y="14"/>
                  </a:lnTo>
                  <a:lnTo>
                    <a:pt x="209" y="10"/>
                  </a:lnTo>
                  <a:lnTo>
                    <a:pt x="229" y="9"/>
                  </a:lnTo>
                  <a:lnTo>
                    <a:pt x="247" y="8"/>
                  </a:lnTo>
                  <a:lnTo>
                    <a:pt x="267" y="9"/>
                  </a:lnTo>
                  <a:lnTo>
                    <a:pt x="285" y="11"/>
                  </a:lnTo>
                  <a:lnTo>
                    <a:pt x="285" y="11"/>
                  </a:lnTo>
                  <a:lnTo>
                    <a:pt x="286" y="10"/>
                  </a:lnTo>
                  <a:lnTo>
                    <a:pt x="286" y="10"/>
                  </a:lnTo>
                  <a:lnTo>
                    <a:pt x="286" y="10"/>
                  </a:lnTo>
                  <a:lnTo>
                    <a:pt x="28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6" name="Freeform 83"/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2818" y="3522"/>
              <a:ext cx="85" cy="106"/>
            </a:xfrm>
            <a:custGeom>
              <a:avLst/>
              <a:gdLst>
                <a:gd name="T0" fmla="*/ 0 w 169"/>
                <a:gd name="T1" fmla="*/ 1 h 212"/>
                <a:gd name="T2" fmla="*/ 22 w 169"/>
                <a:gd name="T3" fmla="*/ 6 h 212"/>
                <a:gd name="T4" fmla="*/ 45 w 169"/>
                <a:gd name="T5" fmla="*/ 14 h 212"/>
                <a:gd name="T6" fmla="*/ 68 w 169"/>
                <a:gd name="T7" fmla="*/ 26 h 212"/>
                <a:gd name="T8" fmla="*/ 90 w 169"/>
                <a:gd name="T9" fmla="*/ 40 h 212"/>
                <a:gd name="T10" fmla="*/ 109 w 169"/>
                <a:gd name="T11" fmla="*/ 57 h 212"/>
                <a:gd name="T12" fmla="*/ 125 w 169"/>
                <a:gd name="T13" fmla="*/ 76 h 212"/>
                <a:gd name="T14" fmla="*/ 137 w 169"/>
                <a:gd name="T15" fmla="*/ 96 h 212"/>
                <a:gd name="T16" fmla="*/ 144 w 169"/>
                <a:gd name="T17" fmla="*/ 118 h 212"/>
                <a:gd name="T18" fmla="*/ 143 w 169"/>
                <a:gd name="T19" fmla="*/ 133 h 212"/>
                <a:gd name="T20" fmla="*/ 133 w 169"/>
                <a:gd name="T21" fmla="*/ 147 h 212"/>
                <a:gd name="T22" fmla="*/ 121 w 169"/>
                <a:gd name="T23" fmla="*/ 159 h 212"/>
                <a:gd name="T24" fmla="*/ 104 w 169"/>
                <a:gd name="T25" fmla="*/ 168 h 212"/>
                <a:gd name="T26" fmla="*/ 85 w 169"/>
                <a:gd name="T27" fmla="*/ 176 h 212"/>
                <a:gd name="T28" fmla="*/ 67 w 169"/>
                <a:gd name="T29" fmla="*/ 183 h 212"/>
                <a:gd name="T30" fmla="*/ 51 w 169"/>
                <a:gd name="T31" fmla="*/ 187 h 212"/>
                <a:gd name="T32" fmla="*/ 37 w 169"/>
                <a:gd name="T33" fmla="*/ 191 h 212"/>
                <a:gd name="T34" fmla="*/ 31 w 169"/>
                <a:gd name="T35" fmla="*/ 195 h 212"/>
                <a:gd name="T36" fmla="*/ 26 w 169"/>
                <a:gd name="T37" fmla="*/ 202 h 212"/>
                <a:gd name="T38" fmla="*/ 25 w 169"/>
                <a:gd name="T39" fmla="*/ 208 h 212"/>
                <a:gd name="T40" fmla="*/ 31 w 169"/>
                <a:gd name="T41" fmla="*/ 212 h 212"/>
                <a:gd name="T42" fmla="*/ 52 w 169"/>
                <a:gd name="T43" fmla="*/ 210 h 212"/>
                <a:gd name="T44" fmla="*/ 72 w 169"/>
                <a:gd name="T45" fmla="*/ 207 h 212"/>
                <a:gd name="T46" fmla="*/ 93 w 169"/>
                <a:gd name="T47" fmla="*/ 201 h 212"/>
                <a:gd name="T48" fmla="*/ 114 w 169"/>
                <a:gd name="T49" fmla="*/ 193 h 212"/>
                <a:gd name="T50" fmla="*/ 131 w 169"/>
                <a:gd name="T51" fmla="*/ 183 h 212"/>
                <a:gd name="T52" fmla="*/ 147 w 169"/>
                <a:gd name="T53" fmla="*/ 170 h 212"/>
                <a:gd name="T54" fmla="*/ 160 w 169"/>
                <a:gd name="T55" fmla="*/ 153 h 212"/>
                <a:gd name="T56" fmla="*/ 168 w 169"/>
                <a:gd name="T57" fmla="*/ 133 h 212"/>
                <a:gd name="T58" fmla="*/ 169 w 169"/>
                <a:gd name="T59" fmla="*/ 123 h 212"/>
                <a:gd name="T60" fmla="*/ 169 w 169"/>
                <a:gd name="T61" fmla="*/ 112 h 212"/>
                <a:gd name="T62" fmla="*/ 167 w 169"/>
                <a:gd name="T63" fmla="*/ 103 h 212"/>
                <a:gd name="T64" fmla="*/ 163 w 169"/>
                <a:gd name="T65" fmla="*/ 94 h 212"/>
                <a:gd name="T66" fmla="*/ 158 w 169"/>
                <a:gd name="T67" fmla="*/ 86 h 212"/>
                <a:gd name="T68" fmla="*/ 152 w 169"/>
                <a:gd name="T69" fmla="*/ 77 h 212"/>
                <a:gd name="T70" fmla="*/ 145 w 169"/>
                <a:gd name="T71" fmla="*/ 70 h 212"/>
                <a:gd name="T72" fmla="*/ 138 w 169"/>
                <a:gd name="T73" fmla="*/ 63 h 212"/>
                <a:gd name="T74" fmla="*/ 124 w 169"/>
                <a:gd name="T75" fmla="*/ 51 h 212"/>
                <a:gd name="T76" fmla="*/ 109 w 169"/>
                <a:gd name="T77" fmla="*/ 41 h 212"/>
                <a:gd name="T78" fmla="*/ 92 w 169"/>
                <a:gd name="T79" fmla="*/ 31 h 212"/>
                <a:gd name="T80" fmla="*/ 74 w 169"/>
                <a:gd name="T81" fmla="*/ 21 h 212"/>
                <a:gd name="T82" fmla="*/ 55 w 169"/>
                <a:gd name="T83" fmla="*/ 13 h 212"/>
                <a:gd name="T84" fmla="*/ 36 w 169"/>
                <a:gd name="T85" fmla="*/ 8 h 212"/>
                <a:gd name="T86" fmla="*/ 18 w 169"/>
                <a:gd name="T87" fmla="*/ 2 h 212"/>
                <a:gd name="T88" fmla="*/ 1 w 169"/>
                <a:gd name="T89" fmla="*/ 0 h 212"/>
                <a:gd name="T90" fmla="*/ 0 w 169"/>
                <a:gd name="T91" fmla="*/ 0 h 212"/>
                <a:gd name="T92" fmla="*/ 0 w 169"/>
                <a:gd name="T93" fmla="*/ 0 h 212"/>
                <a:gd name="T94" fmla="*/ 0 w 169"/>
                <a:gd name="T95" fmla="*/ 0 h 212"/>
                <a:gd name="T96" fmla="*/ 0 w 169"/>
                <a:gd name="T97" fmla="*/ 1 h 212"/>
                <a:gd name="T98" fmla="*/ 0 w 169"/>
                <a:gd name="T99" fmla="*/ 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9" h="212">
                  <a:moveTo>
                    <a:pt x="0" y="1"/>
                  </a:moveTo>
                  <a:lnTo>
                    <a:pt x="22" y="6"/>
                  </a:lnTo>
                  <a:lnTo>
                    <a:pt x="45" y="14"/>
                  </a:lnTo>
                  <a:lnTo>
                    <a:pt x="68" y="26"/>
                  </a:lnTo>
                  <a:lnTo>
                    <a:pt x="90" y="40"/>
                  </a:lnTo>
                  <a:lnTo>
                    <a:pt x="109" y="57"/>
                  </a:lnTo>
                  <a:lnTo>
                    <a:pt x="125" y="76"/>
                  </a:lnTo>
                  <a:lnTo>
                    <a:pt x="137" y="96"/>
                  </a:lnTo>
                  <a:lnTo>
                    <a:pt x="144" y="118"/>
                  </a:lnTo>
                  <a:lnTo>
                    <a:pt x="143" y="133"/>
                  </a:lnTo>
                  <a:lnTo>
                    <a:pt x="133" y="147"/>
                  </a:lnTo>
                  <a:lnTo>
                    <a:pt x="121" y="159"/>
                  </a:lnTo>
                  <a:lnTo>
                    <a:pt x="104" y="168"/>
                  </a:lnTo>
                  <a:lnTo>
                    <a:pt x="85" y="176"/>
                  </a:lnTo>
                  <a:lnTo>
                    <a:pt x="67" y="183"/>
                  </a:lnTo>
                  <a:lnTo>
                    <a:pt x="51" y="187"/>
                  </a:lnTo>
                  <a:lnTo>
                    <a:pt x="37" y="191"/>
                  </a:lnTo>
                  <a:lnTo>
                    <a:pt x="31" y="195"/>
                  </a:lnTo>
                  <a:lnTo>
                    <a:pt x="26" y="202"/>
                  </a:lnTo>
                  <a:lnTo>
                    <a:pt x="25" y="208"/>
                  </a:lnTo>
                  <a:lnTo>
                    <a:pt x="31" y="212"/>
                  </a:lnTo>
                  <a:lnTo>
                    <a:pt x="52" y="210"/>
                  </a:lnTo>
                  <a:lnTo>
                    <a:pt x="72" y="207"/>
                  </a:lnTo>
                  <a:lnTo>
                    <a:pt x="93" y="201"/>
                  </a:lnTo>
                  <a:lnTo>
                    <a:pt x="114" y="193"/>
                  </a:lnTo>
                  <a:lnTo>
                    <a:pt x="131" y="183"/>
                  </a:lnTo>
                  <a:lnTo>
                    <a:pt x="147" y="170"/>
                  </a:lnTo>
                  <a:lnTo>
                    <a:pt x="160" y="153"/>
                  </a:lnTo>
                  <a:lnTo>
                    <a:pt x="168" y="133"/>
                  </a:lnTo>
                  <a:lnTo>
                    <a:pt x="169" y="123"/>
                  </a:lnTo>
                  <a:lnTo>
                    <a:pt x="169" y="112"/>
                  </a:lnTo>
                  <a:lnTo>
                    <a:pt x="167" y="103"/>
                  </a:lnTo>
                  <a:lnTo>
                    <a:pt x="163" y="94"/>
                  </a:lnTo>
                  <a:lnTo>
                    <a:pt x="158" y="86"/>
                  </a:lnTo>
                  <a:lnTo>
                    <a:pt x="152" y="77"/>
                  </a:lnTo>
                  <a:lnTo>
                    <a:pt x="145" y="70"/>
                  </a:lnTo>
                  <a:lnTo>
                    <a:pt x="138" y="63"/>
                  </a:lnTo>
                  <a:lnTo>
                    <a:pt x="124" y="51"/>
                  </a:lnTo>
                  <a:lnTo>
                    <a:pt x="109" y="41"/>
                  </a:lnTo>
                  <a:lnTo>
                    <a:pt x="92" y="31"/>
                  </a:lnTo>
                  <a:lnTo>
                    <a:pt x="74" y="21"/>
                  </a:lnTo>
                  <a:lnTo>
                    <a:pt x="55" y="13"/>
                  </a:lnTo>
                  <a:lnTo>
                    <a:pt x="36" y="8"/>
                  </a:lnTo>
                  <a:lnTo>
                    <a:pt x="18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7" name="Freeform 84"/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2770" y="3488"/>
              <a:ext cx="29" cy="157"/>
            </a:xfrm>
            <a:custGeom>
              <a:avLst/>
              <a:gdLst>
                <a:gd name="T0" fmla="*/ 0 w 59"/>
                <a:gd name="T1" fmla="*/ 0 h 315"/>
                <a:gd name="T2" fmla="*/ 17 w 59"/>
                <a:gd name="T3" fmla="*/ 33 h 315"/>
                <a:gd name="T4" fmla="*/ 31 w 59"/>
                <a:gd name="T5" fmla="*/ 68 h 315"/>
                <a:gd name="T6" fmla="*/ 43 w 59"/>
                <a:gd name="T7" fmla="*/ 109 h 315"/>
                <a:gd name="T8" fmla="*/ 51 w 59"/>
                <a:gd name="T9" fmla="*/ 150 h 315"/>
                <a:gd name="T10" fmla="*/ 52 w 59"/>
                <a:gd name="T11" fmla="*/ 192 h 315"/>
                <a:gd name="T12" fmla="*/ 47 w 59"/>
                <a:gd name="T13" fmla="*/ 232 h 315"/>
                <a:gd name="T14" fmla="*/ 35 w 59"/>
                <a:gd name="T15" fmla="*/ 269 h 315"/>
                <a:gd name="T16" fmla="*/ 14 w 59"/>
                <a:gd name="T17" fmla="*/ 301 h 315"/>
                <a:gd name="T18" fmla="*/ 12 w 59"/>
                <a:gd name="T19" fmla="*/ 305 h 315"/>
                <a:gd name="T20" fmla="*/ 10 w 59"/>
                <a:gd name="T21" fmla="*/ 309 h 315"/>
                <a:gd name="T22" fmla="*/ 10 w 59"/>
                <a:gd name="T23" fmla="*/ 313 h 315"/>
                <a:gd name="T24" fmla="*/ 14 w 59"/>
                <a:gd name="T25" fmla="*/ 315 h 315"/>
                <a:gd name="T26" fmla="*/ 26 w 59"/>
                <a:gd name="T27" fmla="*/ 312 h 315"/>
                <a:gd name="T28" fmla="*/ 37 w 59"/>
                <a:gd name="T29" fmla="*/ 302 h 315"/>
                <a:gd name="T30" fmla="*/ 44 w 59"/>
                <a:gd name="T31" fmla="*/ 290 h 315"/>
                <a:gd name="T32" fmla="*/ 51 w 59"/>
                <a:gd name="T33" fmla="*/ 273 h 315"/>
                <a:gd name="T34" fmla="*/ 54 w 59"/>
                <a:gd name="T35" fmla="*/ 256 h 315"/>
                <a:gd name="T36" fmla="*/ 56 w 59"/>
                <a:gd name="T37" fmla="*/ 240 h 315"/>
                <a:gd name="T38" fmla="*/ 59 w 59"/>
                <a:gd name="T39" fmla="*/ 225 h 315"/>
                <a:gd name="T40" fmla="*/ 59 w 59"/>
                <a:gd name="T41" fmla="*/ 214 h 315"/>
                <a:gd name="T42" fmla="*/ 58 w 59"/>
                <a:gd name="T43" fmla="*/ 185 h 315"/>
                <a:gd name="T44" fmla="*/ 56 w 59"/>
                <a:gd name="T45" fmla="*/ 156 h 315"/>
                <a:gd name="T46" fmla="*/ 52 w 59"/>
                <a:gd name="T47" fmla="*/ 128 h 315"/>
                <a:gd name="T48" fmla="*/ 46 w 59"/>
                <a:gd name="T49" fmla="*/ 102 h 315"/>
                <a:gd name="T50" fmla="*/ 38 w 59"/>
                <a:gd name="T51" fmla="*/ 75 h 315"/>
                <a:gd name="T52" fmla="*/ 28 w 59"/>
                <a:gd name="T53" fmla="*/ 50 h 315"/>
                <a:gd name="T54" fmla="*/ 15 w 59"/>
                <a:gd name="T55" fmla="*/ 25 h 315"/>
                <a:gd name="T56" fmla="*/ 0 w 59"/>
                <a:gd name="T57" fmla="*/ 0 h 315"/>
                <a:gd name="T58" fmla="*/ 0 w 59"/>
                <a:gd name="T59" fmla="*/ 0 h 315"/>
                <a:gd name="T60" fmla="*/ 0 w 59"/>
                <a:gd name="T61" fmla="*/ 0 h 315"/>
                <a:gd name="T62" fmla="*/ 0 w 59"/>
                <a:gd name="T63" fmla="*/ 0 h 315"/>
                <a:gd name="T64" fmla="*/ 0 w 59"/>
                <a:gd name="T65" fmla="*/ 0 h 315"/>
                <a:gd name="T66" fmla="*/ 0 w 59"/>
                <a:gd name="T67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315">
                  <a:moveTo>
                    <a:pt x="0" y="0"/>
                  </a:moveTo>
                  <a:lnTo>
                    <a:pt x="17" y="33"/>
                  </a:lnTo>
                  <a:lnTo>
                    <a:pt x="31" y="68"/>
                  </a:lnTo>
                  <a:lnTo>
                    <a:pt x="43" y="109"/>
                  </a:lnTo>
                  <a:lnTo>
                    <a:pt x="51" y="150"/>
                  </a:lnTo>
                  <a:lnTo>
                    <a:pt x="52" y="192"/>
                  </a:lnTo>
                  <a:lnTo>
                    <a:pt x="47" y="232"/>
                  </a:lnTo>
                  <a:lnTo>
                    <a:pt x="35" y="269"/>
                  </a:lnTo>
                  <a:lnTo>
                    <a:pt x="14" y="301"/>
                  </a:lnTo>
                  <a:lnTo>
                    <a:pt x="12" y="305"/>
                  </a:lnTo>
                  <a:lnTo>
                    <a:pt x="10" y="309"/>
                  </a:lnTo>
                  <a:lnTo>
                    <a:pt x="10" y="313"/>
                  </a:lnTo>
                  <a:lnTo>
                    <a:pt x="14" y="315"/>
                  </a:lnTo>
                  <a:lnTo>
                    <a:pt x="26" y="312"/>
                  </a:lnTo>
                  <a:lnTo>
                    <a:pt x="37" y="302"/>
                  </a:lnTo>
                  <a:lnTo>
                    <a:pt x="44" y="290"/>
                  </a:lnTo>
                  <a:lnTo>
                    <a:pt x="51" y="273"/>
                  </a:lnTo>
                  <a:lnTo>
                    <a:pt x="54" y="256"/>
                  </a:lnTo>
                  <a:lnTo>
                    <a:pt x="56" y="240"/>
                  </a:lnTo>
                  <a:lnTo>
                    <a:pt x="59" y="225"/>
                  </a:lnTo>
                  <a:lnTo>
                    <a:pt x="59" y="214"/>
                  </a:lnTo>
                  <a:lnTo>
                    <a:pt x="58" y="185"/>
                  </a:lnTo>
                  <a:lnTo>
                    <a:pt x="56" y="156"/>
                  </a:lnTo>
                  <a:lnTo>
                    <a:pt x="52" y="128"/>
                  </a:lnTo>
                  <a:lnTo>
                    <a:pt x="46" y="102"/>
                  </a:lnTo>
                  <a:lnTo>
                    <a:pt x="38" y="75"/>
                  </a:lnTo>
                  <a:lnTo>
                    <a:pt x="28" y="50"/>
                  </a:lnTo>
                  <a:lnTo>
                    <a:pt x="15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8" name="Freeform 85"/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2478" y="3700"/>
              <a:ext cx="108" cy="65"/>
            </a:xfrm>
            <a:custGeom>
              <a:avLst/>
              <a:gdLst>
                <a:gd name="T0" fmla="*/ 217 w 217"/>
                <a:gd name="T1" fmla="*/ 0 h 132"/>
                <a:gd name="T2" fmla="*/ 205 w 217"/>
                <a:gd name="T3" fmla="*/ 13 h 132"/>
                <a:gd name="T4" fmla="*/ 193 w 217"/>
                <a:gd name="T5" fmla="*/ 26 h 132"/>
                <a:gd name="T6" fmla="*/ 181 w 217"/>
                <a:gd name="T7" fmla="*/ 38 h 132"/>
                <a:gd name="T8" fmla="*/ 168 w 217"/>
                <a:gd name="T9" fmla="*/ 51 h 132"/>
                <a:gd name="T10" fmla="*/ 156 w 217"/>
                <a:gd name="T11" fmla="*/ 63 h 132"/>
                <a:gd name="T12" fmla="*/ 142 w 217"/>
                <a:gd name="T13" fmla="*/ 73 h 132"/>
                <a:gd name="T14" fmla="*/ 128 w 217"/>
                <a:gd name="T15" fmla="*/ 83 h 132"/>
                <a:gd name="T16" fmla="*/ 112 w 217"/>
                <a:gd name="T17" fmla="*/ 91 h 132"/>
                <a:gd name="T18" fmla="*/ 100 w 217"/>
                <a:gd name="T19" fmla="*/ 96 h 132"/>
                <a:gd name="T20" fmla="*/ 88 w 217"/>
                <a:gd name="T21" fmla="*/ 98 h 132"/>
                <a:gd name="T22" fmla="*/ 75 w 217"/>
                <a:gd name="T23" fmla="*/ 101 h 132"/>
                <a:gd name="T24" fmla="*/ 61 w 217"/>
                <a:gd name="T25" fmla="*/ 101 h 132"/>
                <a:gd name="T26" fmla="*/ 47 w 217"/>
                <a:gd name="T27" fmla="*/ 101 h 132"/>
                <a:gd name="T28" fmla="*/ 34 w 217"/>
                <a:gd name="T29" fmla="*/ 101 h 132"/>
                <a:gd name="T30" fmla="*/ 21 w 217"/>
                <a:gd name="T31" fmla="*/ 98 h 132"/>
                <a:gd name="T32" fmla="*/ 8 w 217"/>
                <a:gd name="T33" fmla="*/ 97 h 132"/>
                <a:gd name="T34" fmla="*/ 4 w 217"/>
                <a:gd name="T35" fmla="*/ 100 h 132"/>
                <a:gd name="T36" fmla="*/ 1 w 217"/>
                <a:gd name="T37" fmla="*/ 104 h 132"/>
                <a:gd name="T38" fmla="*/ 0 w 217"/>
                <a:gd name="T39" fmla="*/ 110 h 132"/>
                <a:gd name="T40" fmla="*/ 3 w 217"/>
                <a:gd name="T41" fmla="*/ 113 h 132"/>
                <a:gd name="T42" fmla="*/ 19 w 217"/>
                <a:gd name="T43" fmla="*/ 124 h 132"/>
                <a:gd name="T44" fmla="*/ 34 w 217"/>
                <a:gd name="T45" fmla="*/ 129 h 132"/>
                <a:gd name="T46" fmla="*/ 50 w 217"/>
                <a:gd name="T47" fmla="*/ 132 h 132"/>
                <a:gd name="T48" fmla="*/ 65 w 217"/>
                <a:gd name="T49" fmla="*/ 131 h 132"/>
                <a:gd name="T50" fmla="*/ 80 w 217"/>
                <a:gd name="T51" fmla="*/ 127 h 132"/>
                <a:gd name="T52" fmla="*/ 95 w 217"/>
                <a:gd name="T53" fmla="*/ 120 h 132"/>
                <a:gd name="T54" fmla="*/ 110 w 217"/>
                <a:gd name="T55" fmla="*/ 112 h 132"/>
                <a:gd name="T56" fmla="*/ 123 w 217"/>
                <a:gd name="T57" fmla="*/ 102 h 132"/>
                <a:gd name="T58" fmla="*/ 137 w 217"/>
                <a:gd name="T59" fmla="*/ 90 h 132"/>
                <a:gd name="T60" fmla="*/ 151 w 217"/>
                <a:gd name="T61" fmla="*/ 78 h 132"/>
                <a:gd name="T62" fmla="*/ 164 w 217"/>
                <a:gd name="T63" fmla="*/ 64 h 132"/>
                <a:gd name="T64" fmla="*/ 176 w 217"/>
                <a:gd name="T65" fmla="*/ 50 h 132"/>
                <a:gd name="T66" fmla="*/ 188 w 217"/>
                <a:gd name="T67" fmla="*/ 37 h 132"/>
                <a:gd name="T68" fmla="*/ 198 w 217"/>
                <a:gd name="T69" fmla="*/ 23 h 132"/>
                <a:gd name="T70" fmla="*/ 208 w 217"/>
                <a:gd name="T71" fmla="*/ 12 h 132"/>
                <a:gd name="T72" fmla="*/ 217 w 217"/>
                <a:gd name="T73" fmla="*/ 0 h 132"/>
                <a:gd name="T74" fmla="*/ 217 w 217"/>
                <a:gd name="T75" fmla="*/ 0 h 132"/>
                <a:gd name="T76" fmla="*/ 217 w 217"/>
                <a:gd name="T77" fmla="*/ 0 h 132"/>
                <a:gd name="T78" fmla="*/ 217 w 217"/>
                <a:gd name="T79" fmla="*/ 0 h 132"/>
                <a:gd name="T80" fmla="*/ 217 w 217"/>
                <a:gd name="T81" fmla="*/ 0 h 132"/>
                <a:gd name="T82" fmla="*/ 217 w 217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7" h="132">
                  <a:moveTo>
                    <a:pt x="217" y="0"/>
                  </a:moveTo>
                  <a:lnTo>
                    <a:pt x="205" y="13"/>
                  </a:lnTo>
                  <a:lnTo>
                    <a:pt x="193" y="26"/>
                  </a:lnTo>
                  <a:lnTo>
                    <a:pt x="181" y="38"/>
                  </a:lnTo>
                  <a:lnTo>
                    <a:pt x="168" y="51"/>
                  </a:lnTo>
                  <a:lnTo>
                    <a:pt x="156" y="63"/>
                  </a:lnTo>
                  <a:lnTo>
                    <a:pt x="142" y="73"/>
                  </a:lnTo>
                  <a:lnTo>
                    <a:pt x="128" y="83"/>
                  </a:lnTo>
                  <a:lnTo>
                    <a:pt x="112" y="91"/>
                  </a:lnTo>
                  <a:lnTo>
                    <a:pt x="100" y="96"/>
                  </a:lnTo>
                  <a:lnTo>
                    <a:pt x="88" y="98"/>
                  </a:lnTo>
                  <a:lnTo>
                    <a:pt x="75" y="101"/>
                  </a:lnTo>
                  <a:lnTo>
                    <a:pt x="61" y="101"/>
                  </a:lnTo>
                  <a:lnTo>
                    <a:pt x="47" y="101"/>
                  </a:lnTo>
                  <a:lnTo>
                    <a:pt x="34" y="101"/>
                  </a:lnTo>
                  <a:lnTo>
                    <a:pt x="21" y="98"/>
                  </a:lnTo>
                  <a:lnTo>
                    <a:pt x="8" y="97"/>
                  </a:lnTo>
                  <a:lnTo>
                    <a:pt x="4" y="100"/>
                  </a:lnTo>
                  <a:lnTo>
                    <a:pt x="1" y="104"/>
                  </a:lnTo>
                  <a:lnTo>
                    <a:pt x="0" y="110"/>
                  </a:lnTo>
                  <a:lnTo>
                    <a:pt x="3" y="113"/>
                  </a:lnTo>
                  <a:lnTo>
                    <a:pt x="19" y="124"/>
                  </a:lnTo>
                  <a:lnTo>
                    <a:pt x="34" y="129"/>
                  </a:lnTo>
                  <a:lnTo>
                    <a:pt x="50" y="132"/>
                  </a:lnTo>
                  <a:lnTo>
                    <a:pt x="65" y="131"/>
                  </a:lnTo>
                  <a:lnTo>
                    <a:pt x="80" y="127"/>
                  </a:lnTo>
                  <a:lnTo>
                    <a:pt x="95" y="120"/>
                  </a:lnTo>
                  <a:lnTo>
                    <a:pt x="110" y="112"/>
                  </a:lnTo>
                  <a:lnTo>
                    <a:pt x="123" y="102"/>
                  </a:lnTo>
                  <a:lnTo>
                    <a:pt x="137" y="90"/>
                  </a:lnTo>
                  <a:lnTo>
                    <a:pt x="151" y="78"/>
                  </a:lnTo>
                  <a:lnTo>
                    <a:pt x="164" y="64"/>
                  </a:lnTo>
                  <a:lnTo>
                    <a:pt x="176" y="50"/>
                  </a:lnTo>
                  <a:lnTo>
                    <a:pt x="188" y="37"/>
                  </a:lnTo>
                  <a:lnTo>
                    <a:pt x="198" y="23"/>
                  </a:lnTo>
                  <a:lnTo>
                    <a:pt x="208" y="12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9" name="Freeform 86"/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2482" y="3704"/>
              <a:ext cx="76" cy="52"/>
            </a:xfrm>
            <a:custGeom>
              <a:avLst/>
              <a:gdLst>
                <a:gd name="T0" fmla="*/ 151 w 151"/>
                <a:gd name="T1" fmla="*/ 0 h 104"/>
                <a:gd name="T2" fmla="*/ 130 w 151"/>
                <a:gd name="T3" fmla="*/ 5 h 104"/>
                <a:gd name="T4" fmla="*/ 108 w 151"/>
                <a:gd name="T5" fmla="*/ 12 h 104"/>
                <a:gd name="T6" fmla="*/ 87 w 151"/>
                <a:gd name="T7" fmla="*/ 21 h 104"/>
                <a:gd name="T8" fmla="*/ 66 w 151"/>
                <a:gd name="T9" fmla="*/ 32 h 104"/>
                <a:gd name="T10" fmla="*/ 47 w 151"/>
                <a:gd name="T11" fmla="*/ 44 h 104"/>
                <a:gd name="T12" fmla="*/ 29 w 151"/>
                <a:gd name="T13" fmla="*/ 58 h 104"/>
                <a:gd name="T14" fmla="*/ 13 w 151"/>
                <a:gd name="T15" fmla="*/ 76 h 104"/>
                <a:gd name="T16" fmla="*/ 1 w 151"/>
                <a:gd name="T17" fmla="*/ 94 h 104"/>
                <a:gd name="T18" fmla="*/ 0 w 151"/>
                <a:gd name="T19" fmla="*/ 99 h 104"/>
                <a:gd name="T20" fmla="*/ 0 w 151"/>
                <a:gd name="T21" fmla="*/ 102 h 104"/>
                <a:gd name="T22" fmla="*/ 2 w 151"/>
                <a:gd name="T23" fmla="*/ 104 h 104"/>
                <a:gd name="T24" fmla="*/ 6 w 151"/>
                <a:gd name="T25" fmla="*/ 102 h 104"/>
                <a:gd name="T26" fmla="*/ 12 w 151"/>
                <a:gd name="T27" fmla="*/ 96 h 104"/>
                <a:gd name="T28" fmla="*/ 19 w 151"/>
                <a:gd name="T29" fmla="*/ 89 h 104"/>
                <a:gd name="T30" fmla="*/ 25 w 151"/>
                <a:gd name="T31" fmla="*/ 82 h 104"/>
                <a:gd name="T32" fmla="*/ 31 w 151"/>
                <a:gd name="T33" fmla="*/ 76 h 104"/>
                <a:gd name="T34" fmla="*/ 36 w 151"/>
                <a:gd name="T35" fmla="*/ 69 h 104"/>
                <a:gd name="T36" fmla="*/ 43 w 151"/>
                <a:gd name="T37" fmla="*/ 62 h 104"/>
                <a:gd name="T38" fmla="*/ 49 w 151"/>
                <a:gd name="T39" fmla="*/ 55 h 104"/>
                <a:gd name="T40" fmla="*/ 56 w 151"/>
                <a:gd name="T41" fmla="*/ 48 h 104"/>
                <a:gd name="T42" fmla="*/ 66 w 151"/>
                <a:gd name="T43" fmla="*/ 40 h 104"/>
                <a:gd name="T44" fmla="*/ 78 w 151"/>
                <a:gd name="T45" fmla="*/ 32 h 104"/>
                <a:gd name="T46" fmla="*/ 89 w 151"/>
                <a:gd name="T47" fmla="*/ 26 h 104"/>
                <a:gd name="T48" fmla="*/ 102 w 151"/>
                <a:gd name="T49" fmla="*/ 19 h 104"/>
                <a:gd name="T50" fmla="*/ 113 w 151"/>
                <a:gd name="T51" fmla="*/ 14 h 104"/>
                <a:gd name="T52" fmla="*/ 126 w 151"/>
                <a:gd name="T53" fmla="*/ 9 h 104"/>
                <a:gd name="T54" fmla="*/ 139 w 151"/>
                <a:gd name="T55" fmla="*/ 5 h 104"/>
                <a:gd name="T56" fmla="*/ 151 w 151"/>
                <a:gd name="T57" fmla="*/ 1 h 104"/>
                <a:gd name="T58" fmla="*/ 151 w 151"/>
                <a:gd name="T59" fmla="*/ 1 h 104"/>
                <a:gd name="T60" fmla="*/ 151 w 151"/>
                <a:gd name="T61" fmla="*/ 0 h 104"/>
                <a:gd name="T62" fmla="*/ 151 w 151"/>
                <a:gd name="T63" fmla="*/ 0 h 104"/>
                <a:gd name="T64" fmla="*/ 151 w 151"/>
                <a:gd name="T65" fmla="*/ 0 h 104"/>
                <a:gd name="T66" fmla="*/ 151 w 151"/>
                <a:gd name="T6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1" h="104">
                  <a:moveTo>
                    <a:pt x="151" y="0"/>
                  </a:moveTo>
                  <a:lnTo>
                    <a:pt x="130" y="5"/>
                  </a:lnTo>
                  <a:lnTo>
                    <a:pt x="108" y="12"/>
                  </a:lnTo>
                  <a:lnTo>
                    <a:pt x="87" y="21"/>
                  </a:lnTo>
                  <a:lnTo>
                    <a:pt x="66" y="32"/>
                  </a:lnTo>
                  <a:lnTo>
                    <a:pt x="47" y="44"/>
                  </a:lnTo>
                  <a:lnTo>
                    <a:pt x="29" y="58"/>
                  </a:lnTo>
                  <a:lnTo>
                    <a:pt x="13" y="76"/>
                  </a:lnTo>
                  <a:lnTo>
                    <a:pt x="1" y="94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6" y="102"/>
                  </a:lnTo>
                  <a:lnTo>
                    <a:pt x="12" y="96"/>
                  </a:lnTo>
                  <a:lnTo>
                    <a:pt x="19" y="89"/>
                  </a:lnTo>
                  <a:lnTo>
                    <a:pt x="25" y="82"/>
                  </a:lnTo>
                  <a:lnTo>
                    <a:pt x="31" y="76"/>
                  </a:lnTo>
                  <a:lnTo>
                    <a:pt x="36" y="69"/>
                  </a:lnTo>
                  <a:lnTo>
                    <a:pt x="43" y="62"/>
                  </a:lnTo>
                  <a:lnTo>
                    <a:pt x="49" y="55"/>
                  </a:lnTo>
                  <a:lnTo>
                    <a:pt x="56" y="48"/>
                  </a:lnTo>
                  <a:lnTo>
                    <a:pt x="66" y="40"/>
                  </a:lnTo>
                  <a:lnTo>
                    <a:pt x="78" y="32"/>
                  </a:lnTo>
                  <a:lnTo>
                    <a:pt x="89" y="26"/>
                  </a:lnTo>
                  <a:lnTo>
                    <a:pt x="102" y="19"/>
                  </a:lnTo>
                  <a:lnTo>
                    <a:pt x="113" y="14"/>
                  </a:lnTo>
                  <a:lnTo>
                    <a:pt x="126" y="9"/>
                  </a:lnTo>
                  <a:lnTo>
                    <a:pt x="139" y="5"/>
                  </a:lnTo>
                  <a:lnTo>
                    <a:pt x="151" y="1"/>
                  </a:lnTo>
                  <a:lnTo>
                    <a:pt x="151" y="1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0" name="Freeform 87"/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2619" y="3700"/>
              <a:ext cx="53" cy="49"/>
            </a:xfrm>
            <a:custGeom>
              <a:avLst/>
              <a:gdLst>
                <a:gd name="T0" fmla="*/ 0 w 105"/>
                <a:gd name="T1" fmla="*/ 0 h 100"/>
                <a:gd name="T2" fmla="*/ 3 w 105"/>
                <a:gd name="T3" fmla="*/ 18 h 100"/>
                <a:gd name="T4" fmla="*/ 10 w 105"/>
                <a:gd name="T5" fmla="*/ 36 h 100"/>
                <a:gd name="T6" fmla="*/ 19 w 105"/>
                <a:gd name="T7" fmla="*/ 55 h 100"/>
                <a:gd name="T8" fmla="*/ 32 w 105"/>
                <a:gd name="T9" fmla="*/ 71 h 100"/>
                <a:gd name="T10" fmla="*/ 46 w 105"/>
                <a:gd name="T11" fmla="*/ 85 h 100"/>
                <a:gd name="T12" fmla="*/ 61 w 105"/>
                <a:gd name="T13" fmla="*/ 95 h 100"/>
                <a:gd name="T14" fmla="*/ 79 w 105"/>
                <a:gd name="T15" fmla="*/ 100 h 100"/>
                <a:gd name="T16" fmla="*/ 97 w 105"/>
                <a:gd name="T17" fmla="*/ 100 h 100"/>
                <a:gd name="T18" fmla="*/ 100 w 105"/>
                <a:gd name="T19" fmla="*/ 97 h 100"/>
                <a:gd name="T20" fmla="*/ 103 w 105"/>
                <a:gd name="T21" fmla="*/ 94 h 100"/>
                <a:gd name="T22" fmla="*/ 105 w 105"/>
                <a:gd name="T23" fmla="*/ 90 h 100"/>
                <a:gd name="T24" fmla="*/ 104 w 105"/>
                <a:gd name="T25" fmla="*/ 87 h 100"/>
                <a:gd name="T26" fmla="*/ 97 w 105"/>
                <a:gd name="T27" fmla="*/ 83 h 100"/>
                <a:gd name="T28" fmla="*/ 89 w 105"/>
                <a:gd name="T29" fmla="*/ 81 h 100"/>
                <a:gd name="T30" fmla="*/ 81 w 105"/>
                <a:gd name="T31" fmla="*/ 79 h 100"/>
                <a:gd name="T32" fmla="*/ 74 w 105"/>
                <a:gd name="T33" fmla="*/ 76 h 100"/>
                <a:gd name="T34" fmla="*/ 66 w 105"/>
                <a:gd name="T35" fmla="*/ 74 h 100"/>
                <a:gd name="T36" fmla="*/ 58 w 105"/>
                <a:gd name="T37" fmla="*/ 71 h 100"/>
                <a:gd name="T38" fmla="*/ 51 w 105"/>
                <a:gd name="T39" fmla="*/ 67 h 100"/>
                <a:gd name="T40" fmla="*/ 44 w 105"/>
                <a:gd name="T41" fmla="*/ 64 h 100"/>
                <a:gd name="T42" fmla="*/ 36 w 105"/>
                <a:gd name="T43" fmla="*/ 58 h 100"/>
                <a:gd name="T44" fmla="*/ 28 w 105"/>
                <a:gd name="T45" fmla="*/ 52 h 100"/>
                <a:gd name="T46" fmla="*/ 21 w 105"/>
                <a:gd name="T47" fmla="*/ 44 h 100"/>
                <a:gd name="T48" fmla="*/ 16 w 105"/>
                <a:gd name="T49" fmla="*/ 37 h 100"/>
                <a:gd name="T50" fmla="*/ 11 w 105"/>
                <a:gd name="T51" fmla="*/ 28 h 100"/>
                <a:gd name="T52" fmla="*/ 6 w 105"/>
                <a:gd name="T53" fmla="*/ 20 h 100"/>
                <a:gd name="T54" fmla="*/ 3 w 105"/>
                <a:gd name="T55" fmla="*/ 10 h 100"/>
                <a:gd name="T56" fmla="*/ 0 w 105"/>
                <a:gd name="T57" fmla="*/ 0 h 100"/>
                <a:gd name="T58" fmla="*/ 0 w 105"/>
                <a:gd name="T59" fmla="*/ 0 h 100"/>
                <a:gd name="T60" fmla="*/ 0 w 105"/>
                <a:gd name="T61" fmla="*/ 0 h 100"/>
                <a:gd name="T62" fmla="*/ 0 w 105"/>
                <a:gd name="T63" fmla="*/ 0 h 100"/>
                <a:gd name="T64" fmla="*/ 0 w 105"/>
                <a:gd name="T65" fmla="*/ 0 h 100"/>
                <a:gd name="T66" fmla="*/ 0 w 105"/>
                <a:gd name="T6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" h="100">
                  <a:moveTo>
                    <a:pt x="0" y="0"/>
                  </a:moveTo>
                  <a:lnTo>
                    <a:pt x="3" y="18"/>
                  </a:lnTo>
                  <a:lnTo>
                    <a:pt x="10" y="36"/>
                  </a:lnTo>
                  <a:lnTo>
                    <a:pt x="19" y="55"/>
                  </a:lnTo>
                  <a:lnTo>
                    <a:pt x="32" y="71"/>
                  </a:lnTo>
                  <a:lnTo>
                    <a:pt x="46" y="85"/>
                  </a:lnTo>
                  <a:lnTo>
                    <a:pt x="61" y="95"/>
                  </a:lnTo>
                  <a:lnTo>
                    <a:pt x="79" y="100"/>
                  </a:lnTo>
                  <a:lnTo>
                    <a:pt x="97" y="100"/>
                  </a:lnTo>
                  <a:lnTo>
                    <a:pt x="100" y="97"/>
                  </a:lnTo>
                  <a:lnTo>
                    <a:pt x="103" y="94"/>
                  </a:lnTo>
                  <a:lnTo>
                    <a:pt x="105" y="90"/>
                  </a:lnTo>
                  <a:lnTo>
                    <a:pt x="104" y="87"/>
                  </a:lnTo>
                  <a:lnTo>
                    <a:pt x="97" y="83"/>
                  </a:lnTo>
                  <a:lnTo>
                    <a:pt x="89" y="81"/>
                  </a:lnTo>
                  <a:lnTo>
                    <a:pt x="81" y="79"/>
                  </a:lnTo>
                  <a:lnTo>
                    <a:pt x="74" y="76"/>
                  </a:lnTo>
                  <a:lnTo>
                    <a:pt x="66" y="74"/>
                  </a:lnTo>
                  <a:lnTo>
                    <a:pt x="58" y="71"/>
                  </a:lnTo>
                  <a:lnTo>
                    <a:pt x="51" y="67"/>
                  </a:lnTo>
                  <a:lnTo>
                    <a:pt x="44" y="64"/>
                  </a:lnTo>
                  <a:lnTo>
                    <a:pt x="36" y="58"/>
                  </a:lnTo>
                  <a:lnTo>
                    <a:pt x="28" y="52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1" y="28"/>
                  </a:lnTo>
                  <a:lnTo>
                    <a:pt x="6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1" name="Freeform 88"/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2626" y="3700"/>
              <a:ext cx="55" cy="48"/>
            </a:xfrm>
            <a:custGeom>
              <a:avLst/>
              <a:gdLst>
                <a:gd name="T0" fmla="*/ 0 w 112"/>
                <a:gd name="T1" fmla="*/ 0 h 97"/>
                <a:gd name="T2" fmla="*/ 17 w 112"/>
                <a:gd name="T3" fmla="*/ 6 h 97"/>
                <a:gd name="T4" fmla="*/ 34 w 112"/>
                <a:gd name="T5" fmla="*/ 14 h 97"/>
                <a:gd name="T6" fmla="*/ 50 w 112"/>
                <a:gd name="T7" fmla="*/ 25 h 97"/>
                <a:gd name="T8" fmla="*/ 64 w 112"/>
                <a:gd name="T9" fmla="*/ 36 h 97"/>
                <a:gd name="T10" fmla="*/ 76 w 112"/>
                <a:gd name="T11" fmla="*/ 49 h 97"/>
                <a:gd name="T12" fmla="*/ 88 w 112"/>
                <a:gd name="T13" fmla="*/ 64 h 97"/>
                <a:gd name="T14" fmla="*/ 97 w 112"/>
                <a:gd name="T15" fmla="*/ 80 h 97"/>
                <a:gd name="T16" fmla="*/ 105 w 112"/>
                <a:gd name="T17" fmla="*/ 96 h 97"/>
                <a:gd name="T18" fmla="*/ 107 w 112"/>
                <a:gd name="T19" fmla="*/ 97 h 97"/>
                <a:gd name="T20" fmla="*/ 110 w 112"/>
                <a:gd name="T21" fmla="*/ 95 h 97"/>
                <a:gd name="T22" fmla="*/ 111 w 112"/>
                <a:gd name="T23" fmla="*/ 93 h 97"/>
                <a:gd name="T24" fmla="*/ 112 w 112"/>
                <a:gd name="T25" fmla="*/ 90 h 97"/>
                <a:gd name="T26" fmla="*/ 105 w 112"/>
                <a:gd name="T27" fmla="*/ 73 h 97"/>
                <a:gd name="T28" fmla="*/ 96 w 112"/>
                <a:gd name="T29" fmla="*/ 57 h 97"/>
                <a:gd name="T30" fmla="*/ 83 w 112"/>
                <a:gd name="T31" fmla="*/ 43 h 97"/>
                <a:gd name="T32" fmla="*/ 69 w 112"/>
                <a:gd name="T33" fmla="*/ 30 h 97"/>
                <a:gd name="T34" fmla="*/ 53 w 112"/>
                <a:gd name="T35" fmla="*/ 20 h 97"/>
                <a:gd name="T36" fmla="*/ 36 w 112"/>
                <a:gd name="T37" fmla="*/ 11 h 97"/>
                <a:gd name="T38" fmla="*/ 17 w 112"/>
                <a:gd name="T39" fmla="*/ 5 h 97"/>
                <a:gd name="T40" fmla="*/ 0 w 112"/>
                <a:gd name="T41" fmla="*/ 0 h 97"/>
                <a:gd name="T42" fmla="*/ 0 w 112"/>
                <a:gd name="T43" fmla="*/ 0 h 97"/>
                <a:gd name="T44" fmla="*/ 0 w 112"/>
                <a:gd name="T45" fmla="*/ 0 h 97"/>
                <a:gd name="T46" fmla="*/ 0 w 112"/>
                <a:gd name="T47" fmla="*/ 0 h 97"/>
                <a:gd name="T48" fmla="*/ 0 w 112"/>
                <a:gd name="T49" fmla="*/ 0 h 97"/>
                <a:gd name="T50" fmla="*/ 0 w 112"/>
                <a:gd name="T5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97">
                  <a:moveTo>
                    <a:pt x="0" y="0"/>
                  </a:moveTo>
                  <a:lnTo>
                    <a:pt x="17" y="6"/>
                  </a:lnTo>
                  <a:lnTo>
                    <a:pt x="34" y="14"/>
                  </a:lnTo>
                  <a:lnTo>
                    <a:pt x="50" y="25"/>
                  </a:lnTo>
                  <a:lnTo>
                    <a:pt x="64" y="36"/>
                  </a:lnTo>
                  <a:lnTo>
                    <a:pt x="76" y="49"/>
                  </a:lnTo>
                  <a:lnTo>
                    <a:pt x="88" y="64"/>
                  </a:lnTo>
                  <a:lnTo>
                    <a:pt x="97" y="80"/>
                  </a:lnTo>
                  <a:lnTo>
                    <a:pt x="105" y="96"/>
                  </a:lnTo>
                  <a:lnTo>
                    <a:pt x="107" y="97"/>
                  </a:lnTo>
                  <a:lnTo>
                    <a:pt x="110" y="95"/>
                  </a:lnTo>
                  <a:lnTo>
                    <a:pt x="111" y="93"/>
                  </a:lnTo>
                  <a:lnTo>
                    <a:pt x="112" y="90"/>
                  </a:lnTo>
                  <a:lnTo>
                    <a:pt x="105" y="73"/>
                  </a:lnTo>
                  <a:lnTo>
                    <a:pt x="96" y="57"/>
                  </a:lnTo>
                  <a:lnTo>
                    <a:pt x="83" y="43"/>
                  </a:lnTo>
                  <a:lnTo>
                    <a:pt x="69" y="30"/>
                  </a:lnTo>
                  <a:lnTo>
                    <a:pt x="53" y="20"/>
                  </a:lnTo>
                  <a:lnTo>
                    <a:pt x="36" y="11"/>
                  </a:lnTo>
                  <a:lnTo>
                    <a:pt x="17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16" name="Obrázek 15"/>
          <p:cNvPicPr>
            <a:picLocks noChangeAspect="1"/>
          </p:cNvPicPr>
          <p:nvPr/>
        </p:nvPicPr>
        <p:blipFill>
          <a:blip r:embed="rId1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4169" y="2161196"/>
            <a:ext cx="647059" cy="694328"/>
          </a:xfrm>
          <a:prstGeom prst="rect">
            <a:avLst/>
          </a:prstGeom>
        </p:spPr>
      </p:pic>
      <p:sp>
        <p:nvSpPr>
          <p:cNvPr id="13" name="Čtyřstranná šipka 12"/>
          <p:cNvSpPr/>
          <p:nvPr>
            <p:custDataLst>
              <p:tags r:id="rId2"/>
            </p:custDataLst>
          </p:nvPr>
        </p:nvSpPr>
        <p:spPr>
          <a:xfrm>
            <a:off x="6516557" y="4821997"/>
            <a:ext cx="1092976" cy="1048717"/>
          </a:xfrm>
          <a:prstGeom prst="quadArrow">
            <a:avLst>
              <a:gd name="adj1" fmla="val 10173"/>
              <a:gd name="adj2" fmla="val 16897"/>
              <a:gd name="adj3" fmla="val 2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cs-CZ" dirty="0" smtClean="0"/>
              <a:t>Možná uspořádání </a:t>
            </a:r>
            <a:r>
              <a:rPr lang="cs-CZ" dirty="0" err="1" smtClean="0"/>
              <a:t>webináře</a:t>
            </a:r>
            <a:endParaRPr lang="cs-CZ" dirty="0"/>
          </a:p>
        </p:txBody>
      </p:sp>
      <p:sp>
        <p:nvSpPr>
          <p:cNvPr id="24" name="TextovéPole 23"/>
          <p:cNvSpPr txBox="1"/>
          <p:nvPr>
            <p:custDataLst>
              <p:tags r:id="rId4"/>
            </p:custDataLst>
          </p:nvPr>
        </p:nvSpPr>
        <p:spPr>
          <a:xfrm>
            <a:off x="5725918" y="3411096"/>
            <a:ext cx="291099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i="1" dirty="0" smtClean="0"/>
              <a:t>„týmová diskuse, peer2peer“</a:t>
            </a:r>
            <a:endParaRPr lang="cs-CZ" i="1" dirty="0"/>
          </a:p>
        </p:txBody>
      </p:sp>
      <p:sp>
        <p:nvSpPr>
          <p:cNvPr id="25" name="TextovéPole 24"/>
          <p:cNvSpPr txBox="1"/>
          <p:nvPr>
            <p:custDataLst>
              <p:tags r:id="rId5"/>
            </p:custDataLst>
          </p:nvPr>
        </p:nvSpPr>
        <p:spPr>
          <a:xfrm>
            <a:off x="-12082" y="3465776"/>
            <a:ext cx="148649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i="1" dirty="0" smtClean="0"/>
              <a:t>1</a:t>
            </a:r>
            <a:r>
              <a:rPr lang="cs-CZ" dirty="0" smtClean="0"/>
              <a:t> přednášející</a:t>
            </a:r>
            <a:endParaRPr lang="cs-CZ" dirty="0"/>
          </a:p>
        </p:txBody>
      </p:sp>
      <p:pic>
        <p:nvPicPr>
          <p:cNvPr id="1032" name="Picture 8" descr="http://upload.wikimedia.org/wikipedia/commons/f/fa/Studearring.JPG"/>
          <p:cNvPicPr>
            <a:picLocks noChangeAspect="1" noChangeArrowheads="1"/>
          </p:cNvPicPr>
          <p:nvPr/>
        </p:nvPicPr>
        <p:blipFill>
          <a:blip r:embed="rId1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80" y="4483674"/>
            <a:ext cx="351630" cy="6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://upload.wikimedia.org/wikipedia/commons/f/fa/Studearring.JPG"/>
          <p:cNvPicPr>
            <a:picLocks noChangeAspect="1" noChangeArrowheads="1"/>
          </p:cNvPicPr>
          <p:nvPr/>
        </p:nvPicPr>
        <p:blipFill>
          <a:blip r:embed="rId1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67" y="4483674"/>
            <a:ext cx="351630" cy="6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http://upload.wikimedia.org/wikipedia/commons/f/fa/Studearring.JPG"/>
          <p:cNvPicPr>
            <a:picLocks noChangeAspect="1" noChangeArrowheads="1"/>
          </p:cNvPicPr>
          <p:nvPr/>
        </p:nvPicPr>
        <p:blipFill>
          <a:blip r:embed="rId1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11" y="4490496"/>
            <a:ext cx="351630" cy="6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http://upload.wikimedia.org/wikipedia/commons/f/fa/Studearring.JPG"/>
          <p:cNvPicPr>
            <a:picLocks noChangeAspect="1" noChangeArrowheads="1"/>
          </p:cNvPicPr>
          <p:nvPr/>
        </p:nvPicPr>
        <p:blipFill>
          <a:blip r:embed="rId1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03" y="4483674"/>
            <a:ext cx="351630" cy="6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http://upload.wikimedia.org/wikipedia/commons/f/fa/Studearring.JPG"/>
          <p:cNvPicPr>
            <a:picLocks noChangeAspect="1" noChangeArrowheads="1"/>
          </p:cNvPicPr>
          <p:nvPr/>
        </p:nvPicPr>
        <p:blipFill>
          <a:blip r:embed="rId1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439" y="4483674"/>
            <a:ext cx="351630" cy="6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http://upload.wikimedia.org/wikipedia/commons/f/fa/Studearring.JPG"/>
          <p:cNvPicPr>
            <a:picLocks noChangeAspect="1" noChangeArrowheads="1"/>
          </p:cNvPicPr>
          <p:nvPr/>
        </p:nvPicPr>
        <p:blipFill>
          <a:blip r:embed="rId1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75" y="4483674"/>
            <a:ext cx="351630" cy="6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Skupina 7"/>
          <p:cNvGrpSpPr/>
          <p:nvPr/>
        </p:nvGrpSpPr>
        <p:grpSpPr>
          <a:xfrm>
            <a:off x="1191934" y="2692296"/>
            <a:ext cx="1714158" cy="968135"/>
            <a:chOff x="1191934" y="2692296"/>
            <a:chExt cx="1714158" cy="968135"/>
          </a:xfrm>
        </p:grpSpPr>
        <p:pic>
          <p:nvPicPr>
            <p:cNvPr id="1030" name="Picture 6" descr="http://upload.wikimedia.org/wikipedia/commons/thumb/f/fb/Stagecraft_icon.svg/200px-Stagecraft_icon.svg.png?uselang=cs"/>
            <p:cNvPicPr>
              <a:picLocks noChangeAspect="1" noChangeArrowheads="1"/>
            </p:cNvPicPr>
            <p:nvPr/>
          </p:nvPicPr>
          <p:blipFill>
            <a:blip r:embed="rId1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934" y="2692296"/>
              <a:ext cx="968135" cy="968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Obrázek 28"/>
            <p:cNvPicPr>
              <a:picLocks noChangeAspect="1"/>
            </p:cNvPicPr>
            <p:nvPr/>
          </p:nvPicPr>
          <p:blipFill>
            <a:blip r:embed="rId1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745" y="2953872"/>
              <a:ext cx="832347" cy="593741"/>
            </a:xfrm>
            <a:prstGeom prst="rect">
              <a:avLst/>
            </a:prstGeom>
          </p:spPr>
        </p:pic>
      </p:grpSp>
      <p:pic>
        <p:nvPicPr>
          <p:cNvPr id="51" name="Obrázek 50"/>
          <p:cNvPicPr>
            <a:picLocks noChangeAspect="1"/>
          </p:cNvPicPr>
          <p:nvPr/>
        </p:nvPicPr>
        <p:blipFill>
          <a:blip r:embed="rId1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5" y="4423626"/>
            <a:ext cx="389243" cy="277660"/>
          </a:xfrm>
          <a:prstGeom prst="rect">
            <a:avLst/>
          </a:prstGeom>
        </p:spPr>
      </p:pic>
      <p:pic>
        <p:nvPicPr>
          <p:cNvPr id="56" name="Obrázek 55"/>
          <p:cNvPicPr>
            <a:picLocks noChangeAspect="1"/>
          </p:cNvPicPr>
          <p:nvPr/>
        </p:nvPicPr>
        <p:blipFill>
          <a:blip r:embed="rId1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4" y="4423626"/>
            <a:ext cx="389243" cy="277660"/>
          </a:xfrm>
          <a:prstGeom prst="rect">
            <a:avLst/>
          </a:prstGeom>
        </p:spPr>
      </p:pic>
      <p:pic>
        <p:nvPicPr>
          <p:cNvPr id="57" name="Obrázek 56"/>
          <p:cNvPicPr>
            <a:picLocks noChangeAspect="1"/>
          </p:cNvPicPr>
          <p:nvPr/>
        </p:nvPicPr>
        <p:blipFill>
          <a:blip r:embed="rId1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40" y="4419405"/>
            <a:ext cx="389243" cy="277660"/>
          </a:xfrm>
          <a:prstGeom prst="rect">
            <a:avLst/>
          </a:prstGeom>
        </p:spPr>
      </p:pic>
      <p:pic>
        <p:nvPicPr>
          <p:cNvPr id="58" name="Obrázek 57"/>
          <p:cNvPicPr>
            <a:picLocks noChangeAspect="1"/>
          </p:cNvPicPr>
          <p:nvPr/>
        </p:nvPicPr>
        <p:blipFill>
          <a:blip r:embed="rId1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29" y="4419405"/>
            <a:ext cx="389243" cy="277660"/>
          </a:xfrm>
          <a:prstGeom prst="rect">
            <a:avLst/>
          </a:prstGeom>
        </p:spPr>
      </p:pic>
      <p:pic>
        <p:nvPicPr>
          <p:cNvPr id="59" name="Obrázek 58"/>
          <p:cNvPicPr>
            <a:picLocks noChangeAspect="1"/>
          </p:cNvPicPr>
          <p:nvPr/>
        </p:nvPicPr>
        <p:blipFill>
          <a:blip r:embed="rId1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082" y="4413222"/>
            <a:ext cx="389243" cy="277660"/>
          </a:xfrm>
          <a:prstGeom prst="rect">
            <a:avLst/>
          </a:prstGeom>
        </p:spPr>
      </p:pic>
      <p:pic>
        <p:nvPicPr>
          <p:cNvPr id="60" name="Obrázek 59"/>
          <p:cNvPicPr>
            <a:picLocks noChangeAspect="1"/>
          </p:cNvPicPr>
          <p:nvPr/>
        </p:nvPicPr>
        <p:blipFill>
          <a:blip r:embed="rId1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45" y="4423626"/>
            <a:ext cx="389243" cy="277660"/>
          </a:xfrm>
          <a:prstGeom prst="rect">
            <a:avLst/>
          </a:prstGeom>
        </p:spPr>
      </p:pic>
      <p:pic>
        <p:nvPicPr>
          <p:cNvPr id="63" name="Picture 8" descr="http://upload.wikimedia.org/wikipedia/commons/f/fa/Studearring.JPG"/>
          <p:cNvPicPr>
            <a:picLocks noChangeAspect="1" noChangeArrowheads="1"/>
          </p:cNvPicPr>
          <p:nvPr/>
        </p:nvPicPr>
        <p:blipFill>
          <a:blip r:embed="rId1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95" y="5275518"/>
            <a:ext cx="351630" cy="6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http://upload.wikimedia.org/wikipedia/commons/f/fa/Studearring.JPG"/>
          <p:cNvPicPr>
            <a:picLocks noChangeAspect="1" noChangeArrowheads="1"/>
          </p:cNvPicPr>
          <p:nvPr/>
        </p:nvPicPr>
        <p:blipFill>
          <a:blip r:embed="rId1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82" y="5275518"/>
            <a:ext cx="351630" cy="6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http://upload.wikimedia.org/wikipedia/commons/f/fa/Studearring.JPG"/>
          <p:cNvPicPr>
            <a:picLocks noChangeAspect="1" noChangeArrowheads="1"/>
          </p:cNvPicPr>
          <p:nvPr/>
        </p:nvPicPr>
        <p:blipFill>
          <a:blip r:embed="rId1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926" y="5282340"/>
            <a:ext cx="351630" cy="6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http://upload.wikimedia.org/wikipedia/commons/f/fa/Studearring.JPG"/>
          <p:cNvPicPr>
            <a:picLocks noChangeAspect="1" noChangeArrowheads="1"/>
          </p:cNvPicPr>
          <p:nvPr/>
        </p:nvPicPr>
        <p:blipFill>
          <a:blip r:embed="rId1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18" y="5275518"/>
            <a:ext cx="351630" cy="6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http://upload.wikimedia.org/wikipedia/commons/f/fa/Studearring.JPG"/>
          <p:cNvPicPr>
            <a:picLocks noChangeAspect="1" noChangeArrowheads="1"/>
          </p:cNvPicPr>
          <p:nvPr/>
        </p:nvPicPr>
        <p:blipFill>
          <a:blip r:embed="rId1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254" y="5275518"/>
            <a:ext cx="351630" cy="6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http://upload.wikimedia.org/wikipedia/commons/f/fa/Studearring.JPG"/>
          <p:cNvPicPr>
            <a:picLocks noChangeAspect="1" noChangeArrowheads="1"/>
          </p:cNvPicPr>
          <p:nvPr/>
        </p:nvPicPr>
        <p:blipFill>
          <a:blip r:embed="rId1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090" y="5275518"/>
            <a:ext cx="351630" cy="6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Obrázek 68"/>
          <p:cNvPicPr>
            <a:picLocks noChangeAspect="1"/>
          </p:cNvPicPr>
          <p:nvPr/>
        </p:nvPicPr>
        <p:blipFill>
          <a:blip r:embed="rId1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0" y="5215470"/>
            <a:ext cx="389243" cy="277660"/>
          </a:xfrm>
          <a:prstGeom prst="rect">
            <a:avLst/>
          </a:prstGeom>
        </p:spPr>
      </p:pic>
      <p:pic>
        <p:nvPicPr>
          <p:cNvPr id="70" name="Obrázek 69"/>
          <p:cNvPicPr>
            <a:picLocks noChangeAspect="1"/>
          </p:cNvPicPr>
          <p:nvPr/>
        </p:nvPicPr>
        <p:blipFill>
          <a:blip r:embed="rId1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09" y="5215470"/>
            <a:ext cx="389243" cy="277660"/>
          </a:xfrm>
          <a:prstGeom prst="rect">
            <a:avLst/>
          </a:prstGeom>
        </p:spPr>
      </p:pic>
      <p:pic>
        <p:nvPicPr>
          <p:cNvPr id="71" name="Obrázek 70"/>
          <p:cNvPicPr>
            <a:picLocks noChangeAspect="1"/>
          </p:cNvPicPr>
          <p:nvPr/>
        </p:nvPicPr>
        <p:blipFill>
          <a:blip r:embed="rId1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55" y="5211249"/>
            <a:ext cx="389243" cy="277660"/>
          </a:xfrm>
          <a:prstGeom prst="rect">
            <a:avLst/>
          </a:prstGeom>
        </p:spPr>
      </p:pic>
      <p:pic>
        <p:nvPicPr>
          <p:cNvPr id="72" name="Obrázek 71"/>
          <p:cNvPicPr>
            <a:picLocks noChangeAspect="1"/>
          </p:cNvPicPr>
          <p:nvPr/>
        </p:nvPicPr>
        <p:blipFill>
          <a:blip r:embed="rId1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644" y="5211249"/>
            <a:ext cx="389243" cy="277660"/>
          </a:xfrm>
          <a:prstGeom prst="rect">
            <a:avLst/>
          </a:prstGeom>
        </p:spPr>
      </p:pic>
      <p:pic>
        <p:nvPicPr>
          <p:cNvPr id="73" name="Obrázek 72"/>
          <p:cNvPicPr>
            <a:picLocks noChangeAspect="1"/>
          </p:cNvPicPr>
          <p:nvPr/>
        </p:nvPicPr>
        <p:blipFill>
          <a:blip r:embed="rId1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97" y="5205066"/>
            <a:ext cx="389243" cy="277660"/>
          </a:xfrm>
          <a:prstGeom prst="rect">
            <a:avLst/>
          </a:prstGeom>
        </p:spPr>
      </p:pic>
      <p:pic>
        <p:nvPicPr>
          <p:cNvPr id="74" name="Obrázek 73"/>
          <p:cNvPicPr>
            <a:picLocks noChangeAspect="1"/>
          </p:cNvPicPr>
          <p:nvPr/>
        </p:nvPicPr>
        <p:blipFill>
          <a:blip r:embed="rId1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260" y="5215470"/>
            <a:ext cx="389243" cy="277660"/>
          </a:xfrm>
          <a:prstGeom prst="rect">
            <a:avLst/>
          </a:prstGeom>
        </p:spPr>
      </p:pic>
      <p:pic>
        <p:nvPicPr>
          <p:cNvPr id="75" name="Picture 8" descr="http://upload.wikimedia.org/wikipedia/commons/f/fa/Studearring.JPG"/>
          <p:cNvPicPr>
            <a:picLocks noChangeAspect="1" noChangeArrowheads="1"/>
          </p:cNvPicPr>
          <p:nvPr/>
        </p:nvPicPr>
        <p:blipFill>
          <a:blip r:embed="rId1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10" y="6067362"/>
            <a:ext cx="351630" cy="6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 descr="http://upload.wikimedia.org/wikipedia/commons/f/fa/Studearring.JPG"/>
          <p:cNvPicPr>
            <a:picLocks noChangeAspect="1" noChangeArrowheads="1"/>
          </p:cNvPicPr>
          <p:nvPr/>
        </p:nvPicPr>
        <p:blipFill>
          <a:blip r:embed="rId1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97" y="6067362"/>
            <a:ext cx="351630" cy="6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http://upload.wikimedia.org/wikipedia/commons/f/fa/Studearring.JPG"/>
          <p:cNvPicPr>
            <a:picLocks noChangeAspect="1" noChangeArrowheads="1"/>
          </p:cNvPicPr>
          <p:nvPr/>
        </p:nvPicPr>
        <p:blipFill>
          <a:blip r:embed="rId1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741" y="6074184"/>
            <a:ext cx="351630" cy="6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http://upload.wikimedia.org/wikipedia/commons/f/fa/Studearring.JPG"/>
          <p:cNvPicPr>
            <a:picLocks noChangeAspect="1" noChangeArrowheads="1"/>
          </p:cNvPicPr>
          <p:nvPr/>
        </p:nvPicPr>
        <p:blipFill>
          <a:blip r:embed="rId1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233" y="6067362"/>
            <a:ext cx="351630" cy="6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8" descr="http://upload.wikimedia.org/wikipedia/commons/f/fa/Studearring.JPG"/>
          <p:cNvPicPr>
            <a:picLocks noChangeAspect="1" noChangeArrowheads="1"/>
          </p:cNvPicPr>
          <p:nvPr/>
        </p:nvPicPr>
        <p:blipFill>
          <a:blip r:embed="rId1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69" y="6067362"/>
            <a:ext cx="351630" cy="6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8" descr="http://upload.wikimedia.org/wikipedia/commons/f/fa/Studearring.JPG"/>
          <p:cNvPicPr>
            <a:picLocks noChangeAspect="1" noChangeArrowheads="1"/>
          </p:cNvPicPr>
          <p:nvPr/>
        </p:nvPicPr>
        <p:blipFill>
          <a:blip r:embed="rId1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905" y="6067362"/>
            <a:ext cx="351630" cy="6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Obrázek 80"/>
          <p:cNvPicPr>
            <a:picLocks noChangeAspect="1"/>
          </p:cNvPicPr>
          <p:nvPr/>
        </p:nvPicPr>
        <p:blipFill>
          <a:blip r:embed="rId1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5" y="6007314"/>
            <a:ext cx="389243" cy="277660"/>
          </a:xfrm>
          <a:prstGeom prst="rect">
            <a:avLst/>
          </a:prstGeom>
        </p:spPr>
      </p:pic>
      <p:pic>
        <p:nvPicPr>
          <p:cNvPr id="82" name="Obrázek 81"/>
          <p:cNvPicPr>
            <a:picLocks noChangeAspect="1"/>
          </p:cNvPicPr>
          <p:nvPr/>
        </p:nvPicPr>
        <p:blipFill>
          <a:blip r:embed="rId1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24" y="6007314"/>
            <a:ext cx="389243" cy="277660"/>
          </a:xfrm>
          <a:prstGeom prst="rect">
            <a:avLst/>
          </a:prstGeom>
        </p:spPr>
      </p:pic>
      <p:pic>
        <p:nvPicPr>
          <p:cNvPr id="83" name="Obrázek 82"/>
          <p:cNvPicPr>
            <a:picLocks noChangeAspect="1"/>
          </p:cNvPicPr>
          <p:nvPr/>
        </p:nvPicPr>
        <p:blipFill>
          <a:blip r:embed="rId1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70" y="6003093"/>
            <a:ext cx="389243" cy="277660"/>
          </a:xfrm>
          <a:prstGeom prst="rect">
            <a:avLst/>
          </a:prstGeom>
        </p:spPr>
      </p:pic>
      <p:pic>
        <p:nvPicPr>
          <p:cNvPr id="84" name="Obrázek 83"/>
          <p:cNvPicPr>
            <a:picLocks noChangeAspect="1"/>
          </p:cNvPicPr>
          <p:nvPr/>
        </p:nvPicPr>
        <p:blipFill>
          <a:blip r:embed="rId1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59" y="6003093"/>
            <a:ext cx="389243" cy="277660"/>
          </a:xfrm>
          <a:prstGeom prst="rect">
            <a:avLst/>
          </a:prstGeom>
        </p:spPr>
      </p:pic>
      <p:pic>
        <p:nvPicPr>
          <p:cNvPr id="85" name="Obrázek 84"/>
          <p:cNvPicPr>
            <a:picLocks noChangeAspect="1"/>
          </p:cNvPicPr>
          <p:nvPr/>
        </p:nvPicPr>
        <p:blipFill>
          <a:blip r:embed="rId1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712" y="5996910"/>
            <a:ext cx="389243" cy="277660"/>
          </a:xfrm>
          <a:prstGeom prst="rect">
            <a:avLst/>
          </a:prstGeom>
        </p:spPr>
      </p:pic>
      <p:pic>
        <p:nvPicPr>
          <p:cNvPr id="86" name="Obrázek 85"/>
          <p:cNvPicPr>
            <a:picLocks noChangeAspect="1"/>
          </p:cNvPicPr>
          <p:nvPr/>
        </p:nvPicPr>
        <p:blipFill>
          <a:blip r:embed="rId1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075" y="6007314"/>
            <a:ext cx="389243" cy="277660"/>
          </a:xfrm>
          <a:prstGeom prst="rect">
            <a:avLst/>
          </a:prstGeom>
        </p:spPr>
      </p:pic>
      <p:sp>
        <p:nvSpPr>
          <p:cNvPr id="87" name="TextovéPole 86"/>
          <p:cNvSpPr txBox="1"/>
          <p:nvPr>
            <p:custDataLst>
              <p:tags r:id="rId6"/>
            </p:custDataLst>
          </p:nvPr>
        </p:nvSpPr>
        <p:spPr>
          <a:xfrm>
            <a:off x="3210199" y="4348908"/>
            <a:ext cx="212429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i="1" dirty="0"/>
              <a:t>n</a:t>
            </a:r>
            <a:r>
              <a:rPr lang="cs-CZ" dirty="0" smtClean="0"/>
              <a:t> posluchačů on-line</a:t>
            </a:r>
            <a:endParaRPr lang="cs-CZ" dirty="0"/>
          </a:p>
        </p:txBody>
      </p:sp>
      <p:sp>
        <p:nvSpPr>
          <p:cNvPr id="49" name="TextovéPole 48"/>
          <p:cNvSpPr txBox="1"/>
          <p:nvPr>
            <p:custDataLst>
              <p:tags r:id="rId7"/>
            </p:custDataLst>
          </p:nvPr>
        </p:nvSpPr>
        <p:spPr>
          <a:xfrm>
            <a:off x="1079230" y="1977697"/>
            <a:ext cx="101079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i="1" dirty="0" smtClean="0"/>
              <a:t>„klasika“</a:t>
            </a:r>
            <a:endParaRPr lang="cs-CZ" dirty="0"/>
          </a:p>
        </p:txBody>
      </p:sp>
      <p:sp>
        <p:nvSpPr>
          <p:cNvPr id="50" name="TextovéPole 49"/>
          <p:cNvSpPr txBox="1"/>
          <p:nvPr>
            <p:custDataLst>
              <p:tags r:id="rId8"/>
            </p:custDataLst>
          </p:nvPr>
        </p:nvSpPr>
        <p:spPr>
          <a:xfrm>
            <a:off x="4208464" y="1492538"/>
            <a:ext cx="9627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i="1" dirty="0" smtClean="0"/>
              <a:t>„hybrid“</a:t>
            </a:r>
            <a:endParaRPr lang="cs-CZ" dirty="0"/>
          </a:p>
        </p:txBody>
      </p:sp>
      <p:grpSp>
        <p:nvGrpSpPr>
          <p:cNvPr id="10" name="Skupina 9"/>
          <p:cNvGrpSpPr/>
          <p:nvPr/>
        </p:nvGrpSpPr>
        <p:grpSpPr>
          <a:xfrm>
            <a:off x="6683060" y="3928127"/>
            <a:ext cx="1232928" cy="684330"/>
            <a:chOff x="7132021" y="2305258"/>
            <a:chExt cx="1744248" cy="968135"/>
          </a:xfrm>
        </p:grpSpPr>
        <p:pic>
          <p:nvPicPr>
            <p:cNvPr id="55" name="Picture 6" descr="http://upload.wikimedia.org/wikipedia/commons/thumb/f/fb/Stagecraft_icon.svg/200px-Stagecraft_icon.svg.png?uselang=cs"/>
            <p:cNvPicPr>
              <a:picLocks noChangeAspect="1" noChangeArrowheads="1"/>
            </p:cNvPicPr>
            <p:nvPr/>
          </p:nvPicPr>
          <p:blipFill>
            <a:blip r:embed="rId1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2021" y="2305258"/>
              <a:ext cx="998225" cy="968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Obrázek 60"/>
            <p:cNvPicPr>
              <a:picLocks noChangeAspect="1"/>
            </p:cNvPicPr>
            <p:nvPr/>
          </p:nvPicPr>
          <p:blipFill>
            <a:blip r:embed="rId1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8052" y="2566834"/>
              <a:ext cx="858217" cy="593741"/>
            </a:xfrm>
            <a:prstGeom prst="rect">
              <a:avLst/>
            </a:prstGeom>
          </p:spPr>
        </p:pic>
      </p:grpSp>
      <p:grpSp>
        <p:nvGrpSpPr>
          <p:cNvPr id="14" name="Skupina 13"/>
          <p:cNvGrpSpPr/>
          <p:nvPr/>
        </p:nvGrpSpPr>
        <p:grpSpPr>
          <a:xfrm>
            <a:off x="5235250" y="5030865"/>
            <a:ext cx="1246379" cy="708910"/>
            <a:chOff x="4110342" y="3708612"/>
            <a:chExt cx="1702138" cy="968135"/>
          </a:xfrm>
        </p:grpSpPr>
        <p:pic>
          <p:nvPicPr>
            <p:cNvPr id="62" name="Picture 6" descr="http://upload.wikimedia.org/wikipedia/commons/thumb/f/fb/Stagecraft_icon.svg/200px-Stagecraft_icon.svg.png?uselang=cs"/>
            <p:cNvPicPr>
              <a:picLocks noChangeAspect="1" noChangeArrowheads="1"/>
            </p:cNvPicPr>
            <p:nvPr/>
          </p:nvPicPr>
          <p:blipFill>
            <a:blip r:embed="rId1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4255" y="3708612"/>
              <a:ext cx="998225" cy="968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Obrázek 87"/>
            <p:cNvPicPr>
              <a:picLocks noChangeAspect="1"/>
            </p:cNvPicPr>
            <p:nvPr/>
          </p:nvPicPr>
          <p:blipFill>
            <a:blip r:embed="rId18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0342" y="3969713"/>
              <a:ext cx="858217" cy="593741"/>
            </a:xfrm>
            <a:prstGeom prst="rect">
              <a:avLst/>
            </a:prstGeom>
          </p:spPr>
        </p:pic>
      </p:grpSp>
      <p:grpSp>
        <p:nvGrpSpPr>
          <p:cNvPr id="11" name="Skupina 10"/>
          <p:cNvGrpSpPr/>
          <p:nvPr/>
        </p:nvGrpSpPr>
        <p:grpSpPr>
          <a:xfrm>
            <a:off x="6704010" y="6014953"/>
            <a:ext cx="1210688" cy="671986"/>
            <a:chOff x="7155857" y="4295374"/>
            <a:chExt cx="1744248" cy="968135"/>
          </a:xfrm>
        </p:grpSpPr>
        <p:pic>
          <p:nvPicPr>
            <p:cNvPr id="89" name="Picture 6" descr="http://upload.wikimedia.org/wikipedia/commons/thumb/f/fb/Stagecraft_icon.svg/200px-Stagecraft_icon.svg.png?uselang=cs"/>
            <p:cNvPicPr>
              <a:picLocks noChangeAspect="1" noChangeArrowheads="1"/>
            </p:cNvPicPr>
            <p:nvPr/>
          </p:nvPicPr>
          <p:blipFill>
            <a:blip r:embed="rId1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857" y="4295374"/>
              <a:ext cx="998225" cy="968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Obrázek 89"/>
            <p:cNvPicPr>
              <a:picLocks noChangeAspect="1"/>
            </p:cNvPicPr>
            <p:nvPr/>
          </p:nvPicPr>
          <p:blipFill>
            <a:blip r:embed="rId1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1888" y="4556950"/>
              <a:ext cx="858217" cy="593741"/>
            </a:xfrm>
            <a:prstGeom prst="rect">
              <a:avLst/>
            </a:prstGeom>
          </p:spPr>
        </p:pic>
      </p:grpSp>
      <p:grpSp>
        <p:nvGrpSpPr>
          <p:cNvPr id="12" name="Skupina 11"/>
          <p:cNvGrpSpPr/>
          <p:nvPr/>
        </p:nvGrpSpPr>
        <p:grpSpPr>
          <a:xfrm>
            <a:off x="7679388" y="4891809"/>
            <a:ext cx="1337152" cy="742179"/>
            <a:chOff x="5306239" y="4432078"/>
            <a:chExt cx="1744248" cy="968135"/>
          </a:xfrm>
        </p:grpSpPr>
        <p:pic>
          <p:nvPicPr>
            <p:cNvPr id="91" name="Picture 6" descr="http://upload.wikimedia.org/wikipedia/commons/thumb/f/fb/Stagecraft_icon.svg/200px-Stagecraft_icon.svg.png?uselang=cs"/>
            <p:cNvPicPr>
              <a:picLocks noChangeAspect="1" noChangeArrowheads="1"/>
            </p:cNvPicPr>
            <p:nvPr/>
          </p:nvPicPr>
          <p:blipFill>
            <a:blip r:embed="rId1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6239" y="4432078"/>
              <a:ext cx="998225" cy="968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Obrázek 91"/>
            <p:cNvPicPr>
              <a:picLocks noChangeAspect="1"/>
            </p:cNvPicPr>
            <p:nvPr/>
          </p:nvPicPr>
          <p:blipFill>
            <a:blip r:embed="rId1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2270" y="4693654"/>
              <a:ext cx="858217" cy="593741"/>
            </a:xfrm>
            <a:prstGeom prst="rect">
              <a:avLst/>
            </a:prstGeom>
          </p:spPr>
        </p:pic>
      </p:grpSp>
      <p:pic>
        <p:nvPicPr>
          <p:cNvPr id="15" name="Obrázek 14"/>
          <p:cNvPicPr>
            <a:picLocks noChangeAspect="1"/>
          </p:cNvPicPr>
          <p:nvPr/>
        </p:nvPicPr>
        <p:blipFill>
          <a:blip r:embed="rId1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534" y="1974418"/>
            <a:ext cx="556789" cy="817641"/>
          </a:xfrm>
          <a:prstGeom prst="rect">
            <a:avLst/>
          </a:prstGeom>
        </p:spPr>
      </p:pic>
      <p:pic>
        <p:nvPicPr>
          <p:cNvPr id="93" name="Obrázek 92"/>
          <p:cNvPicPr>
            <a:picLocks noChangeAspect="1"/>
          </p:cNvPicPr>
          <p:nvPr/>
        </p:nvPicPr>
        <p:blipFill>
          <a:blip r:embed="rId1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698" y="2785761"/>
            <a:ext cx="556789" cy="817641"/>
          </a:xfrm>
          <a:prstGeom prst="rect">
            <a:avLst/>
          </a:prstGeom>
        </p:spPr>
      </p:pic>
      <p:pic>
        <p:nvPicPr>
          <p:cNvPr id="94" name="Obrázek 93"/>
          <p:cNvPicPr>
            <a:picLocks noChangeAspect="1"/>
          </p:cNvPicPr>
          <p:nvPr/>
        </p:nvPicPr>
        <p:blipFill>
          <a:blip r:embed="rId1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85451" y="2847417"/>
            <a:ext cx="647059" cy="694328"/>
          </a:xfrm>
          <a:prstGeom prst="rect">
            <a:avLst/>
          </a:prstGeom>
        </p:spPr>
      </p:pic>
      <p:sp>
        <p:nvSpPr>
          <p:cNvPr id="95" name="TextovéPole 94"/>
          <p:cNvSpPr txBox="1"/>
          <p:nvPr>
            <p:custDataLst>
              <p:tags r:id="rId9"/>
            </p:custDataLst>
          </p:nvPr>
        </p:nvSpPr>
        <p:spPr>
          <a:xfrm>
            <a:off x="5463173" y="1892334"/>
            <a:ext cx="243765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i="1" dirty="0"/>
              <a:t>n</a:t>
            </a:r>
            <a:r>
              <a:rPr lang="cs-CZ" dirty="0" smtClean="0"/>
              <a:t> posluchačů prezenčně</a:t>
            </a:r>
            <a:endParaRPr lang="cs-CZ" dirty="0"/>
          </a:p>
        </p:txBody>
      </p:sp>
      <p:sp>
        <p:nvSpPr>
          <p:cNvPr id="17" name="Šipka dolů 16"/>
          <p:cNvSpPr/>
          <p:nvPr>
            <p:custDataLst>
              <p:tags r:id="rId10"/>
            </p:custDataLst>
          </p:nvPr>
        </p:nvSpPr>
        <p:spPr>
          <a:xfrm>
            <a:off x="1470703" y="3760230"/>
            <a:ext cx="521240" cy="588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nahoru 17"/>
          <p:cNvSpPr/>
          <p:nvPr>
            <p:custDataLst>
              <p:tags r:id="rId11"/>
            </p:custDataLst>
          </p:nvPr>
        </p:nvSpPr>
        <p:spPr>
          <a:xfrm rot="20174064">
            <a:off x="2032561" y="3653557"/>
            <a:ext cx="363616" cy="602388"/>
          </a:xfrm>
          <a:prstGeom prst="upArrow">
            <a:avLst>
              <a:gd name="adj1" fmla="val 23805"/>
              <a:gd name="adj2" fmla="val 395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Šipka dolů 95"/>
          <p:cNvSpPr/>
          <p:nvPr>
            <p:custDataLst>
              <p:tags r:id="rId12"/>
            </p:custDataLst>
          </p:nvPr>
        </p:nvSpPr>
        <p:spPr>
          <a:xfrm rot="15326210">
            <a:off x="2716499" y="1743687"/>
            <a:ext cx="521240" cy="1529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Šipka nahoru 96"/>
          <p:cNvSpPr/>
          <p:nvPr>
            <p:custDataLst>
              <p:tags r:id="rId13"/>
            </p:custDataLst>
          </p:nvPr>
        </p:nvSpPr>
        <p:spPr>
          <a:xfrm rot="15275151">
            <a:off x="3165439" y="2523814"/>
            <a:ext cx="363616" cy="901875"/>
          </a:xfrm>
          <a:prstGeom prst="upArrow">
            <a:avLst>
              <a:gd name="adj1" fmla="val 23805"/>
              <a:gd name="adj2" fmla="val 395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62" name="Skupina 1061"/>
          <p:cNvGrpSpPr/>
          <p:nvPr/>
        </p:nvGrpSpPr>
        <p:grpSpPr>
          <a:xfrm>
            <a:off x="3620108" y="5386475"/>
            <a:ext cx="1118141" cy="986793"/>
            <a:chOff x="3620108" y="5386475"/>
            <a:chExt cx="1118141" cy="986793"/>
          </a:xfrm>
        </p:grpSpPr>
        <p:grpSp>
          <p:nvGrpSpPr>
            <p:cNvPr id="166" name="Group 4"/>
            <p:cNvGrpSpPr>
              <a:grpSpLocks noChangeAspect="1"/>
            </p:cNvGrpSpPr>
            <p:nvPr/>
          </p:nvGrpSpPr>
          <p:grpSpPr bwMode="auto">
            <a:xfrm>
              <a:off x="3881382" y="5931738"/>
              <a:ext cx="856867" cy="441530"/>
              <a:chOff x="2157" y="3335"/>
              <a:chExt cx="1145" cy="590"/>
            </a:xfrm>
          </p:grpSpPr>
          <p:sp>
            <p:nvSpPr>
              <p:cNvPr id="167" name="AutoShape 3"/>
              <p:cNvSpPr>
                <a:spLocks noChangeAspect="1" noChangeArrowheads="1" noTextEdi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157" y="3335"/>
                <a:ext cx="1145" cy="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8" name="Freeform 5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192" y="3455"/>
                <a:ext cx="938" cy="429"/>
              </a:xfrm>
              <a:custGeom>
                <a:avLst/>
                <a:gdLst>
                  <a:gd name="T0" fmla="*/ 606 w 1877"/>
                  <a:gd name="T1" fmla="*/ 36 h 857"/>
                  <a:gd name="T2" fmla="*/ 580 w 1877"/>
                  <a:gd name="T3" fmla="*/ 32 h 857"/>
                  <a:gd name="T4" fmla="*/ 535 w 1877"/>
                  <a:gd name="T5" fmla="*/ 26 h 857"/>
                  <a:gd name="T6" fmla="*/ 476 w 1877"/>
                  <a:gd name="T7" fmla="*/ 24 h 857"/>
                  <a:gd name="T8" fmla="*/ 404 w 1877"/>
                  <a:gd name="T9" fmla="*/ 26 h 857"/>
                  <a:gd name="T10" fmla="*/ 328 w 1877"/>
                  <a:gd name="T11" fmla="*/ 39 h 857"/>
                  <a:gd name="T12" fmla="*/ 251 w 1877"/>
                  <a:gd name="T13" fmla="*/ 63 h 857"/>
                  <a:gd name="T14" fmla="*/ 180 w 1877"/>
                  <a:gd name="T15" fmla="*/ 104 h 857"/>
                  <a:gd name="T16" fmla="*/ 141 w 1877"/>
                  <a:gd name="T17" fmla="*/ 131 h 857"/>
                  <a:gd name="T18" fmla="*/ 105 w 1877"/>
                  <a:gd name="T19" fmla="*/ 143 h 857"/>
                  <a:gd name="T20" fmla="*/ 54 w 1877"/>
                  <a:gd name="T21" fmla="*/ 180 h 857"/>
                  <a:gd name="T22" fmla="*/ 12 w 1877"/>
                  <a:gd name="T23" fmla="*/ 257 h 857"/>
                  <a:gd name="T24" fmla="*/ 0 w 1877"/>
                  <a:gd name="T25" fmla="*/ 348 h 857"/>
                  <a:gd name="T26" fmla="*/ 16 w 1877"/>
                  <a:gd name="T27" fmla="*/ 411 h 857"/>
                  <a:gd name="T28" fmla="*/ 52 w 1877"/>
                  <a:gd name="T29" fmla="*/ 472 h 857"/>
                  <a:gd name="T30" fmla="*/ 104 w 1877"/>
                  <a:gd name="T31" fmla="*/ 529 h 857"/>
                  <a:gd name="T32" fmla="*/ 167 w 1877"/>
                  <a:gd name="T33" fmla="*/ 582 h 857"/>
                  <a:gd name="T34" fmla="*/ 240 w 1877"/>
                  <a:gd name="T35" fmla="*/ 630 h 857"/>
                  <a:gd name="T36" fmla="*/ 317 w 1877"/>
                  <a:gd name="T37" fmla="*/ 673 h 857"/>
                  <a:gd name="T38" fmla="*/ 395 w 1877"/>
                  <a:gd name="T39" fmla="*/ 710 h 857"/>
                  <a:gd name="T40" fmla="*/ 436 w 1877"/>
                  <a:gd name="T41" fmla="*/ 728 h 857"/>
                  <a:gd name="T42" fmla="*/ 458 w 1877"/>
                  <a:gd name="T43" fmla="*/ 744 h 857"/>
                  <a:gd name="T44" fmla="*/ 501 w 1877"/>
                  <a:gd name="T45" fmla="*/ 770 h 857"/>
                  <a:gd name="T46" fmla="*/ 563 w 1877"/>
                  <a:gd name="T47" fmla="*/ 800 h 857"/>
                  <a:gd name="T48" fmla="*/ 645 w 1877"/>
                  <a:gd name="T49" fmla="*/ 828 h 857"/>
                  <a:gd name="T50" fmla="*/ 743 w 1877"/>
                  <a:gd name="T51" fmla="*/ 849 h 857"/>
                  <a:gd name="T52" fmla="*/ 858 w 1877"/>
                  <a:gd name="T53" fmla="*/ 857 h 857"/>
                  <a:gd name="T54" fmla="*/ 989 w 1877"/>
                  <a:gd name="T55" fmla="*/ 846 h 857"/>
                  <a:gd name="T56" fmla="*/ 1064 w 1877"/>
                  <a:gd name="T57" fmla="*/ 832 h 857"/>
                  <a:gd name="T58" fmla="*/ 1097 w 1877"/>
                  <a:gd name="T59" fmla="*/ 834 h 857"/>
                  <a:gd name="T60" fmla="*/ 1159 w 1877"/>
                  <a:gd name="T61" fmla="*/ 832 h 857"/>
                  <a:gd name="T62" fmla="*/ 1244 w 1877"/>
                  <a:gd name="T63" fmla="*/ 820 h 857"/>
                  <a:gd name="T64" fmla="*/ 1345 w 1877"/>
                  <a:gd name="T65" fmla="*/ 794 h 857"/>
                  <a:gd name="T66" fmla="*/ 1457 w 1877"/>
                  <a:gd name="T67" fmla="*/ 745 h 857"/>
                  <a:gd name="T68" fmla="*/ 1575 w 1877"/>
                  <a:gd name="T69" fmla="*/ 671 h 857"/>
                  <a:gd name="T70" fmla="*/ 1693 w 1877"/>
                  <a:gd name="T71" fmla="*/ 563 h 857"/>
                  <a:gd name="T72" fmla="*/ 1756 w 1877"/>
                  <a:gd name="T73" fmla="*/ 492 h 857"/>
                  <a:gd name="T74" fmla="*/ 1795 w 1877"/>
                  <a:gd name="T75" fmla="*/ 461 h 857"/>
                  <a:gd name="T76" fmla="*/ 1846 w 1877"/>
                  <a:gd name="T77" fmla="*/ 401 h 857"/>
                  <a:gd name="T78" fmla="*/ 1877 w 1877"/>
                  <a:gd name="T79" fmla="*/ 310 h 857"/>
                  <a:gd name="T80" fmla="*/ 1873 w 1877"/>
                  <a:gd name="T81" fmla="*/ 237 h 857"/>
                  <a:gd name="T82" fmla="*/ 1859 w 1877"/>
                  <a:gd name="T83" fmla="*/ 207 h 857"/>
                  <a:gd name="T84" fmla="*/ 1835 w 1877"/>
                  <a:gd name="T85" fmla="*/ 177 h 857"/>
                  <a:gd name="T86" fmla="*/ 1802 w 1877"/>
                  <a:gd name="T87" fmla="*/ 150 h 857"/>
                  <a:gd name="T88" fmla="*/ 1758 w 1877"/>
                  <a:gd name="T89" fmla="*/ 122 h 857"/>
                  <a:gd name="T90" fmla="*/ 1705 w 1877"/>
                  <a:gd name="T91" fmla="*/ 97 h 857"/>
                  <a:gd name="T92" fmla="*/ 1643 w 1877"/>
                  <a:gd name="T93" fmla="*/ 72 h 857"/>
                  <a:gd name="T94" fmla="*/ 1572 w 1877"/>
                  <a:gd name="T95" fmla="*/ 52 h 857"/>
                  <a:gd name="T96" fmla="*/ 1491 w 1877"/>
                  <a:gd name="T97" fmla="*/ 34 h 857"/>
                  <a:gd name="T98" fmla="*/ 1401 w 1877"/>
                  <a:gd name="T99" fmla="*/ 19 h 857"/>
                  <a:gd name="T100" fmla="*/ 1303 w 1877"/>
                  <a:gd name="T101" fmla="*/ 9 h 857"/>
                  <a:gd name="T102" fmla="*/ 1196 w 1877"/>
                  <a:gd name="T103" fmla="*/ 2 h 857"/>
                  <a:gd name="T104" fmla="*/ 1080 w 1877"/>
                  <a:gd name="T105" fmla="*/ 0 h 857"/>
                  <a:gd name="T106" fmla="*/ 956 w 1877"/>
                  <a:gd name="T107" fmla="*/ 3 h 857"/>
                  <a:gd name="T108" fmla="*/ 823 w 1877"/>
                  <a:gd name="T109" fmla="*/ 13 h 857"/>
                  <a:gd name="T110" fmla="*/ 683 w 1877"/>
                  <a:gd name="T111" fmla="*/ 2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77" h="857">
                    <a:moveTo>
                      <a:pt x="609" y="37"/>
                    </a:moveTo>
                    <a:lnTo>
                      <a:pt x="606" y="36"/>
                    </a:lnTo>
                    <a:lnTo>
                      <a:pt x="596" y="34"/>
                    </a:lnTo>
                    <a:lnTo>
                      <a:pt x="580" y="32"/>
                    </a:lnTo>
                    <a:lnTo>
                      <a:pt x="561" y="29"/>
                    </a:lnTo>
                    <a:lnTo>
                      <a:pt x="535" y="26"/>
                    </a:lnTo>
                    <a:lnTo>
                      <a:pt x="507" y="25"/>
                    </a:lnTo>
                    <a:lnTo>
                      <a:pt x="476" y="24"/>
                    </a:lnTo>
                    <a:lnTo>
                      <a:pt x="441" y="24"/>
                    </a:lnTo>
                    <a:lnTo>
                      <a:pt x="404" y="26"/>
                    </a:lnTo>
                    <a:lnTo>
                      <a:pt x="366" y="31"/>
                    </a:lnTo>
                    <a:lnTo>
                      <a:pt x="328" y="39"/>
                    </a:lnTo>
                    <a:lnTo>
                      <a:pt x="289" y="49"/>
                    </a:lnTo>
                    <a:lnTo>
                      <a:pt x="251" y="63"/>
                    </a:lnTo>
                    <a:lnTo>
                      <a:pt x="214" y="81"/>
                    </a:lnTo>
                    <a:lnTo>
                      <a:pt x="180" y="104"/>
                    </a:lnTo>
                    <a:lnTo>
                      <a:pt x="146" y="130"/>
                    </a:lnTo>
                    <a:lnTo>
                      <a:pt x="141" y="131"/>
                    </a:lnTo>
                    <a:lnTo>
                      <a:pt x="126" y="135"/>
                    </a:lnTo>
                    <a:lnTo>
                      <a:pt x="105" y="143"/>
                    </a:lnTo>
                    <a:lnTo>
                      <a:pt x="80" y="157"/>
                    </a:lnTo>
                    <a:lnTo>
                      <a:pt x="54" y="180"/>
                    </a:lnTo>
                    <a:lnTo>
                      <a:pt x="30" y="213"/>
                    </a:lnTo>
                    <a:lnTo>
                      <a:pt x="12" y="257"/>
                    </a:lnTo>
                    <a:lnTo>
                      <a:pt x="0" y="316"/>
                    </a:lnTo>
                    <a:lnTo>
                      <a:pt x="0" y="348"/>
                    </a:lnTo>
                    <a:lnTo>
                      <a:pt x="6" y="380"/>
                    </a:lnTo>
                    <a:lnTo>
                      <a:pt x="16" y="411"/>
                    </a:lnTo>
                    <a:lnTo>
                      <a:pt x="32" y="442"/>
                    </a:lnTo>
                    <a:lnTo>
                      <a:pt x="52" y="472"/>
                    </a:lnTo>
                    <a:lnTo>
                      <a:pt x="76" y="501"/>
                    </a:lnTo>
                    <a:lnTo>
                      <a:pt x="104" y="529"/>
                    </a:lnTo>
                    <a:lnTo>
                      <a:pt x="134" y="555"/>
                    </a:lnTo>
                    <a:lnTo>
                      <a:pt x="167" y="582"/>
                    </a:lnTo>
                    <a:lnTo>
                      <a:pt x="203" y="606"/>
                    </a:lnTo>
                    <a:lnTo>
                      <a:pt x="240" y="630"/>
                    </a:lnTo>
                    <a:lnTo>
                      <a:pt x="278" y="652"/>
                    </a:lnTo>
                    <a:lnTo>
                      <a:pt x="317" y="673"/>
                    </a:lnTo>
                    <a:lnTo>
                      <a:pt x="356" y="692"/>
                    </a:lnTo>
                    <a:lnTo>
                      <a:pt x="395" y="710"/>
                    </a:lnTo>
                    <a:lnTo>
                      <a:pt x="434" y="726"/>
                    </a:lnTo>
                    <a:lnTo>
                      <a:pt x="436" y="728"/>
                    </a:lnTo>
                    <a:lnTo>
                      <a:pt x="446" y="734"/>
                    </a:lnTo>
                    <a:lnTo>
                      <a:pt x="458" y="744"/>
                    </a:lnTo>
                    <a:lnTo>
                      <a:pt x="478" y="756"/>
                    </a:lnTo>
                    <a:lnTo>
                      <a:pt x="501" y="770"/>
                    </a:lnTo>
                    <a:lnTo>
                      <a:pt x="530" y="785"/>
                    </a:lnTo>
                    <a:lnTo>
                      <a:pt x="563" y="800"/>
                    </a:lnTo>
                    <a:lnTo>
                      <a:pt x="602" y="815"/>
                    </a:lnTo>
                    <a:lnTo>
                      <a:pt x="645" y="828"/>
                    </a:lnTo>
                    <a:lnTo>
                      <a:pt x="692" y="840"/>
                    </a:lnTo>
                    <a:lnTo>
                      <a:pt x="743" y="849"/>
                    </a:lnTo>
                    <a:lnTo>
                      <a:pt x="798" y="855"/>
                    </a:lnTo>
                    <a:lnTo>
                      <a:pt x="858" y="857"/>
                    </a:lnTo>
                    <a:lnTo>
                      <a:pt x="921" y="855"/>
                    </a:lnTo>
                    <a:lnTo>
                      <a:pt x="989" y="846"/>
                    </a:lnTo>
                    <a:lnTo>
                      <a:pt x="1059" y="832"/>
                    </a:lnTo>
                    <a:lnTo>
                      <a:pt x="1064" y="832"/>
                    </a:lnTo>
                    <a:lnTo>
                      <a:pt x="1077" y="833"/>
                    </a:lnTo>
                    <a:lnTo>
                      <a:pt x="1097" y="834"/>
                    </a:lnTo>
                    <a:lnTo>
                      <a:pt x="1125" y="834"/>
                    </a:lnTo>
                    <a:lnTo>
                      <a:pt x="1159" y="832"/>
                    </a:lnTo>
                    <a:lnTo>
                      <a:pt x="1199" y="827"/>
                    </a:lnTo>
                    <a:lnTo>
                      <a:pt x="1244" y="820"/>
                    </a:lnTo>
                    <a:lnTo>
                      <a:pt x="1292" y="809"/>
                    </a:lnTo>
                    <a:lnTo>
                      <a:pt x="1345" y="794"/>
                    </a:lnTo>
                    <a:lnTo>
                      <a:pt x="1400" y="772"/>
                    </a:lnTo>
                    <a:lnTo>
                      <a:pt x="1457" y="745"/>
                    </a:lnTo>
                    <a:lnTo>
                      <a:pt x="1515" y="712"/>
                    </a:lnTo>
                    <a:lnTo>
                      <a:pt x="1575" y="671"/>
                    </a:lnTo>
                    <a:lnTo>
                      <a:pt x="1634" y="621"/>
                    </a:lnTo>
                    <a:lnTo>
                      <a:pt x="1693" y="563"/>
                    </a:lnTo>
                    <a:lnTo>
                      <a:pt x="1749" y="495"/>
                    </a:lnTo>
                    <a:lnTo>
                      <a:pt x="1756" y="492"/>
                    </a:lnTo>
                    <a:lnTo>
                      <a:pt x="1772" y="480"/>
                    </a:lnTo>
                    <a:lnTo>
                      <a:pt x="1795" y="461"/>
                    </a:lnTo>
                    <a:lnTo>
                      <a:pt x="1820" y="434"/>
                    </a:lnTo>
                    <a:lnTo>
                      <a:pt x="1846" y="401"/>
                    </a:lnTo>
                    <a:lnTo>
                      <a:pt x="1865" y="358"/>
                    </a:lnTo>
                    <a:lnTo>
                      <a:pt x="1877" y="310"/>
                    </a:lnTo>
                    <a:lnTo>
                      <a:pt x="1877" y="252"/>
                    </a:lnTo>
                    <a:lnTo>
                      <a:pt x="1873" y="237"/>
                    </a:lnTo>
                    <a:lnTo>
                      <a:pt x="1868" y="222"/>
                    </a:lnTo>
                    <a:lnTo>
                      <a:pt x="1859" y="207"/>
                    </a:lnTo>
                    <a:lnTo>
                      <a:pt x="1849" y="192"/>
                    </a:lnTo>
                    <a:lnTo>
                      <a:pt x="1835" y="177"/>
                    </a:lnTo>
                    <a:lnTo>
                      <a:pt x="1819" y="163"/>
                    </a:lnTo>
                    <a:lnTo>
                      <a:pt x="1802" y="150"/>
                    </a:lnTo>
                    <a:lnTo>
                      <a:pt x="1781" y="135"/>
                    </a:lnTo>
                    <a:lnTo>
                      <a:pt x="1758" y="122"/>
                    </a:lnTo>
                    <a:lnTo>
                      <a:pt x="1733" y="108"/>
                    </a:lnTo>
                    <a:lnTo>
                      <a:pt x="1705" y="97"/>
                    </a:lnTo>
                    <a:lnTo>
                      <a:pt x="1675" y="84"/>
                    </a:lnTo>
                    <a:lnTo>
                      <a:pt x="1643" y="72"/>
                    </a:lnTo>
                    <a:lnTo>
                      <a:pt x="1608" y="62"/>
                    </a:lnTo>
                    <a:lnTo>
                      <a:pt x="1572" y="52"/>
                    </a:lnTo>
                    <a:lnTo>
                      <a:pt x="1533" y="42"/>
                    </a:lnTo>
                    <a:lnTo>
                      <a:pt x="1491" y="34"/>
                    </a:lnTo>
                    <a:lnTo>
                      <a:pt x="1447" y="26"/>
                    </a:lnTo>
                    <a:lnTo>
                      <a:pt x="1401" y="19"/>
                    </a:lnTo>
                    <a:lnTo>
                      <a:pt x="1354" y="14"/>
                    </a:lnTo>
                    <a:lnTo>
                      <a:pt x="1303" y="9"/>
                    </a:lnTo>
                    <a:lnTo>
                      <a:pt x="1250" y="4"/>
                    </a:lnTo>
                    <a:lnTo>
                      <a:pt x="1196" y="2"/>
                    </a:lnTo>
                    <a:lnTo>
                      <a:pt x="1139" y="1"/>
                    </a:lnTo>
                    <a:lnTo>
                      <a:pt x="1080" y="0"/>
                    </a:lnTo>
                    <a:lnTo>
                      <a:pt x="1019" y="1"/>
                    </a:lnTo>
                    <a:lnTo>
                      <a:pt x="956" y="3"/>
                    </a:lnTo>
                    <a:lnTo>
                      <a:pt x="891" y="7"/>
                    </a:lnTo>
                    <a:lnTo>
                      <a:pt x="823" y="13"/>
                    </a:lnTo>
                    <a:lnTo>
                      <a:pt x="754" y="19"/>
                    </a:lnTo>
                    <a:lnTo>
                      <a:pt x="683" y="27"/>
                    </a:lnTo>
                    <a:lnTo>
                      <a:pt x="609" y="37"/>
                    </a:lnTo>
                    <a:close/>
                  </a:path>
                </a:pathLst>
              </a:custGeom>
              <a:solidFill>
                <a:srgbClr val="D3A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9" name="Freeform 7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992" y="3406"/>
                <a:ext cx="81" cy="38"/>
              </a:xfrm>
              <a:custGeom>
                <a:avLst/>
                <a:gdLst>
                  <a:gd name="T0" fmla="*/ 160 w 161"/>
                  <a:gd name="T1" fmla="*/ 0 h 76"/>
                  <a:gd name="T2" fmla="*/ 160 w 161"/>
                  <a:gd name="T3" fmla="*/ 1 h 76"/>
                  <a:gd name="T4" fmla="*/ 161 w 161"/>
                  <a:gd name="T5" fmla="*/ 3 h 76"/>
                  <a:gd name="T6" fmla="*/ 161 w 161"/>
                  <a:gd name="T7" fmla="*/ 6 h 76"/>
                  <a:gd name="T8" fmla="*/ 161 w 161"/>
                  <a:gd name="T9" fmla="*/ 10 h 76"/>
                  <a:gd name="T10" fmla="*/ 161 w 161"/>
                  <a:gd name="T11" fmla="*/ 16 h 76"/>
                  <a:gd name="T12" fmla="*/ 158 w 161"/>
                  <a:gd name="T13" fmla="*/ 22 h 76"/>
                  <a:gd name="T14" fmla="*/ 155 w 161"/>
                  <a:gd name="T15" fmla="*/ 29 h 76"/>
                  <a:gd name="T16" fmla="*/ 150 w 161"/>
                  <a:gd name="T17" fmla="*/ 34 h 76"/>
                  <a:gd name="T18" fmla="*/ 143 w 161"/>
                  <a:gd name="T19" fmla="*/ 41 h 76"/>
                  <a:gd name="T20" fmla="*/ 133 w 161"/>
                  <a:gd name="T21" fmla="*/ 48 h 76"/>
                  <a:gd name="T22" fmla="*/ 120 w 161"/>
                  <a:gd name="T23" fmla="*/ 55 h 76"/>
                  <a:gd name="T24" fmla="*/ 104 w 161"/>
                  <a:gd name="T25" fmla="*/ 61 h 76"/>
                  <a:gd name="T26" fmla="*/ 85 w 161"/>
                  <a:gd name="T27" fmla="*/ 66 h 76"/>
                  <a:gd name="T28" fmla="*/ 61 w 161"/>
                  <a:gd name="T29" fmla="*/ 70 h 76"/>
                  <a:gd name="T30" fmla="*/ 33 w 161"/>
                  <a:gd name="T31" fmla="*/ 74 h 76"/>
                  <a:gd name="T32" fmla="*/ 0 w 161"/>
                  <a:gd name="T33" fmla="*/ 76 h 76"/>
                  <a:gd name="T34" fmla="*/ 1 w 161"/>
                  <a:gd name="T35" fmla="*/ 72 h 76"/>
                  <a:gd name="T36" fmla="*/ 6 w 161"/>
                  <a:gd name="T37" fmla="*/ 66 h 76"/>
                  <a:gd name="T38" fmla="*/ 17 w 161"/>
                  <a:gd name="T39" fmla="*/ 54 h 76"/>
                  <a:gd name="T40" fmla="*/ 32 w 161"/>
                  <a:gd name="T41" fmla="*/ 41 h 76"/>
                  <a:gd name="T42" fmla="*/ 54 w 161"/>
                  <a:gd name="T43" fmla="*/ 28 h 76"/>
                  <a:gd name="T44" fmla="*/ 81 w 161"/>
                  <a:gd name="T45" fmla="*/ 16 h 76"/>
                  <a:gd name="T46" fmla="*/ 116 w 161"/>
                  <a:gd name="T47" fmla="*/ 6 h 76"/>
                  <a:gd name="T48" fmla="*/ 160 w 161"/>
                  <a:gd name="T4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1" h="76">
                    <a:moveTo>
                      <a:pt x="160" y="0"/>
                    </a:moveTo>
                    <a:lnTo>
                      <a:pt x="160" y="1"/>
                    </a:lnTo>
                    <a:lnTo>
                      <a:pt x="161" y="3"/>
                    </a:lnTo>
                    <a:lnTo>
                      <a:pt x="161" y="6"/>
                    </a:lnTo>
                    <a:lnTo>
                      <a:pt x="161" y="10"/>
                    </a:lnTo>
                    <a:lnTo>
                      <a:pt x="161" y="16"/>
                    </a:lnTo>
                    <a:lnTo>
                      <a:pt x="158" y="22"/>
                    </a:lnTo>
                    <a:lnTo>
                      <a:pt x="155" y="29"/>
                    </a:lnTo>
                    <a:lnTo>
                      <a:pt x="150" y="34"/>
                    </a:lnTo>
                    <a:lnTo>
                      <a:pt x="143" y="41"/>
                    </a:lnTo>
                    <a:lnTo>
                      <a:pt x="133" y="48"/>
                    </a:lnTo>
                    <a:lnTo>
                      <a:pt x="120" y="55"/>
                    </a:lnTo>
                    <a:lnTo>
                      <a:pt x="104" y="61"/>
                    </a:lnTo>
                    <a:lnTo>
                      <a:pt x="85" y="66"/>
                    </a:lnTo>
                    <a:lnTo>
                      <a:pt x="61" y="70"/>
                    </a:lnTo>
                    <a:lnTo>
                      <a:pt x="33" y="74"/>
                    </a:lnTo>
                    <a:lnTo>
                      <a:pt x="0" y="76"/>
                    </a:lnTo>
                    <a:lnTo>
                      <a:pt x="1" y="72"/>
                    </a:lnTo>
                    <a:lnTo>
                      <a:pt x="6" y="66"/>
                    </a:lnTo>
                    <a:lnTo>
                      <a:pt x="17" y="54"/>
                    </a:lnTo>
                    <a:lnTo>
                      <a:pt x="32" y="41"/>
                    </a:lnTo>
                    <a:lnTo>
                      <a:pt x="54" y="28"/>
                    </a:lnTo>
                    <a:lnTo>
                      <a:pt x="81" y="16"/>
                    </a:lnTo>
                    <a:lnTo>
                      <a:pt x="116" y="6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0" name="Freeform 8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187" y="3484"/>
                <a:ext cx="87" cy="37"/>
              </a:xfrm>
              <a:custGeom>
                <a:avLst/>
                <a:gdLst>
                  <a:gd name="T0" fmla="*/ 174 w 174"/>
                  <a:gd name="T1" fmla="*/ 56 h 74"/>
                  <a:gd name="T2" fmla="*/ 173 w 174"/>
                  <a:gd name="T3" fmla="*/ 58 h 74"/>
                  <a:gd name="T4" fmla="*/ 168 w 174"/>
                  <a:gd name="T5" fmla="*/ 65 h 74"/>
                  <a:gd name="T6" fmla="*/ 158 w 174"/>
                  <a:gd name="T7" fmla="*/ 71 h 74"/>
                  <a:gd name="T8" fmla="*/ 143 w 174"/>
                  <a:gd name="T9" fmla="*/ 74 h 74"/>
                  <a:gd name="T10" fmla="*/ 120 w 174"/>
                  <a:gd name="T11" fmla="*/ 72 h 74"/>
                  <a:gd name="T12" fmla="*/ 90 w 174"/>
                  <a:gd name="T13" fmla="*/ 62 h 74"/>
                  <a:gd name="T14" fmla="*/ 51 w 174"/>
                  <a:gd name="T15" fmla="*/ 38 h 74"/>
                  <a:gd name="T16" fmla="*/ 0 w 174"/>
                  <a:gd name="T17" fmla="*/ 0 h 74"/>
                  <a:gd name="T18" fmla="*/ 4 w 174"/>
                  <a:gd name="T19" fmla="*/ 0 h 74"/>
                  <a:gd name="T20" fmla="*/ 18 w 174"/>
                  <a:gd name="T21" fmla="*/ 2 h 74"/>
                  <a:gd name="T22" fmla="*/ 38 w 174"/>
                  <a:gd name="T23" fmla="*/ 5 h 74"/>
                  <a:gd name="T24" fmla="*/ 63 w 174"/>
                  <a:gd name="T25" fmla="*/ 9 h 74"/>
                  <a:gd name="T26" fmla="*/ 91 w 174"/>
                  <a:gd name="T27" fmla="*/ 15 h 74"/>
                  <a:gd name="T28" fmla="*/ 120 w 174"/>
                  <a:gd name="T29" fmla="*/ 26 h 74"/>
                  <a:gd name="T30" fmla="*/ 148 w 174"/>
                  <a:gd name="T31" fmla="*/ 38 h 74"/>
                  <a:gd name="T32" fmla="*/ 174 w 174"/>
                  <a:gd name="T33" fmla="*/ 5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4" h="74">
                    <a:moveTo>
                      <a:pt x="174" y="56"/>
                    </a:moveTo>
                    <a:lnTo>
                      <a:pt x="173" y="58"/>
                    </a:lnTo>
                    <a:lnTo>
                      <a:pt x="168" y="65"/>
                    </a:lnTo>
                    <a:lnTo>
                      <a:pt x="158" y="71"/>
                    </a:lnTo>
                    <a:lnTo>
                      <a:pt x="143" y="74"/>
                    </a:lnTo>
                    <a:lnTo>
                      <a:pt x="120" y="72"/>
                    </a:lnTo>
                    <a:lnTo>
                      <a:pt x="90" y="62"/>
                    </a:lnTo>
                    <a:lnTo>
                      <a:pt x="51" y="38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8" y="2"/>
                    </a:lnTo>
                    <a:lnTo>
                      <a:pt x="38" y="5"/>
                    </a:lnTo>
                    <a:lnTo>
                      <a:pt x="63" y="9"/>
                    </a:lnTo>
                    <a:lnTo>
                      <a:pt x="91" y="15"/>
                    </a:lnTo>
                    <a:lnTo>
                      <a:pt x="120" y="26"/>
                    </a:lnTo>
                    <a:lnTo>
                      <a:pt x="148" y="38"/>
                    </a:lnTo>
                    <a:lnTo>
                      <a:pt x="174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1" name="Freeform 10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221" y="3556"/>
                <a:ext cx="262" cy="44"/>
              </a:xfrm>
              <a:custGeom>
                <a:avLst/>
                <a:gdLst>
                  <a:gd name="T0" fmla="*/ 16 w 525"/>
                  <a:gd name="T1" fmla="*/ 1 h 87"/>
                  <a:gd name="T2" fmla="*/ 47 w 525"/>
                  <a:gd name="T3" fmla="*/ 3 h 87"/>
                  <a:gd name="T4" fmla="*/ 78 w 525"/>
                  <a:gd name="T5" fmla="*/ 4 h 87"/>
                  <a:gd name="T6" fmla="*/ 110 w 525"/>
                  <a:gd name="T7" fmla="*/ 6 h 87"/>
                  <a:gd name="T8" fmla="*/ 141 w 525"/>
                  <a:gd name="T9" fmla="*/ 10 h 87"/>
                  <a:gd name="T10" fmla="*/ 172 w 525"/>
                  <a:gd name="T11" fmla="*/ 13 h 87"/>
                  <a:gd name="T12" fmla="*/ 204 w 525"/>
                  <a:gd name="T13" fmla="*/ 18 h 87"/>
                  <a:gd name="T14" fmla="*/ 235 w 525"/>
                  <a:gd name="T15" fmla="*/ 23 h 87"/>
                  <a:gd name="T16" fmla="*/ 268 w 525"/>
                  <a:gd name="T17" fmla="*/ 27 h 87"/>
                  <a:gd name="T18" fmla="*/ 301 w 525"/>
                  <a:gd name="T19" fmla="*/ 35 h 87"/>
                  <a:gd name="T20" fmla="*/ 335 w 525"/>
                  <a:gd name="T21" fmla="*/ 43 h 87"/>
                  <a:gd name="T22" fmla="*/ 368 w 525"/>
                  <a:gd name="T23" fmla="*/ 53 h 87"/>
                  <a:gd name="T24" fmla="*/ 402 w 525"/>
                  <a:gd name="T25" fmla="*/ 62 h 87"/>
                  <a:gd name="T26" fmla="*/ 434 w 525"/>
                  <a:gd name="T27" fmla="*/ 71 h 87"/>
                  <a:gd name="T28" fmla="*/ 468 w 525"/>
                  <a:gd name="T29" fmla="*/ 79 h 87"/>
                  <a:gd name="T30" fmla="*/ 502 w 525"/>
                  <a:gd name="T31" fmla="*/ 85 h 87"/>
                  <a:gd name="T32" fmla="*/ 521 w 525"/>
                  <a:gd name="T33" fmla="*/ 86 h 87"/>
                  <a:gd name="T34" fmla="*/ 525 w 525"/>
                  <a:gd name="T35" fmla="*/ 78 h 87"/>
                  <a:gd name="T36" fmla="*/ 508 w 525"/>
                  <a:gd name="T37" fmla="*/ 71 h 87"/>
                  <a:gd name="T38" fmla="*/ 476 w 525"/>
                  <a:gd name="T39" fmla="*/ 63 h 87"/>
                  <a:gd name="T40" fmla="*/ 447 w 525"/>
                  <a:gd name="T41" fmla="*/ 55 h 87"/>
                  <a:gd name="T42" fmla="*/ 415 w 525"/>
                  <a:gd name="T43" fmla="*/ 46 h 87"/>
                  <a:gd name="T44" fmla="*/ 384 w 525"/>
                  <a:gd name="T45" fmla="*/ 38 h 87"/>
                  <a:gd name="T46" fmla="*/ 354 w 525"/>
                  <a:gd name="T47" fmla="*/ 31 h 87"/>
                  <a:gd name="T48" fmla="*/ 323 w 525"/>
                  <a:gd name="T49" fmla="*/ 24 h 87"/>
                  <a:gd name="T50" fmla="*/ 292 w 525"/>
                  <a:gd name="T51" fmla="*/ 19 h 87"/>
                  <a:gd name="T52" fmla="*/ 259 w 525"/>
                  <a:gd name="T53" fmla="*/ 14 h 87"/>
                  <a:gd name="T54" fmla="*/ 224 w 525"/>
                  <a:gd name="T55" fmla="*/ 11 h 87"/>
                  <a:gd name="T56" fmla="*/ 190 w 525"/>
                  <a:gd name="T57" fmla="*/ 8 h 87"/>
                  <a:gd name="T58" fmla="*/ 155 w 525"/>
                  <a:gd name="T59" fmla="*/ 4 h 87"/>
                  <a:gd name="T60" fmla="*/ 121 w 525"/>
                  <a:gd name="T61" fmla="*/ 2 h 87"/>
                  <a:gd name="T62" fmla="*/ 86 w 525"/>
                  <a:gd name="T63" fmla="*/ 1 h 87"/>
                  <a:gd name="T64" fmla="*/ 52 w 525"/>
                  <a:gd name="T65" fmla="*/ 0 h 87"/>
                  <a:gd name="T66" fmla="*/ 17 w 525"/>
                  <a:gd name="T67" fmla="*/ 0 h 87"/>
                  <a:gd name="T68" fmla="*/ 0 w 525"/>
                  <a:gd name="T69" fmla="*/ 0 h 87"/>
                  <a:gd name="T70" fmla="*/ 0 w 525"/>
                  <a:gd name="T71" fmla="*/ 1 h 87"/>
                  <a:gd name="T72" fmla="*/ 0 w 525"/>
                  <a:gd name="T73" fmla="*/ 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5" h="87">
                    <a:moveTo>
                      <a:pt x="0" y="1"/>
                    </a:moveTo>
                    <a:lnTo>
                      <a:pt x="16" y="1"/>
                    </a:lnTo>
                    <a:lnTo>
                      <a:pt x="31" y="2"/>
                    </a:lnTo>
                    <a:lnTo>
                      <a:pt x="47" y="3"/>
                    </a:lnTo>
                    <a:lnTo>
                      <a:pt x="63" y="3"/>
                    </a:lnTo>
                    <a:lnTo>
                      <a:pt x="78" y="4"/>
                    </a:lnTo>
                    <a:lnTo>
                      <a:pt x="94" y="5"/>
                    </a:lnTo>
                    <a:lnTo>
                      <a:pt x="110" y="6"/>
                    </a:lnTo>
                    <a:lnTo>
                      <a:pt x="125" y="9"/>
                    </a:lnTo>
                    <a:lnTo>
                      <a:pt x="141" y="10"/>
                    </a:lnTo>
                    <a:lnTo>
                      <a:pt x="158" y="12"/>
                    </a:lnTo>
                    <a:lnTo>
                      <a:pt x="172" y="13"/>
                    </a:lnTo>
                    <a:lnTo>
                      <a:pt x="189" y="16"/>
                    </a:lnTo>
                    <a:lnTo>
                      <a:pt x="204" y="18"/>
                    </a:lnTo>
                    <a:lnTo>
                      <a:pt x="220" y="20"/>
                    </a:lnTo>
                    <a:lnTo>
                      <a:pt x="235" y="23"/>
                    </a:lnTo>
                    <a:lnTo>
                      <a:pt x="251" y="25"/>
                    </a:lnTo>
                    <a:lnTo>
                      <a:pt x="268" y="27"/>
                    </a:lnTo>
                    <a:lnTo>
                      <a:pt x="284" y="31"/>
                    </a:lnTo>
                    <a:lnTo>
                      <a:pt x="301" y="35"/>
                    </a:lnTo>
                    <a:lnTo>
                      <a:pt x="318" y="39"/>
                    </a:lnTo>
                    <a:lnTo>
                      <a:pt x="335" y="43"/>
                    </a:lnTo>
                    <a:lnTo>
                      <a:pt x="351" y="48"/>
                    </a:lnTo>
                    <a:lnTo>
                      <a:pt x="368" y="53"/>
                    </a:lnTo>
                    <a:lnTo>
                      <a:pt x="384" y="57"/>
                    </a:lnTo>
                    <a:lnTo>
                      <a:pt x="402" y="62"/>
                    </a:lnTo>
                    <a:lnTo>
                      <a:pt x="418" y="66"/>
                    </a:lnTo>
                    <a:lnTo>
                      <a:pt x="434" y="71"/>
                    </a:lnTo>
                    <a:lnTo>
                      <a:pt x="451" y="74"/>
                    </a:lnTo>
                    <a:lnTo>
                      <a:pt x="468" y="79"/>
                    </a:lnTo>
                    <a:lnTo>
                      <a:pt x="485" y="82"/>
                    </a:lnTo>
                    <a:lnTo>
                      <a:pt x="502" y="85"/>
                    </a:lnTo>
                    <a:lnTo>
                      <a:pt x="519" y="87"/>
                    </a:lnTo>
                    <a:lnTo>
                      <a:pt x="521" y="86"/>
                    </a:lnTo>
                    <a:lnTo>
                      <a:pt x="524" y="81"/>
                    </a:lnTo>
                    <a:lnTo>
                      <a:pt x="525" y="78"/>
                    </a:lnTo>
                    <a:lnTo>
                      <a:pt x="523" y="76"/>
                    </a:lnTo>
                    <a:lnTo>
                      <a:pt x="508" y="71"/>
                    </a:lnTo>
                    <a:lnTo>
                      <a:pt x="491" y="67"/>
                    </a:lnTo>
                    <a:lnTo>
                      <a:pt x="476" y="63"/>
                    </a:lnTo>
                    <a:lnTo>
                      <a:pt x="461" y="58"/>
                    </a:lnTo>
                    <a:lnTo>
                      <a:pt x="447" y="55"/>
                    </a:lnTo>
                    <a:lnTo>
                      <a:pt x="430" y="50"/>
                    </a:lnTo>
                    <a:lnTo>
                      <a:pt x="415" y="46"/>
                    </a:lnTo>
                    <a:lnTo>
                      <a:pt x="400" y="42"/>
                    </a:lnTo>
                    <a:lnTo>
                      <a:pt x="384" y="38"/>
                    </a:lnTo>
                    <a:lnTo>
                      <a:pt x="369" y="34"/>
                    </a:lnTo>
                    <a:lnTo>
                      <a:pt x="354" y="31"/>
                    </a:lnTo>
                    <a:lnTo>
                      <a:pt x="338" y="27"/>
                    </a:lnTo>
                    <a:lnTo>
                      <a:pt x="323" y="24"/>
                    </a:lnTo>
                    <a:lnTo>
                      <a:pt x="307" y="21"/>
                    </a:lnTo>
                    <a:lnTo>
                      <a:pt x="292" y="19"/>
                    </a:lnTo>
                    <a:lnTo>
                      <a:pt x="276" y="17"/>
                    </a:lnTo>
                    <a:lnTo>
                      <a:pt x="259" y="14"/>
                    </a:lnTo>
                    <a:lnTo>
                      <a:pt x="242" y="12"/>
                    </a:lnTo>
                    <a:lnTo>
                      <a:pt x="224" y="11"/>
                    </a:lnTo>
                    <a:lnTo>
                      <a:pt x="207" y="9"/>
                    </a:lnTo>
                    <a:lnTo>
                      <a:pt x="190" y="8"/>
                    </a:lnTo>
                    <a:lnTo>
                      <a:pt x="172" y="6"/>
                    </a:lnTo>
                    <a:lnTo>
                      <a:pt x="155" y="4"/>
                    </a:lnTo>
                    <a:lnTo>
                      <a:pt x="138" y="3"/>
                    </a:lnTo>
                    <a:lnTo>
                      <a:pt x="121" y="2"/>
                    </a:lnTo>
                    <a:lnTo>
                      <a:pt x="103" y="2"/>
                    </a:lnTo>
                    <a:lnTo>
                      <a:pt x="86" y="1"/>
                    </a:lnTo>
                    <a:lnTo>
                      <a:pt x="69" y="1"/>
                    </a:lnTo>
                    <a:lnTo>
                      <a:pt x="52" y="0"/>
                    </a:lnTo>
                    <a:lnTo>
                      <a:pt x="34" y="0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2" name="Freeform 11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168" y="3492"/>
                <a:ext cx="226" cy="92"/>
              </a:xfrm>
              <a:custGeom>
                <a:avLst/>
                <a:gdLst>
                  <a:gd name="T0" fmla="*/ 1 w 451"/>
                  <a:gd name="T1" fmla="*/ 4 h 183"/>
                  <a:gd name="T2" fmla="*/ 32 w 451"/>
                  <a:gd name="T3" fmla="*/ 9 h 183"/>
                  <a:gd name="T4" fmla="*/ 61 w 451"/>
                  <a:gd name="T5" fmla="*/ 15 h 183"/>
                  <a:gd name="T6" fmla="*/ 91 w 451"/>
                  <a:gd name="T7" fmla="*/ 23 h 183"/>
                  <a:gd name="T8" fmla="*/ 118 w 451"/>
                  <a:gd name="T9" fmla="*/ 31 h 183"/>
                  <a:gd name="T10" fmla="*/ 146 w 451"/>
                  <a:gd name="T11" fmla="*/ 40 h 183"/>
                  <a:gd name="T12" fmla="*/ 174 w 451"/>
                  <a:gd name="T13" fmla="*/ 49 h 183"/>
                  <a:gd name="T14" fmla="*/ 200 w 451"/>
                  <a:gd name="T15" fmla="*/ 61 h 183"/>
                  <a:gd name="T16" fmla="*/ 227 w 451"/>
                  <a:gd name="T17" fmla="*/ 72 h 183"/>
                  <a:gd name="T18" fmla="*/ 253 w 451"/>
                  <a:gd name="T19" fmla="*/ 85 h 183"/>
                  <a:gd name="T20" fmla="*/ 278 w 451"/>
                  <a:gd name="T21" fmla="*/ 98 h 183"/>
                  <a:gd name="T22" fmla="*/ 305 w 451"/>
                  <a:gd name="T23" fmla="*/ 111 h 183"/>
                  <a:gd name="T24" fmla="*/ 330 w 451"/>
                  <a:gd name="T25" fmla="*/ 125 h 183"/>
                  <a:gd name="T26" fmla="*/ 357 w 451"/>
                  <a:gd name="T27" fmla="*/ 139 h 183"/>
                  <a:gd name="T28" fmla="*/ 382 w 451"/>
                  <a:gd name="T29" fmla="*/ 154 h 183"/>
                  <a:gd name="T30" fmla="*/ 409 w 451"/>
                  <a:gd name="T31" fmla="*/ 168 h 183"/>
                  <a:gd name="T32" fmla="*/ 435 w 451"/>
                  <a:gd name="T33" fmla="*/ 183 h 183"/>
                  <a:gd name="T34" fmla="*/ 441 w 451"/>
                  <a:gd name="T35" fmla="*/ 183 h 183"/>
                  <a:gd name="T36" fmla="*/ 448 w 451"/>
                  <a:gd name="T37" fmla="*/ 178 h 183"/>
                  <a:gd name="T38" fmla="*/ 451 w 451"/>
                  <a:gd name="T39" fmla="*/ 172 h 183"/>
                  <a:gd name="T40" fmla="*/ 450 w 451"/>
                  <a:gd name="T41" fmla="*/ 167 h 183"/>
                  <a:gd name="T42" fmla="*/ 428 w 451"/>
                  <a:gd name="T43" fmla="*/ 146 h 183"/>
                  <a:gd name="T44" fmla="*/ 404 w 451"/>
                  <a:gd name="T45" fmla="*/ 128 h 183"/>
                  <a:gd name="T46" fmla="*/ 380 w 451"/>
                  <a:gd name="T47" fmla="*/ 110 h 183"/>
                  <a:gd name="T48" fmla="*/ 353 w 451"/>
                  <a:gd name="T49" fmla="*/ 95 h 183"/>
                  <a:gd name="T50" fmla="*/ 327 w 451"/>
                  <a:gd name="T51" fmla="*/ 81 h 183"/>
                  <a:gd name="T52" fmla="*/ 299 w 451"/>
                  <a:gd name="T53" fmla="*/ 69 h 183"/>
                  <a:gd name="T54" fmla="*/ 270 w 451"/>
                  <a:gd name="T55" fmla="*/ 57 h 183"/>
                  <a:gd name="T56" fmla="*/ 242 w 451"/>
                  <a:gd name="T57" fmla="*/ 47 h 183"/>
                  <a:gd name="T58" fmla="*/ 212 w 451"/>
                  <a:gd name="T59" fmla="*/ 38 h 183"/>
                  <a:gd name="T60" fmla="*/ 183 w 451"/>
                  <a:gd name="T61" fmla="*/ 30 h 183"/>
                  <a:gd name="T62" fmla="*/ 152 w 451"/>
                  <a:gd name="T63" fmla="*/ 23 h 183"/>
                  <a:gd name="T64" fmla="*/ 122 w 451"/>
                  <a:gd name="T65" fmla="*/ 17 h 183"/>
                  <a:gd name="T66" fmla="*/ 92 w 451"/>
                  <a:gd name="T67" fmla="*/ 11 h 183"/>
                  <a:gd name="T68" fmla="*/ 62 w 451"/>
                  <a:gd name="T69" fmla="*/ 7 h 183"/>
                  <a:gd name="T70" fmla="*/ 32 w 451"/>
                  <a:gd name="T71" fmla="*/ 3 h 183"/>
                  <a:gd name="T72" fmla="*/ 3 w 451"/>
                  <a:gd name="T73" fmla="*/ 0 h 183"/>
                  <a:gd name="T74" fmla="*/ 1 w 451"/>
                  <a:gd name="T75" fmla="*/ 1 h 183"/>
                  <a:gd name="T76" fmla="*/ 0 w 451"/>
                  <a:gd name="T77" fmla="*/ 2 h 183"/>
                  <a:gd name="T78" fmla="*/ 0 w 451"/>
                  <a:gd name="T79" fmla="*/ 3 h 183"/>
                  <a:gd name="T80" fmla="*/ 1 w 451"/>
                  <a:gd name="T81" fmla="*/ 4 h 183"/>
                  <a:gd name="T82" fmla="*/ 1 w 451"/>
                  <a:gd name="T83" fmla="*/ 4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1" h="183">
                    <a:moveTo>
                      <a:pt x="1" y="4"/>
                    </a:moveTo>
                    <a:lnTo>
                      <a:pt x="32" y="9"/>
                    </a:lnTo>
                    <a:lnTo>
                      <a:pt x="61" y="15"/>
                    </a:lnTo>
                    <a:lnTo>
                      <a:pt x="91" y="23"/>
                    </a:lnTo>
                    <a:lnTo>
                      <a:pt x="118" y="31"/>
                    </a:lnTo>
                    <a:lnTo>
                      <a:pt x="146" y="40"/>
                    </a:lnTo>
                    <a:lnTo>
                      <a:pt x="174" y="49"/>
                    </a:lnTo>
                    <a:lnTo>
                      <a:pt x="200" y="61"/>
                    </a:lnTo>
                    <a:lnTo>
                      <a:pt x="227" y="72"/>
                    </a:lnTo>
                    <a:lnTo>
                      <a:pt x="253" y="85"/>
                    </a:lnTo>
                    <a:lnTo>
                      <a:pt x="278" y="98"/>
                    </a:lnTo>
                    <a:lnTo>
                      <a:pt x="305" y="111"/>
                    </a:lnTo>
                    <a:lnTo>
                      <a:pt x="330" y="125"/>
                    </a:lnTo>
                    <a:lnTo>
                      <a:pt x="357" y="139"/>
                    </a:lnTo>
                    <a:lnTo>
                      <a:pt x="382" y="154"/>
                    </a:lnTo>
                    <a:lnTo>
                      <a:pt x="409" y="168"/>
                    </a:lnTo>
                    <a:lnTo>
                      <a:pt x="435" y="183"/>
                    </a:lnTo>
                    <a:lnTo>
                      <a:pt x="441" y="183"/>
                    </a:lnTo>
                    <a:lnTo>
                      <a:pt x="448" y="178"/>
                    </a:lnTo>
                    <a:lnTo>
                      <a:pt x="451" y="172"/>
                    </a:lnTo>
                    <a:lnTo>
                      <a:pt x="450" y="167"/>
                    </a:lnTo>
                    <a:lnTo>
                      <a:pt x="428" y="146"/>
                    </a:lnTo>
                    <a:lnTo>
                      <a:pt x="404" y="128"/>
                    </a:lnTo>
                    <a:lnTo>
                      <a:pt x="380" y="110"/>
                    </a:lnTo>
                    <a:lnTo>
                      <a:pt x="353" y="95"/>
                    </a:lnTo>
                    <a:lnTo>
                      <a:pt x="327" y="81"/>
                    </a:lnTo>
                    <a:lnTo>
                      <a:pt x="299" y="69"/>
                    </a:lnTo>
                    <a:lnTo>
                      <a:pt x="270" y="57"/>
                    </a:lnTo>
                    <a:lnTo>
                      <a:pt x="242" y="47"/>
                    </a:lnTo>
                    <a:lnTo>
                      <a:pt x="212" y="38"/>
                    </a:lnTo>
                    <a:lnTo>
                      <a:pt x="183" y="30"/>
                    </a:lnTo>
                    <a:lnTo>
                      <a:pt x="152" y="23"/>
                    </a:lnTo>
                    <a:lnTo>
                      <a:pt x="122" y="17"/>
                    </a:lnTo>
                    <a:lnTo>
                      <a:pt x="92" y="11"/>
                    </a:lnTo>
                    <a:lnTo>
                      <a:pt x="62" y="7"/>
                    </a:lnTo>
                    <a:lnTo>
                      <a:pt x="32" y="3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3" name="Freeform 12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227" y="3458"/>
                <a:ext cx="44" cy="65"/>
              </a:xfrm>
              <a:custGeom>
                <a:avLst/>
                <a:gdLst>
                  <a:gd name="T0" fmla="*/ 0 w 89"/>
                  <a:gd name="T1" fmla="*/ 1 h 129"/>
                  <a:gd name="T2" fmla="*/ 16 w 89"/>
                  <a:gd name="T3" fmla="*/ 11 h 129"/>
                  <a:gd name="T4" fmla="*/ 30 w 89"/>
                  <a:gd name="T5" fmla="*/ 24 h 129"/>
                  <a:gd name="T6" fmla="*/ 43 w 89"/>
                  <a:gd name="T7" fmla="*/ 38 h 129"/>
                  <a:gd name="T8" fmla="*/ 54 w 89"/>
                  <a:gd name="T9" fmla="*/ 54 h 129"/>
                  <a:gd name="T10" fmla="*/ 64 w 89"/>
                  <a:gd name="T11" fmla="*/ 70 h 129"/>
                  <a:gd name="T12" fmla="*/ 71 w 89"/>
                  <a:gd name="T13" fmla="*/ 87 h 129"/>
                  <a:gd name="T14" fmla="*/ 75 w 89"/>
                  <a:gd name="T15" fmla="*/ 106 h 129"/>
                  <a:gd name="T16" fmla="*/ 76 w 89"/>
                  <a:gd name="T17" fmla="*/ 124 h 129"/>
                  <a:gd name="T18" fmla="*/ 77 w 89"/>
                  <a:gd name="T19" fmla="*/ 129 h 129"/>
                  <a:gd name="T20" fmla="*/ 81 w 89"/>
                  <a:gd name="T21" fmla="*/ 129 h 129"/>
                  <a:gd name="T22" fmla="*/ 83 w 89"/>
                  <a:gd name="T23" fmla="*/ 128 h 129"/>
                  <a:gd name="T24" fmla="*/ 86 w 89"/>
                  <a:gd name="T25" fmla="*/ 124 h 129"/>
                  <a:gd name="T26" fmla="*/ 89 w 89"/>
                  <a:gd name="T27" fmla="*/ 104 h 129"/>
                  <a:gd name="T28" fmla="*/ 87 w 89"/>
                  <a:gd name="T29" fmla="*/ 85 h 129"/>
                  <a:gd name="T30" fmla="*/ 79 w 89"/>
                  <a:gd name="T31" fmla="*/ 66 h 129"/>
                  <a:gd name="T32" fmla="*/ 66 w 89"/>
                  <a:gd name="T33" fmla="*/ 49 h 129"/>
                  <a:gd name="T34" fmla="*/ 51 w 89"/>
                  <a:gd name="T35" fmla="*/ 34 h 129"/>
                  <a:gd name="T36" fmla="*/ 35 w 89"/>
                  <a:gd name="T37" fmla="*/ 20 h 129"/>
                  <a:gd name="T38" fmla="*/ 18 w 89"/>
                  <a:gd name="T39" fmla="*/ 9 h 129"/>
                  <a:gd name="T40" fmla="*/ 1 w 89"/>
                  <a:gd name="T41" fmla="*/ 0 h 129"/>
                  <a:gd name="T42" fmla="*/ 0 w 89"/>
                  <a:gd name="T43" fmla="*/ 0 h 129"/>
                  <a:gd name="T44" fmla="*/ 0 w 89"/>
                  <a:gd name="T45" fmla="*/ 0 h 129"/>
                  <a:gd name="T46" fmla="*/ 0 w 89"/>
                  <a:gd name="T47" fmla="*/ 1 h 129"/>
                  <a:gd name="T48" fmla="*/ 0 w 89"/>
                  <a:gd name="T49" fmla="*/ 1 h 129"/>
                  <a:gd name="T50" fmla="*/ 0 w 89"/>
                  <a:gd name="T51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9" h="129">
                    <a:moveTo>
                      <a:pt x="0" y="1"/>
                    </a:moveTo>
                    <a:lnTo>
                      <a:pt x="16" y="11"/>
                    </a:lnTo>
                    <a:lnTo>
                      <a:pt x="30" y="24"/>
                    </a:lnTo>
                    <a:lnTo>
                      <a:pt x="43" y="38"/>
                    </a:lnTo>
                    <a:lnTo>
                      <a:pt x="54" y="54"/>
                    </a:lnTo>
                    <a:lnTo>
                      <a:pt x="64" y="70"/>
                    </a:lnTo>
                    <a:lnTo>
                      <a:pt x="71" y="87"/>
                    </a:lnTo>
                    <a:lnTo>
                      <a:pt x="75" y="106"/>
                    </a:lnTo>
                    <a:lnTo>
                      <a:pt x="76" y="124"/>
                    </a:lnTo>
                    <a:lnTo>
                      <a:pt x="77" y="129"/>
                    </a:lnTo>
                    <a:lnTo>
                      <a:pt x="81" y="129"/>
                    </a:lnTo>
                    <a:lnTo>
                      <a:pt x="83" y="128"/>
                    </a:lnTo>
                    <a:lnTo>
                      <a:pt x="86" y="124"/>
                    </a:lnTo>
                    <a:lnTo>
                      <a:pt x="89" y="104"/>
                    </a:lnTo>
                    <a:lnTo>
                      <a:pt x="87" y="85"/>
                    </a:lnTo>
                    <a:lnTo>
                      <a:pt x="79" y="66"/>
                    </a:lnTo>
                    <a:lnTo>
                      <a:pt x="66" y="49"/>
                    </a:lnTo>
                    <a:lnTo>
                      <a:pt x="51" y="34"/>
                    </a:lnTo>
                    <a:lnTo>
                      <a:pt x="35" y="20"/>
                    </a:lnTo>
                    <a:lnTo>
                      <a:pt x="18" y="9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4" name="Freeform 13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215" y="3458"/>
                <a:ext cx="57" cy="58"/>
              </a:xfrm>
              <a:custGeom>
                <a:avLst/>
                <a:gdLst>
                  <a:gd name="T0" fmla="*/ 0 w 115"/>
                  <a:gd name="T1" fmla="*/ 3 h 118"/>
                  <a:gd name="T2" fmla="*/ 0 w 115"/>
                  <a:gd name="T3" fmla="*/ 26 h 118"/>
                  <a:gd name="T4" fmla="*/ 7 w 115"/>
                  <a:gd name="T5" fmla="*/ 44 h 118"/>
                  <a:gd name="T6" fmla="*/ 20 w 115"/>
                  <a:gd name="T7" fmla="*/ 60 h 118"/>
                  <a:gd name="T8" fmla="*/ 35 w 115"/>
                  <a:gd name="T9" fmla="*/ 74 h 118"/>
                  <a:gd name="T10" fmla="*/ 53 w 115"/>
                  <a:gd name="T11" fmla="*/ 87 h 118"/>
                  <a:gd name="T12" fmla="*/ 72 w 115"/>
                  <a:gd name="T13" fmla="*/ 97 h 118"/>
                  <a:gd name="T14" fmla="*/ 91 w 115"/>
                  <a:gd name="T15" fmla="*/ 108 h 118"/>
                  <a:gd name="T16" fmla="*/ 108 w 115"/>
                  <a:gd name="T17" fmla="*/ 118 h 118"/>
                  <a:gd name="T18" fmla="*/ 111 w 115"/>
                  <a:gd name="T19" fmla="*/ 118 h 118"/>
                  <a:gd name="T20" fmla="*/ 114 w 115"/>
                  <a:gd name="T21" fmla="*/ 115 h 118"/>
                  <a:gd name="T22" fmla="*/ 115 w 115"/>
                  <a:gd name="T23" fmla="*/ 111 h 118"/>
                  <a:gd name="T24" fmla="*/ 115 w 115"/>
                  <a:gd name="T25" fmla="*/ 108 h 118"/>
                  <a:gd name="T26" fmla="*/ 108 w 115"/>
                  <a:gd name="T27" fmla="*/ 102 h 118"/>
                  <a:gd name="T28" fmla="*/ 101 w 115"/>
                  <a:gd name="T29" fmla="*/ 95 h 118"/>
                  <a:gd name="T30" fmla="*/ 95 w 115"/>
                  <a:gd name="T31" fmla="*/ 90 h 118"/>
                  <a:gd name="T32" fmla="*/ 86 w 115"/>
                  <a:gd name="T33" fmla="*/ 85 h 118"/>
                  <a:gd name="T34" fmla="*/ 78 w 115"/>
                  <a:gd name="T35" fmla="*/ 80 h 118"/>
                  <a:gd name="T36" fmla="*/ 72 w 115"/>
                  <a:gd name="T37" fmla="*/ 74 h 118"/>
                  <a:gd name="T38" fmla="*/ 63 w 115"/>
                  <a:gd name="T39" fmla="*/ 70 h 118"/>
                  <a:gd name="T40" fmla="*/ 55 w 115"/>
                  <a:gd name="T41" fmla="*/ 65 h 118"/>
                  <a:gd name="T42" fmla="*/ 46 w 115"/>
                  <a:gd name="T43" fmla="*/ 59 h 118"/>
                  <a:gd name="T44" fmla="*/ 37 w 115"/>
                  <a:gd name="T45" fmla="*/ 53 h 118"/>
                  <a:gd name="T46" fmla="*/ 28 w 115"/>
                  <a:gd name="T47" fmla="*/ 47 h 118"/>
                  <a:gd name="T48" fmla="*/ 20 w 115"/>
                  <a:gd name="T49" fmla="*/ 40 h 118"/>
                  <a:gd name="T50" fmla="*/ 13 w 115"/>
                  <a:gd name="T51" fmla="*/ 32 h 118"/>
                  <a:gd name="T52" fmla="*/ 8 w 115"/>
                  <a:gd name="T53" fmla="*/ 23 h 118"/>
                  <a:gd name="T54" fmla="*/ 5 w 115"/>
                  <a:gd name="T55" fmla="*/ 13 h 118"/>
                  <a:gd name="T56" fmla="*/ 4 w 115"/>
                  <a:gd name="T57" fmla="*/ 2 h 118"/>
                  <a:gd name="T58" fmla="*/ 4 w 115"/>
                  <a:gd name="T59" fmla="*/ 0 h 118"/>
                  <a:gd name="T60" fmla="*/ 2 w 115"/>
                  <a:gd name="T61" fmla="*/ 0 h 118"/>
                  <a:gd name="T62" fmla="*/ 0 w 115"/>
                  <a:gd name="T63" fmla="*/ 2 h 118"/>
                  <a:gd name="T64" fmla="*/ 0 w 115"/>
                  <a:gd name="T65" fmla="*/ 3 h 118"/>
                  <a:gd name="T66" fmla="*/ 0 w 115"/>
                  <a:gd name="T67" fmla="*/ 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5" h="118">
                    <a:moveTo>
                      <a:pt x="0" y="3"/>
                    </a:moveTo>
                    <a:lnTo>
                      <a:pt x="0" y="26"/>
                    </a:lnTo>
                    <a:lnTo>
                      <a:pt x="7" y="44"/>
                    </a:lnTo>
                    <a:lnTo>
                      <a:pt x="20" y="60"/>
                    </a:lnTo>
                    <a:lnTo>
                      <a:pt x="35" y="74"/>
                    </a:lnTo>
                    <a:lnTo>
                      <a:pt x="53" y="87"/>
                    </a:lnTo>
                    <a:lnTo>
                      <a:pt x="72" y="97"/>
                    </a:lnTo>
                    <a:lnTo>
                      <a:pt x="91" y="108"/>
                    </a:lnTo>
                    <a:lnTo>
                      <a:pt x="108" y="118"/>
                    </a:lnTo>
                    <a:lnTo>
                      <a:pt x="111" y="118"/>
                    </a:lnTo>
                    <a:lnTo>
                      <a:pt x="114" y="115"/>
                    </a:lnTo>
                    <a:lnTo>
                      <a:pt x="115" y="111"/>
                    </a:lnTo>
                    <a:lnTo>
                      <a:pt x="115" y="108"/>
                    </a:lnTo>
                    <a:lnTo>
                      <a:pt x="108" y="102"/>
                    </a:lnTo>
                    <a:lnTo>
                      <a:pt x="101" y="95"/>
                    </a:lnTo>
                    <a:lnTo>
                      <a:pt x="95" y="90"/>
                    </a:lnTo>
                    <a:lnTo>
                      <a:pt x="86" y="85"/>
                    </a:lnTo>
                    <a:lnTo>
                      <a:pt x="78" y="80"/>
                    </a:lnTo>
                    <a:lnTo>
                      <a:pt x="72" y="74"/>
                    </a:lnTo>
                    <a:lnTo>
                      <a:pt x="63" y="70"/>
                    </a:lnTo>
                    <a:lnTo>
                      <a:pt x="55" y="65"/>
                    </a:lnTo>
                    <a:lnTo>
                      <a:pt x="46" y="59"/>
                    </a:lnTo>
                    <a:lnTo>
                      <a:pt x="37" y="53"/>
                    </a:lnTo>
                    <a:lnTo>
                      <a:pt x="28" y="47"/>
                    </a:lnTo>
                    <a:lnTo>
                      <a:pt x="20" y="40"/>
                    </a:lnTo>
                    <a:lnTo>
                      <a:pt x="13" y="32"/>
                    </a:lnTo>
                    <a:lnTo>
                      <a:pt x="8" y="23"/>
                    </a:lnTo>
                    <a:lnTo>
                      <a:pt x="5" y="1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5" name="Freeform 14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493" y="3415"/>
                <a:ext cx="116" cy="230"/>
              </a:xfrm>
              <a:custGeom>
                <a:avLst/>
                <a:gdLst>
                  <a:gd name="T0" fmla="*/ 28 w 232"/>
                  <a:gd name="T1" fmla="*/ 0 h 461"/>
                  <a:gd name="T2" fmla="*/ 16 w 232"/>
                  <a:gd name="T3" fmla="*/ 36 h 461"/>
                  <a:gd name="T4" fmla="*/ 7 w 232"/>
                  <a:gd name="T5" fmla="*/ 71 h 461"/>
                  <a:gd name="T6" fmla="*/ 3 w 232"/>
                  <a:gd name="T7" fmla="*/ 107 h 461"/>
                  <a:gd name="T8" fmla="*/ 0 w 232"/>
                  <a:gd name="T9" fmla="*/ 143 h 461"/>
                  <a:gd name="T10" fmla="*/ 2 w 232"/>
                  <a:gd name="T11" fmla="*/ 179 h 461"/>
                  <a:gd name="T12" fmla="*/ 6 w 232"/>
                  <a:gd name="T13" fmla="*/ 214 h 461"/>
                  <a:gd name="T14" fmla="*/ 14 w 232"/>
                  <a:gd name="T15" fmla="*/ 250 h 461"/>
                  <a:gd name="T16" fmla="*/ 25 w 232"/>
                  <a:gd name="T17" fmla="*/ 286 h 461"/>
                  <a:gd name="T18" fmla="*/ 31 w 232"/>
                  <a:gd name="T19" fmla="*/ 303 h 461"/>
                  <a:gd name="T20" fmla="*/ 38 w 232"/>
                  <a:gd name="T21" fmla="*/ 319 h 461"/>
                  <a:gd name="T22" fmla="*/ 46 w 232"/>
                  <a:gd name="T23" fmla="*/ 333 h 461"/>
                  <a:gd name="T24" fmla="*/ 56 w 232"/>
                  <a:gd name="T25" fmla="*/ 348 h 461"/>
                  <a:gd name="T26" fmla="*/ 66 w 232"/>
                  <a:gd name="T27" fmla="*/ 361 h 461"/>
                  <a:gd name="T28" fmla="*/ 76 w 232"/>
                  <a:gd name="T29" fmla="*/ 373 h 461"/>
                  <a:gd name="T30" fmla="*/ 87 w 232"/>
                  <a:gd name="T31" fmla="*/ 384 h 461"/>
                  <a:gd name="T32" fmla="*/ 98 w 232"/>
                  <a:gd name="T33" fmla="*/ 395 h 461"/>
                  <a:gd name="T34" fmla="*/ 111 w 232"/>
                  <a:gd name="T35" fmla="*/ 404 h 461"/>
                  <a:gd name="T36" fmla="*/ 124 w 232"/>
                  <a:gd name="T37" fmla="*/ 415 h 461"/>
                  <a:gd name="T38" fmla="*/ 137 w 232"/>
                  <a:gd name="T39" fmla="*/ 423 h 461"/>
                  <a:gd name="T40" fmla="*/ 151 w 232"/>
                  <a:gd name="T41" fmla="*/ 432 h 461"/>
                  <a:gd name="T42" fmla="*/ 166 w 232"/>
                  <a:gd name="T43" fmla="*/ 439 h 461"/>
                  <a:gd name="T44" fmla="*/ 181 w 232"/>
                  <a:gd name="T45" fmla="*/ 447 h 461"/>
                  <a:gd name="T46" fmla="*/ 197 w 232"/>
                  <a:gd name="T47" fmla="*/ 454 h 461"/>
                  <a:gd name="T48" fmla="*/ 213 w 232"/>
                  <a:gd name="T49" fmla="*/ 461 h 461"/>
                  <a:gd name="T50" fmla="*/ 220 w 232"/>
                  <a:gd name="T51" fmla="*/ 461 h 461"/>
                  <a:gd name="T52" fmla="*/ 228 w 232"/>
                  <a:gd name="T53" fmla="*/ 458 h 461"/>
                  <a:gd name="T54" fmla="*/ 232 w 232"/>
                  <a:gd name="T55" fmla="*/ 452 h 461"/>
                  <a:gd name="T56" fmla="*/ 229 w 232"/>
                  <a:gd name="T57" fmla="*/ 447 h 461"/>
                  <a:gd name="T58" fmla="*/ 200 w 232"/>
                  <a:gd name="T59" fmla="*/ 430 h 461"/>
                  <a:gd name="T60" fmla="*/ 172 w 232"/>
                  <a:gd name="T61" fmla="*/ 410 h 461"/>
                  <a:gd name="T62" fmla="*/ 145 w 232"/>
                  <a:gd name="T63" fmla="*/ 388 h 461"/>
                  <a:gd name="T64" fmla="*/ 121 w 232"/>
                  <a:gd name="T65" fmla="*/ 366 h 461"/>
                  <a:gd name="T66" fmla="*/ 98 w 232"/>
                  <a:gd name="T67" fmla="*/ 341 h 461"/>
                  <a:gd name="T68" fmla="*/ 78 w 232"/>
                  <a:gd name="T69" fmla="*/ 316 h 461"/>
                  <a:gd name="T70" fmla="*/ 60 w 232"/>
                  <a:gd name="T71" fmla="*/ 288 h 461"/>
                  <a:gd name="T72" fmla="*/ 44 w 232"/>
                  <a:gd name="T73" fmla="*/ 259 h 461"/>
                  <a:gd name="T74" fmla="*/ 31 w 232"/>
                  <a:gd name="T75" fmla="*/ 230 h 461"/>
                  <a:gd name="T76" fmla="*/ 21 w 232"/>
                  <a:gd name="T77" fmla="*/ 199 h 461"/>
                  <a:gd name="T78" fmla="*/ 14 w 232"/>
                  <a:gd name="T79" fmla="*/ 168 h 461"/>
                  <a:gd name="T80" fmla="*/ 10 w 232"/>
                  <a:gd name="T81" fmla="*/ 136 h 461"/>
                  <a:gd name="T82" fmla="*/ 10 w 232"/>
                  <a:gd name="T83" fmla="*/ 103 h 461"/>
                  <a:gd name="T84" fmla="*/ 12 w 232"/>
                  <a:gd name="T85" fmla="*/ 69 h 461"/>
                  <a:gd name="T86" fmla="*/ 19 w 232"/>
                  <a:gd name="T87" fmla="*/ 35 h 461"/>
                  <a:gd name="T88" fmla="*/ 29 w 232"/>
                  <a:gd name="T89" fmla="*/ 0 h 461"/>
                  <a:gd name="T90" fmla="*/ 29 w 232"/>
                  <a:gd name="T91" fmla="*/ 0 h 461"/>
                  <a:gd name="T92" fmla="*/ 29 w 232"/>
                  <a:gd name="T93" fmla="*/ 0 h 461"/>
                  <a:gd name="T94" fmla="*/ 28 w 232"/>
                  <a:gd name="T95" fmla="*/ 0 h 461"/>
                  <a:gd name="T96" fmla="*/ 28 w 232"/>
                  <a:gd name="T97" fmla="*/ 0 h 461"/>
                  <a:gd name="T98" fmla="*/ 28 w 232"/>
                  <a:gd name="T9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2" h="461">
                    <a:moveTo>
                      <a:pt x="28" y="0"/>
                    </a:moveTo>
                    <a:lnTo>
                      <a:pt x="16" y="36"/>
                    </a:lnTo>
                    <a:lnTo>
                      <a:pt x="7" y="71"/>
                    </a:lnTo>
                    <a:lnTo>
                      <a:pt x="3" y="107"/>
                    </a:lnTo>
                    <a:lnTo>
                      <a:pt x="0" y="143"/>
                    </a:lnTo>
                    <a:lnTo>
                      <a:pt x="2" y="179"/>
                    </a:lnTo>
                    <a:lnTo>
                      <a:pt x="6" y="214"/>
                    </a:lnTo>
                    <a:lnTo>
                      <a:pt x="14" y="250"/>
                    </a:lnTo>
                    <a:lnTo>
                      <a:pt x="25" y="286"/>
                    </a:lnTo>
                    <a:lnTo>
                      <a:pt x="31" y="303"/>
                    </a:lnTo>
                    <a:lnTo>
                      <a:pt x="38" y="319"/>
                    </a:lnTo>
                    <a:lnTo>
                      <a:pt x="46" y="333"/>
                    </a:lnTo>
                    <a:lnTo>
                      <a:pt x="56" y="348"/>
                    </a:lnTo>
                    <a:lnTo>
                      <a:pt x="66" y="361"/>
                    </a:lnTo>
                    <a:lnTo>
                      <a:pt x="76" y="373"/>
                    </a:lnTo>
                    <a:lnTo>
                      <a:pt x="87" y="384"/>
                    </a:lnTo>
                    <a:lnTo>
                      <a:pt x="98" y="395"/>
                    </a:lnTo>
                    <a:lnTo>
                      <a:pt x="111" y="404"/>
                    </a:lnTo>
                    <a:lnTo>
                      <a:pt x="124" y="415"/>
                    </a:lnTo>
                    <a:lnTo>
                      <a:pt x="137" y="423"/>
                    </a:lnTo>
                    <a:lnTo>
                      <a:pt x="151" y="432"/>
                    </a:lnTo>
                    <a:lnTo>
                      <a:pt x="166" y="439"/>
                    </a:lnTo>
                    <a:lnTo>
                      <a:pt x="181" y="447"/>
                    </a:lnTo>
                    <a:lnTo>
                      <a:pt x="197" y="454"/>
                    </a:lnTo>
                    <a:lnTo>
                      <a:pt x="213" y="461"/>
                    </a:lnTo>
                    <a:lnTo>
                      <a:pt x="220" y="461"/>
                    </a:lnTo>
                    <a:lnTo>
                      <a:pt x="228" y="458"/>
                    </a:lnTo>
                    <a:lnTo>
                      <a:pt x="232" y="452"/>
                    </a:lnTo>
                    <a:lnTo>
                      <a:pt x="229" y="447"/>
                    </a:lnTo>
                    <a:lnTo>
                      <a:pt x="200" y="430"/>
                    </a:lnTo>
                    <a:lnTo>
                      <a:pt x="172" y="410"/>
                    </a:lnTo>
                    <a:lnTo>
                      <a:pt x="145" y="388"/>
                    </a:lnTo>
                    <a:lnTo>
                      <a:pt x="121" y="366"/>
                    </a:lnTo>
                    <a:lnTo>
                      <a:pt x="98" y="341"/>
                    </a:lnTo>
                    <a:lnTo>
                      <a:pt x="78" y="316"/>
                    </a:lnTo>
                    <a:lnTo>
                      <a:pt x="60" y="288"/>
                    </a:lnTo>
                    <a:lnTo>
                      <a:pt x="44" y="259"/>
                    </a:lnTo>
                    <a:lnTo>
                      <a:pt x="31" y="230"/>
                    </a:lnTo>
                    <a:lnTo>
                      <a:pt x="21" y="199"/>
                    </a:lnTo>
                    <a:lnTo>
                      <a:pt x="14" y="168"/>
                    </a:lnTo>
                    <a:lnTo>
                      <a:pt x="10" y="136"/>
                    </a:lnTo>
                    <a:lnTo>
                      <a:pt x="10" y="103"/>
                    </a:lnTo>
                    <a:lnTo>
                      <a:pt x="12" y="69"/>
                    </a:lnTo>
                    <a:lnTo>
                      <a:pt x="19" y="35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6" name="Freeform 15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735" y="3760"/>
                <a:ext cx="243" cy="138"/>
              </a:xfrm>
              <a:custGeom>
                <a:avLst/>
                <a:gdLst>
                  <a:gd name="T0" fmla="*/ 0 w 487"/>
                  <a:gd name="T1" fmla="*/ 277 h 277"/>
                  <a:gd name="T2" fmla="*/ 36 w 487"/>
                  <a:gd name="T3" fmla="*/ 268 h 277"/>
                  <a:gd name="T4" fmla="*/ 70 w 487"/>
                  <a:gd name="T5" fmla="*/ 257 h 277"/>
                  <a:gd name="T6" fmla="*/ 105 w 487"/>
                  <a:gd name="T7" fmla="*/ 247 h 277"/>
                  <a:gd name="T8" fmla="*/ 138 w 487"/>
                  <a:gd name="T9" fmla="*/ 237 h 277"/>
                  <a:gd name="T10" fmla="*/ 171 w 487"/>
                  <a:gd name="T11" fmla="*/ 224 h 277"/>
                  <a:gd name="T12" fmla="*/ 204 w 487"/>
                  <a:gd name="T13" fmla="*/ 211 h 277"/>
                  <a:gd name="T14" fmla="*/ 236 w 487"/>
                  <a:gd name="T15" fmla="*/ 197 h 277"/>
                  <a:gd name="T16" fmla="*/ 267 w 487"/>
                  <a:gd name="T17" fmla="*/ 182 h 277"/>
                  <a:gd name="T18" fmla="*/ 297 w 487"/>
                  <a:gd name="T19" fmla="*/ 166 h 277"/>
                  <a:gd name="T20" fmla="*/ 327 w 487"/>
                  <a:gd name="T21" fmla="*/ 149 h 277"/>
                  <a:gd name="T22" fmla="*/ 356 w 487"/>
                  <a:gd name="T23" fmla="*/ 129 h 277"/>
                  <a:gd name="T24" fmla="*/ 383 w 487"/>
                  <a:gd name="T25" fmla="*/ 109 h 277"/>
                  <a:gd name="T26" fmla="*/ 411 w 487"/>
                  <a:gd name="T27" fmla="*/ 87 h 277"/>
                  <a:gd name="T28" fmla="*/ 436 w 487"/>
                  <a:gd name="T29" fmla="*/ 63 h 277"/>
                  <a:gd name="T30" fmla="*/ 462 w 487"/>
                  <a:gd name="T31" fmla="*/ 36 h 277"/>
                  <a:gd name="T32" fmla="*/ 486 w 487"/>
                  <a:gd name="T33" fmla="*/ 7 h 277"/>
                  <a:gd name="T34" fmla="*/ 487 w 487"/>
                  <a:gd name="T35" fmla="*/ 5 h 277"/>
                  <a:gd name="T36" fmla="*/ 487 w 487"/>
                  <a:gd name="T37" fmla="*/ 3 h 277"/>
                  <a:gd name="T38" fmla="*/ 487 w 487"/>
                  <a:gd name="T39" fmla="*/ 0 h 277"/>
                  <a:gd name="T40" fmla="*/ 485 w 487"/>
                  <a:gd name="T41" fmla="*/ 1 h 277"/>
                  <a:gd name="T42" fmla="*/ 459 w 487"/>
                  <a:gd name="T43" fmla="*/ 29 h 277"/>
                  <a:gd name="T44" fmla="*/ 434 w 487"/>
                  <a:gd name="T45" fmla="*/ 54 h 277"/>
                  <a:gd name="T46" fmla="*/ 408 w 487"/>
                  <a:gd name="T47" fmla="*/ 77 h 277"/>
                  <a:gd name="T48" fmla="*/ 380 w 487"/>
                  <a:gd name="T49" fmla="*/ 99 h 277"/>
                  <a:gd name="T50" fmla="*/ 351 w 487"/>
                  <a:gd name="T51" fmla="*/ 120 h 277"/>
                  <a:gd name="T52" fmla="*/ 322 w 487"/>
                  <a:gd name="T53" fmla="*/ 140 h 277"/>
                  <a:gd name="T54" fmla="*/ 294 w 487"/>
                  <a:gd name="T55" fmla="*/ 157 h 277"/>
                  <a:gd name="T56" fmla="*/ 264 w 487"/>
                  <a:gd name="T57" fmla="*/ 174 h 277"/>
                  <a:gd name="T58" fmla="*/ 233 w 487"/>
                  <a:gd name="T59" fmla="*/ 189 h 277"/>
                  <a:gd name="T60" fmla="*/ 200 w 487"/>
                  <a:gd name="T61" fmla="*/ 204 h 277"/>
                  <a:gd name="T62" fmla="*/ 168 w 487"/>
                  <a:gd name="T63" fmla="*/ 218 h 277"/>
                  <a:gd name="T64" fmla="*/ 136 w 487"/>
                  <a:gd name="T65" fmla="*/ 231 h 277"/>
                  <a:gd name="T66" fmla="*/ 102 w 487"/>
                  <a:gd name="T67" fmla="*/ 242 h 277"/>
                  <a:gd name="T68" fmla="*/ 69 w 487"/>
                  <a:gd name="T69" fmla="*/ 254 h 277"/>
                  <a:gd name="T70" fmla="*/ 34 w 487"/>
                  <a:gd name="T71" fmla="*/ 265 h 277"/>
                  <a:gd name="T72" fmla="*/ 0 w 487"/>
                  <a:gd name="T73" fmla="*/ 276 h 277"/>
                  <a:gd name="T74" fmla="*/ 0 w 487"/>
                  <a:gd name="T75" fmla="*/ 276 h 277"/>
                  <a:gd name="T76" fmla="*/ 0 w 487"/>
                  <a:gd name="T77" fmla="*/ 276 h 277"/>
                  <a:gd name="T78" fmla="*/ 0 w 487"/>
                  <a:gd name="T79" fmla="*/ 277 h 277"/>
                  <a:gd name="T80" fmla="*/ 0 w 487"/>
                  <a:gd name="T81" fmla="*/ 277 h 277"/>
                  <a:gd name="T82" fmla="*/ 0 w 487"/>
                  <a:gd name="T83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87" h="277">
                    <a:moveTo>
                      <a:pt x="0" y="277"/>
                    </a:moveTo>
                    <a:lnTo>
                      <a:pt x="36" y="268"/>
                    </a:lnTo>
                    <a:lnTo>
                      <a:pt x="70" y="257"/>
                    </a:lnTo>
                    <a:lnTo>
                      <a:pt x="105" y="247"/>
                    </a:lnTo>
                    <a:lnTo>
                      <a:pt x="138" y="237"/>
                    </a:lnTo>
                    <a:lnTo>
                      <a:pt x="171" y="224"/>
                    </a:lnTo>
                    <a:lnTo>
                      <a:pt x="204" y="211"/>
                    </a:lnTo>
                    <a:lnTo>
                      <a:pt x="236" y="197"/>
                    </a:lnTo>
                    <a:lnTo>
                      <a:pt x="267" y="182"/>
                    </a:lnTo>
                    <a:lnTo>
                      <a:pt x="297" y="166"/>
                    </a:lnTo>
                    <a:lnTo>
                      <a:pt x="327" y="149"/>
                    </a:lnTo>
                    <a:lnTo>
                      <a:pt x="356" y="129"/>
                    </a:lnTo>
                    <a:lnTo>
                      <a:pt x="383" y="109"/>
                    </a:lnTo>
                    <a:lnTo>
                      <a:pt x="411" y="87"/>
                    </a:lnTo>
                    <a:lnTo>
                      <a:pt x="436" y="63"/>
                    </a:lnTo>
                    <a:lnTo>
                      <a:pt x="462" y="36"/>
                    </a:lnTo>
                    <a:lnTo>
                      <a:pt x="486" y="7"/>
                    </a:lnTo>
                    <a:lnTo>
                      <a:pt x="487" y="5"/>
                    </a:lnTo>
                    <a:lnTo>
                      <a:pt x="487" y="3"/>
                    </a:lnTo>
                    <a:lnTo>
                      <a:pt x="487" y="0"/>
                    </a:lnTo>
                    <a:lnTo>
                      <a:pt x="485" y="1"/>
                    </a:lnTo>
                    <a:lnTo>
                      <a:pt x="459" y="29"/>
                    </a:lnTo>
                    <a:lnTo>
                      <a:pt x="434" y="54"/>
                    </a:lnTo>
                    <a:lnTo>
                      <a:pt x="408" y="77"/>
                    </a:lnTo>
                    <a:lnTo>
                      <a:pt x="380" y="99"/>
                    </a:lnTo>
                    <a:lnTo>
                      <a:pt x="351" y="120"/>
                    </a:lnTo>
                    <a:lnTo>
                      <a:pt x="322" y="140"/>
                    </a:lnTo>
                    <a:lnTo>
                      <a:pt x="294" y="157"/>
                    </a:lnTo>
                    <a:lnTo>
                      <a:pt x="264" y="174"/>
                    </a:lnTo>
                    <a:lnTo>
                      <a:pt x="233" y="189"/>
                    </a:lnTo>
                    <a:lnTo>
                      <a:pt x="200" y="204"/>
                    </a:lnTo>
                    <a:lnTo>
                      <a:pt x="168" y="218"/>
                    </a:lnTo>
                    <a:lnTo>
                      <a:pt x="136" y="231"/>
                    </a:lnTo>
                    <a:lnTo>
                      <a:pt x="102" y="242"/>
                    </a:lnTo>
                    <a:lnTo>
                      <a:pt x="69" y="254"/>
                    </a:lnTo>
                    <a:lnTo>
                      <a:pt x="34" y="265"/>
                    </a:lnTo>
                    <a:lnTo>
                      <a:pt x="0" y="276"/>
                    </a:lnTo>
                    <a:lnTo>
                      <a:pt x="0" y="276"/>
                    </a:lnTo>
                    <a:lnTo>
                      <a:pt x="0" y="276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7" name="Freeform 16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807" y="3834"/>
                <a:ext cx="300" cy="26"/>
              </a:xfrm>
              <a:custGeom>
                <a:avLst/>
                <a:gdLst>
                  <a:gd name="T0" fmla="*/ 0 w 600"/>
                  <a:gd name="T1" fmla="*/ 53 h 53"/>
                  <a:gd name="T2" fmla="*/ 34 w 600"/>
                  <a:gd name="T3" fmla="*/ 39 h 53"/>
                  <a:gd name="T4" fmla="*/ 70 w 600"/>
                  <a:gd name="T5" fmla="*/ 28 h 53"/>
                  <a:gd name="T6" fmla="*/ 106 w 600"/>
                  <a:gd name="T7" fmla="*/ 20 h 53"/>
                  <a:gd name="T8" fmla="*/ 143 w 600"/>
                  <a:gd name="T9" fmla="*/ 14 h 53"/>
                  <a:gd name="T10" fmla="*/ 181 w 600"/>
                  <a:gd name="T11" fmla="*/ 9 h 53"/>
                  <a:gd name="T12" fmla="*/ 217 w 600"/>
                  <a:gd name="T13" fmla="*/ 8 h 53"/>
                  <a:gd name="T14" fmla="*/ 257 w 600"/>
                  <a:gd name="T15" fmla="*/ 8 h 53"/>
                  <a:gd name="T16" fmla="*/ 295 w 600"/>
                  <a:gd name="T17" fmla="*/ 9 h 53"/>
                  <a:gd name="T18" fmla="*/ 333 w 600"/>
                  <a:gd name="T19" fmla="*/ 11 h 53"/>
                  <a:gd name="T20" fmla="*/ 371 w 600"/>
                  <a:gd name="T21" fmla="*/ 15 h 53"/>
                  <a:gd name="T22" fmla="*/ 409 w 600"/>
                  <a:gd name="T23" fmla="*/ 20 h 53"/>
                  <a:gd name="T24" fmla="*/ 447 w 600"/>
                  <a:gd name="T25" fmla="*/ 25 h 53"/>
                  <a:gd name="T26" fmla="*/ 485 w 600"/>
                  <a:gd name="T27" fmla="*/ 31 h 53"/>
                  <a:gd name="T28" fmla="*/ 521 w 600"/>
                  <a:gd name="T29" fmla="*/ 37 h 53"/>
                  <a:gd name="T30" fmla="*/ 558 w 600"/>
                  <a:gd name="T31" fmla="*/ 44 h 53"/>
                  <a:gd name="T32" fmla="*/ 594 w 600"/>
                  <a:gd name="T33" fmla="*/ 49 h 53"/>
                  <a:gd name="T34" fmla="*/ 596 w 600"/>
                  <a:gd name="T35" fmla="*/ 49 h 53"/>
                  <a:gd name="T36" fmla="*/ 599 w 600"/>
                  <a:gd name="T37" fmla="*/ 47 h 53"/>
                  <a:gd name="T38" fmla="*/ 600 w 600"/>
                  <a:gd name="T39" fmla="*/ 45 h 53"/>
                  <a:gd name="T40" fmla="*/ 599 w 600"/>
                  <a:gd name="T41" fmla="*/ 44 h 53"/>
                  <a:gd name="T42" fmla="*/ 563 w 600"/>
                  <a:gd name="T43" fmla="*/ 37 h 53"/>
                  <a:gd name="T44" fmla="*/ 526 w 600"/>
                  <a:gd name="T45" fmla="*/ 30 h 53"/>
                  <a:gd name="T46" fmla="*/ 489 w 600"/>
                  <a:gd name="T47" fmla="*/ 23 h 53"/>
                  <a:gd name="T48" fmla="*/ 451 w 600"/>
                  <a:gd name="T49" fmla="*/ 16 h 53"/>
                  <a:gd name="T50" fmla="*/ 413 w 600"/>
                  <a:gd name="T51" fmla="*/ 11 h 53"/>
                  <a:gd name="T52" fmla="*/ 374 w 600"/>
                  <a:gd name="T53" fmla="*/ 7 h 53"/>
                  <a:gd name="T54" fmla="*/ 335 w 600"/>
                  <a:gd name="T55" fmla="*/ 3 h 53"/>
                  <a:gd name="T56" fmla="*/ 297 w 600"/>
                  <a:gd name="T57" fmla="*/ 1 h 53"/>
                  <a:gd name="T58" fmla="*/ 258 w 600"/>
                  <a:gd name="T59" fmla="*/ 0 h 53"/>
                  <a:gd name="T60" fmla="*/ 220 w 600"/>
                  <a:gd name="T61" fmla="*/ 1 h 53"/>
                  <a:gd name="T62" fmla="*/ 182 w 600"/>
                  <a:gd name="T63" fmla="*/ 5 h 53"/>
                  <a:gd name="T64" fmla="*/ 144 w 600"/>
                  <a:gd name="T65" fmla="*/ 9 h 53"/>
                  <a:gd name="T66" fmla="*/ 107 w 600"/>
                  <a:gd name="T67" fmla="*/ 16 h 53"/>
                  <a:gd name="T68" fmla="*/ 70 w 600"/>
                  <a:gd name="T69" fmla="*/ 25 h 53"/>
                  <a:gd name="T70" fmla="*/ 34 w 600"/>
                  <a:gd name="T71" fmla="*/ 37 h 53"/>
                  <a:gd name="T72" fmla="*/ 0 w 600"/>
                  <a:gd name="T73" fmla="*/ 52 h 53"/>
                  <a:gd name="T74" fmla="*/ 0 w 600"/>
                  <a:gd name="T75" fmla="*/ 52 h 53"/>
                  <a:gd name="T76" fmla="*/ 0 w 600"/>
                  <a:gd name="T77" fmla="*/ 52 h 53"/>
                  <a:gd name="T78" fmla="*/ 0 w 600"/>
                  <a:gd name="T79" fmla="*/ 53 h 53"/>
                  <a:gd name="T80" fmla="*/ 0 w 600"/>
                  <a:gd name="T81" fmla="*/ 53 h 53"/>
                  <a:gd name="T82" fmla="*/ 0 w 600"/>
                  <a:gd name="T8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00" h="53">
                    <a:moveTo>
                      <a:pt x="0" y="53"/>
                    </a:moveTo>
                    <a:lnTo>
                      <a:pt x="34" y="39"/>
                    </a:lnTo>
                    <a:lnTo>
                      <a:pt x="70" y="28"/>
                    </a:lnTo>
                    <a:lnTo>
                      <a:pt x="106" y="20"/>
                    </a:lnTo>
                    <a:lnTo>
                      <a:pt x="143" y="14"/>
                    </a:lnTo>
                    <a:lnTo>
                      <a:pt x="181" y="9"/>
                    </a:lnTo>
                    <a:lnTo>
                      <a:pt x="217" y="8"/>
                    </a:lnTo>
                    <a:lnTo>
                      <a:pt x="257" y="8"/>
                    </a:lnTo>
                    <a:lnTo>
                      <a:pt x="295" y="9"/>
                    </a:lnTo>
                    <a:lnTo>
                      <a:pt x="333" y="11"/>
                    </a:lnTo>
                    <a:lnTo>
                      <a:pt x="371" y="15"/>
                    </a:lnTo>
                    <a:lnTo>
                      <a:pt x="409" y="20"/>
                    </a:lnTo>
                    <a:lnTo>
                      <a:pt x="447" y="25"/>
                    </a:lnTo>
                    <a:lnTo>
                      <a:pt x="485" y="31"/>
                    </a:lnTo>
                    <a:lnTo>
                      <a:pt x="521" y="37"/>
                    </a:lnTo>
                    <a:lnTo>
                      <a:pt x="558" y="44"/>
                    </a:lnTo>
                    <a:lnTo>
                      <a:pt x="594" y="49"/>
                    </a:lnTo>
                    <a:lnTo>
                      <a:pt x="596" y="49"/>
                    </a:lnTo>
                    <a:lnTo>
                      <a:pt x="599" y="47"/>
                    </a:lnTo>
                    <a:lnTo>
                      <a:pt x="600" y="45"/>
                    </a:lnTo>
                    <a:lnTo>
                      <a:pt x="599" y="44"/>
                    </a:lnTo>
                    <a:lnTo>
                      <a:pt x="563" y="37"/>
                    </a:lnTo>
                    <a:lnTo>
                      <a:pt x="526" y="30"/>
                    </a:lnTo>
                    <a:lnTo>
                      <a:pt x="489" y="23"/>
                    </a:lnTo>
                    <a:lnTo>
                      <a:pt x="451" y="16"/>
                    </a:lnTo>
                    <a:lnTo>
                      <a:pt x="413" y="11"/>
                    </a:lnTo>
                    <a:lnTo>
                      <a:pt x="374" y="7"/>
                    </a:lnTo>
                    <a:lnTo>
                      <a:pt x="335" y="3"/>
                    </a:lnTo>
                    <a:lnTo>
                      <a:pt x="297" y="1"/>
                    </a:lnTo>
                    <a:lnTo>
                      <a:pt x="258" y="0"/>
                    </a:lnTo>
                    <a:lnTo>
                      <a:pt x="220" y="1"/>
                    </a:lnTo>
                    <a:lnTo>
                      <a:pt x="182" y="5"/>
                    </a:lnTo>
                    <a:lnTo>
                      <a:pt x="144" y="9"/>
                    </a:lnTo>
                    <a:lnTo>
                      <a:pt x="107" y="16"/>
                    </a:lnTo>
                    <a:lnTo>
                      <a:pt x="70" y="25"/>
                    </a:lnTo>
                    <a:lnTo>
                      <a:pt x="34" y="37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8" name="Freeform 17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859" y="3439"/>
                <a:ext cx="239" cy="23"/>
              </a:xfrm>
              <a:custGeom>
                <a:avLst/>
                <a:gdLst>
                  <a:gd name="T0" fmla="*/ 2 w 478"/>
                  <a:gd name="T1" fmla="*/ 47 h 47"/>
                  <a:gd name="T2" fmla="*/ 30 w 478"/>
                  <a:gd name="T3" fmla="*/ 38 h 47"/>
                  <a:gd name="T4" fmla="*/ 59 w 478"/>
                  <a:gd name="T5" fmla="*/ 32 h 47"/>
                  <a:gd name="T6" fmla="*/ 89 w 478"/>
                  <a:gd name="T7" fmla="*/ 26 h 47"/>
                  <a:gd name="T8" fmla="*/ 118 w 478"/>
                  <a:gd name="T9" fmla="*/ 20 h 47"/>
                  <a:gd name="T10" fmla="*/ 148 w 478"/>
                  <a:gd name="T11" fmla="*/ 17 h 47"/>
                  <a:gd name="T12" fmla="*/ 177 w 478"/>
                  <a:gd name="T13" fmla="*/ 14 h 47"/>
                  <a:gd name="T14" fmla="*/ 207 w 478"/>
                  <a:gd name="T15" fmla="*/ 12 h 47"/>
                  <a:gd name="T16" fmla="*/ 236 w 478"/>
                  <a:gd name="T17" fmla="*/ 11 h 47"/>
                  <a:gd name="T18" fmla="*/ 265 w 478"/>
                  <a:gd name="T19" fmla="*/ 11 h 47"/>
                  <a:gd name="T20" fmla="*/ 295 w 478"/>
                  <a:gd name="T21" fmla="*/ 11 h 47"/>
                  <a:gd name="T22" fmla="*/ 325 w 478"/>
                  <a:gd name="T23" fmla="*/ 12 h 47"/>
                  <a:gd name="T24" fmla="*/ 355 w 478"/>
                  <a:gd name="T25" fmla="*/ 14 h 47"/>
                  <a:gd name="T26" fmla="*/ 384 w 478"/>
                  <a:gd name="T27" fmla="*/ 17 h 47"/>
                  <a:gd name="T28" fmla="*/ 414 w 478"/>
                  <a:gd name="T29" fmla="*/ 20 h 47"/>
                  <a:gd name="T30" fmla="*/ 444 w 478"/>
                  <a:gd name="T31" fmla="*/ 23 h 47"/>
                  <a:gd name="T32" fmla="*/ 474 w 478"/>
                  <a:gd name="T33" fmla="*/ 27 h 47"/>
                  <a:gd name="T34" fmla="*/ 476 w 478"/>
                  <a:gd name="T35" fmla="*/ 26 h 47"/>
                  <a:gd name="T36" fmla="*/ 477 w 478"/>
                  <a:gd name="T37" fmla="*/ 23 h 47"/>
                  <a:gd name="T38" fmla="*/ 478 w 478"/>
                  <a:gd name="T39" fmla="*/ 21 h 47"/>
                  <a:gd name="T40" fmla="*/ 477 w 478"/>
                  <a:gd name="T41" fmla="*/ 20 h 47"/>
                  <a:gd name="T42" fmla="*/ 447 w 478"/>
                  <a:gd name="T43" fmla="*/ 14 h 47"/>
                  <a:gd name="T44" fmla="*/ 417 w 478"/>
                  <a:gd name="T45" fmla="*/ 10 h 47"/>
                  <a:gd name="T46" fmla="*/ 387 w 478"/>
                  <a:gd name="T47" fmla="*/ 6 h 47"/>
                  <a:gd name="T48" fmla="*/ 357 w 478"/>
                  <a:gd name="T49" fmla="*/ 3 h 47"/>
                  <a:gd name="T50" fmla="*/ 327 w 478"/>
                  <a:gd name="T51" fmla="*/ 2 h 47"/>
                  <a:gd name="T52" fmla="*/ 298 w 478"/>
                  <a:gd name="T53" fmla="*/ 0 h 47"/>
                  <a:gd name="T54" fmla="*/ 268 w 478"/>
                  <a:gd name="T55" fmla="*/ 0 h 47"/>
                  <a:gd name="T56" fmla="*/ 238 w 478"/>
                  <a:gd name="T57" fmla="*/ 2 h 47"/>
                  <a:gd name="T58" fmla="*/ 208 w 478"/>
                  <a:gd name="T59" fmla="*/ 4 h 47"/>
                  <a:gd name="T60" fmla="*/ 178 w 478"/>
                  <a:gd name="T61" fmla="*/ 6 h 47"/>
                  <a:gd name="T62" fmla="*/ 148 w 478"/>
                  <a:gd name="T63" fmla="*/ 11 h 47"/>
                  <a:gd name="T64" fmla="*/ 119 w 478"/>
                  <a:gd name="T65" fmla="*/ 15 h 47"/>
                  <a:gd name="T66" fmla="*/ 89 w 478"/>
                  <a:gd name="T67" fmla="*/ 21 h 47"/>
                  <a:gd name="T68" fmla="*/ 60 w 478"/>
                  <a:gd name="T69" fmla="*/ 28 h 47"/>
                  <a:gd name="T70" fmla="*/ 30 w 478"/>
                  <a:gd name="T71" fmla="*/ 36 h 47"/>
                  <a:gd name="T72" fmla="*/ 2 w 478"/>
                  <a:gd name="T73" fmla="*/ 45 h 47"/>
                  <a:gd name="T74" fmla="*/ 0 w 478"/>
                  <a:gd name="T75" fmla="*/ 47 h 47"/>
                  <a:gd name="T76" fmla="*/ 0 w 478"/>
                  <a:gd name="T77" fmla="*/ 47 h 47"/>
                  <a:gd name="T78" fmla="*/ 0 w 478"/>
                  <a:gd name="T79" fmla="*/ 47 h 47"/>
                  <a:gd name="T80" fmla="*/ 2 w 478"/>
                  <a:gd name="T81" fmla="*/ 47 h 47"/>
                  <a:gd name="T82" fmla="*/ 2 w 478"/>
                  <a:gd name="T8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8" h="47">
                    <a:moveTo>
                      <a:pt x="2" y="47"/>
                    </a:moveTo>
                    <a:lnTo>
                      <a:pt x="30" y="38"/>
                    </a:lnTo>
                    <a:lnTo>
                      <a:pt x="59" y="32"/>
                    </a:lnTo>
                    <a:lnTo>
                      <a:pt x="89" y="26"/>
                    </a:lnTo>
                    <a:lnTo>
                      <a:pt x="118" y="20"/>
                    </a:lnTo>
                    <a:lnTo>
                      <a:pt x="148" y="17"/>
                    </a:lnTo>
                    <a:lnTo>
                      <a:pt x="177" y="14"/>
                    </a:lnTo>
                    <a:lnTo>
                      <a:pt x="207" y="12"/>
                    </a:lnTo>
                    <a:lnTo>
                      <a:pt x="236" y="11"/>
                    </a:lnTo>
                    <a:lnTo>
                      <a:pt x="265" y="11"/>
                    </a:lnTo>
                    <a:lnTo>
                      <a:pt x="295" y="11"/>
                    </a:lnTo>
                    <a:lnTo>
                      <a:pt x="325" y="12"/>
                    </a:lnTo>
                    <a:lnTo>
                      <a:pt x="355" y="14"/>
                    </a:lnTo>
                    <a:lnTo>
                      <a:pt x="384" y="17"/>
                    </a:lnTo>
                    <a:lnTo>
                      <a:pt x="414" y="20"/>
                    </a:lnTo>
                    <a:lnTo>
                      <a:pt x="444" y="23"/>
                    </a:lnTo>
                    <a:lnTo>
                      <a:pt x="474" y="27"/>
                    </a:lnTo>
                    <a:lnTo>
                      <a:pt x="476" y="26"/>
                    </a:lnTo>
                    <a:lnTo>
                      <a:pt x="477" y="23"/>
                    </a:lnTo>
                    <a:lnTo>
                      <a:pt x="478" y="21"/>
                    </a:lnTo>
                    <a:lnTo>
                      <a:pt x="477" y="20"/>
                    </a:lnTo>
                    <a:lnTo>
                      <a:pt x="447" y="14"/>
                    </a:lnTo>
                    <a:lnTo>
                      <a:pt x="417" y="10"/>
                    </a:lnTo>
                    <a:lnTo>
                      <a:pt x="387" y="6"/>
                    </a:lnTo>
                    <a:lnTo>
                      <a:pt x="357" y="3"/>
                    </a:lnTo>
                    <a:lnTo>
                      <a:pt x="327" y="2"/>
                    </a:lnTo>
                    <a:lnTo>
                      <a:pt x="298" y="0"/>
                    </a:lnTo>
                    <a:lnTo>
                      <a:pt x="268" y="0"/>
                    </a:lnTo>
                    <a:lnTo>
                      <a:pt x="238" y="2"/>
                    </a:lnTo>
                    <a:lnTo>
                      <a:pt x="208" y="4"/>
                    </a:lnTo>
                    <a:lnTo>
                      <a:pt x="178" y="6"/>
                    </a:lnTo>
                    <a:lnTo>
                      <a:pt x="148" y="11"/>
                    </a:lnTo>
                    <a:lnTo>
                      <a:pt x="119" y="15"/>
                    </a:lnTo>
                    <a:lnTo>
                      <a:pt x="89" y="21"/>
                    </a:lnTo>
                    <a:lnTo>
                      <a:pt x="60" y="28"/>
                    </a:lnTo>
                    <a:lnTo>
                      <a:pt x="30" y="36"/>
                    </a:lnTo>
                    <a:lnTo>
                      <a:pt x="2" y="4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2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9" name="Freeform 18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966" y="3464"/>
                <a:ext cx="222" cy="90"/>
              </a:xfrm>
              <a:custGeom>
                <a:avLst/>
                <a:gdLst>
                  <a:gd name="T0" fmla="*/ 0 w 444"/>
                  <a:gd name="T1" fmla="*/ 1 h 180"/>
                  <a:gd name="T2" fmla="*/ 28 w 444"/>
                  <a:gd name="T3" fmla="*/ 2 h 180"/>
                  <a:gd name="T4" fmla="*/ 58 w 444"/>
                  <a:gd name="T5" fmla="*/ 6 h 180"/>
                  <a:gd name="T6" fmla="*/ 88 w 444"/>
                  <a:gd name="T7" fmla="*/ 9 h 180"/>
                  <a:gd name="T8" fmla="*/ 118 w 444"/>
                  <a:gd name="T9" fmla="*/ 15 h 180"/>
                  <a:gd name="T10" fmla="*/ 148 w 444"/>
                  <a:gd name="T11" fmla="*/ 21 h 180"/>
                  <a:gd name="T12" fmla="*/ 178 w 444"/>
                  <a:gd name="T13" fmla="*/ 29 h 180"/>
                  <a:gd name="T14" fmla="*/ 207 w 444"/>
                  <a:gd name="T15" fmla="*/ 37 h 180"/>
                  <a:gd name="T16" fmla="*/ 236 w 444"/>
                  <a:gd name="T17" fmla="*/ 47 h 180"/>
                  <a:gd name="T18" fmla="*/ 264 w 444"/>
                  <a:gd name="T19" fmla="*/ 59 h 180"/>
                  <a:gd name="T20" fmla="*/ 292 w 444"/>
                  <a:gd name="T21" fmla="*/ 72 h 180"/>
                  <a:gd name="T22" fmla="*/ 319 w 444"/>
                  <a:gd name="T23" fmla="*/ 87 h 180"/>
                  <a:gd name="T24" fmla="*/ 344 w 444"/>
                  <a:gd name="T25" fmla="*/ 102 h 180"/>
                  <a:gd name="T26" fmla="*/ 369 w 444"/>
                  <a:gd name="T27" fmla="*/ 119 h 180"/>
                  <a:gd name="T28" fmla="*/ 392 w 444"/>
                  <a:gd name="T29" fmla="*/ 137 h 180"/>
                  <a:gd name="T30" fmla="*/ 414 w 444"/>
                  <a:gd name="T31" fmla="*/ 157 h 180"/>
                  <a:gd name="T32" fmla="*/ 435 w 444"/>
                  <a:gd name="T33" fmla="*/ 179 h 180"/>
                  <a:gd name="T34" fmla="*/ 438 w 444"/>
                  <a:gd name="T35" fmla="*/ 180 h 180"/>
                  <a:gd name="T36" fmla="*/ 442 w 444"/>
                  <a:gd name="T37" fmla="*/ 178 h 180"/>
                  <a:gd name="T38" fmla="*/ 444 w 444"/>
                  <a:gd name="T39" fmla="*/ 173 h 180"/>
                  <a:gd name="T40" fmla="*/ 444 w 444"/>
                  <a:gd name="T41" fmla="*/ 170 h 180"/>
                  <a:gd name="T42" fmla="*/ 426 w 444"/>
                  <a:gd name="T43" fmla="*/ 145 h 180"/>
                  <a:gd name="T44" fmla="*/ 405 w 444"/>
                  <a:gd name="T45" fmla="*/ 123 h 180"/>
                  <a:gd name="T46" fmla="*/ 382 w 444"/>
                  <a:gd name="T47" fmla="*/ 104 h 180"/>
                  <a:gd name="T48" fmla="*/ 358 w 444"/>
                  <a:gd name="T49" fmla="*/ 87 h 180"/>
                  <a:gd name="T50" fmla="*/ 331 w 444"/>
                  <a:gd name="T51" fmla="*/ 70 h 180"/>
                  <a:gd name="T52" fmla="*/ 304 w 444"/>
                  <a:gd name="T53" fmla="*/ 57 h 180"/>
                  <a:gd name="T54" fmla="*/ 275 w 444"/>
                  <a:gd name="T55" fmla="*/ 45 h 180"/>
                  <a:gd name="T56" fmla="*/ 245 w 444"/>
                  <a:gd name="T57" fmla="*/ 35 h 180"/>
                  <a:gd name="T58" fmla="*/ 215 w 444"/>
                  <a:gd name="T59" fmla="*/ 25 h 180"/>
                  <a:gd name="T60" fmla="*/ 184 w 444"/>
                  <a:gd name="T61" fmla="*/ 19 h 180"/>
                  <a:gd name="T62" fmla="*/ 153 w 444"/>
                  <a:gd name="T63" fmla="*/ 13 h 180"/>
                  <a:gd name="T64" fmla="*/ 122 w 444"/>
                  <a:gd name="T65" fmla="*/ 8 h 180"/>
                  <a:gd name="T66" fmla="*/ 91 w 444"/>
                  <a:gd name="T67" fmla="*/ 5 h 180"/>
                  <a:gd name="T68" fmla="*/ 59 w 444"/>
                  <a:gd name="T69" fmla="*/ 2 h 180"/>
                  <a:gd name="T70" fmla="*/ 30 w 444"/>
                  <a:gd name="T71" fmla="*/ 0 h 180"/>
                  <a:gd name="T72" fmla="*/ 1 w 444"/>
                  <a:gd name="T73" fmla="*/ 0 h 180"/>
                  <a:gd name="T74" fmla="*/ 0 w 444"/>
                  <a:gd name="T75" fmla="*/ 0 h 180"/>
                  <a:gd name="T76" fmla="*/ 0 w 444"/>
                  <a:gd name="T77" fmla="*/ 0 h 180"/>
                  <a:gd name="T78" fmla="*/ 0 w 444"/>
                  <a:gd name="T79" fmla="*/ 1 h 180"/>
                  <a:gd name="T80" fmla="*/ 0 w 444"/>
                  <a:gd name="T81" fmla="*/ 1 h 180"/>
                  <a:gd name="T82" fmla="*/ 0 w 444"/>
                  <a:gd name="T83" fmla="*/ 1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4" h="180">
                    <a:moveTo>
                      <a:pt x="0" y="1"/>
                    </a:moveTo>
                    <a:lnTo>
                      <a:pt x="28" y="2"/>
                    </a:lnTo>
                    <a:lnTo>
                      <a:pt x="58" y="6"/>
                    </a:lnTo>
                    <a:lnTo>
                      <a:pt x="88" y="9"/>
                    </a:lnTo>
                    <a:lnTo>
                      <a:pt x="118" y="15"/>
                    </a:lnTo>
                    <a:lnTo>
                      <a:pt x="148" y="21"/>
                    </a:lnTo>
                    <a:lnTo>
                      <a:pt x="178" y="29"/>
                    </a:lnTo>
                    <a:lnTo>
                      <a:pt x="207" y="37"/>
                    </a:lnTo>
                    <a:lnTo>
                      <a:pt x="236" y="47"/>
                    </a:lnTo>
                    <a:lnTo>
                      <a:pt x="264" y="59"/>
                    </a:lnTo>
                    <a:lnTo>
                      <a:pt x="292" y="72"/>
                    </a:lnTo>
                    <a:lnTo>
                      <a:pt x="319" y="87"/>
                    </a:lnTo>
                    <a:lnTo>
                      <a:pt x="344" y="102"/>
                    </a:lnTo>
                    <a:lnTo>
                      <a:pt x="369" y="119"/>
                    </a:lnTo>
                    <a:lnTo>
                      <a:pt x="392" y="137"/>
                    </a:lnTo>
                    <a:lnTo>
                      <a:pt x="414" y="157"/>
                    </a:lnTo>
                    <a:lnTo>
                      <a:pt x="435" y="179"/>
                    </a:lnTo>
                    <a:lnTo>
                      <a:pt x="438" y="180"/>
                    </a:lnTo>
                    <a:lnTo>
                      <a:pt x="442" y="178"/>
                    </a:lnTo>
                    <a:lnTo>
                      <a:pt x="444" y="173"/>
                    </a:lnTo>
                    <a:lnTo>
                      <a:pt x="444" y="170"/>
                    </a:lnTo>
                    <a:lnTo>
                      <a:pt x="426" y="145"/>
                    </a:lnTo>
                    <a:lnTo>
                      <a:pt x="405" y="123"/>
                    </a:lnTo>
                    <a:lnTo>
                      <a:pt x="382" y="104"/>
                    </a:lnTo>
                    <a:lnTo>
                      <a:pt x="358" y="87"/>
                    </a:lnTo>
                    <a:lnTo>
                      <a:pt x="331" y="70"/>
                    </a:lnTo>
                    <a:lnTo>
                      <a:pt x="304" y="57"/>
                    </a:lnTo>
                    <a:lnTo>
                      <a:pt x="275" y="45"/>
                    </a:lnTo>
                    <a:lnTo>
                      <a:pt x="245" y="35"/>
                    </a:lnTo>
                    <a:lnTo>
                      <a:pt x="215" y="25"/>
                    </a:lnTo>
                    <a:lnTo>
                      <a:pt x="184" y="19"/>
                    </a:lnTo>
                    <a:lnTo>
                      <a:pt x="153" y="13"/>
                    </a:lnTo>
                    <a:lnTo>
                      <a:pt x="122" y="8"/>
                    </a:lnTo>
                    <a:lnTo>
                      <a:pt x="91" y="5"/>
                    </a:lnTo>
                    <a:lnTo>
                      <a:pt x="59" y="2"/>
                    </a:lnTo>
                    <a:lnTo>
                      <a:pt x="3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0" name="Freeform 19"/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093" y="3511"/>
                <a:ext cx="73" cy="148"/>
              </a:xfrm>
              <a:custGeom>
                <a:avLst/>
                <a:gdLst>
                  <a:gd name="T0" fmla="*/ 0 w 146"/>
                  <a:gd name="T1" fmla="*/ 0 h 297"/>
                  <a:gd name="T2" fmla="*/ 30 w 146"/>
                  <a:gd name="T3" fmla="*/ 32 h 297"/>
                  <a:gd name="T4" fmla="*/ 56 w 146"/>
                  <a:gd name="T5" fmla="*/ 64 h 297"/>
                  <a:gd name="T6" fmla="*/ 78 w 146"/>
                  <a:gd name="T7" fmla="*/ 98 h 297"/>
                  <a:gd name="T8" fmla="*/ 98 w 146"/>
                  <a:gd name="T9" fmla="*/ 135 h 297"/>
                  <a:gd name="T10" fmla="*/ 114 w 146"/>
                  <a:gd name="T11" fmla="*/ 173 h 297"/>
                  <a:gd name="T12" fmla="*/ 127 w 146"/>
                  <a:gd name="T13" fmla="*/ 212 h 297"/>
                  <a:gd name="T14" fmla="*/ 137 w 146"/>
                  <a:gd name="T15" fmla="*/ 254 h 297"/>
                  <a:gd name="T16" fmla="*/ 144 w 146"/>
                  <a:gd name="T17" fmla="*/ 295 h 297"/>
                  <a:gd name="T18" fmla="*/ 144 w 146"/>
                  <a:gd name="T19" fmla="*/ 297 h 297"/>
                  <a:gd name="T20" fmla="*/ 145 w 146"/>
                  <a:gd name="T21" fmla="*/ 295 h 297"/>
                  <a:gd name="T22" fmla="*/ 146 w 146"/>
                  <a:gd name="T23" fmla="*/ 294 h 297"/>
                  <a:gd name="T24" fmla="*/ 146 w 146"/>
                  <a:gd name="T25" fmla="*/ 293 h 297"/>
                  <a:gd name="T26" fmla="*/ 139 w 146"/>
                  <a:gd name="T27" fmla="*/ 251 h 297"/>
                  <a:gd name="T28" fmla="*/ 130 w 146"/>
                  <a:gd name="T29" fmla="*/ 210 h 297"/>
                  <a:gd name="T30" fmla="*/ 118 w 146"/>
                  <a:gd name="T31" fmla="*/ 171 h 297"/>
                  <a:gd name="T32" fmla="*/ 101 w 146"/>
                  <a:gd name="T33" fmla="*/ 133 h 297"/>
                  <a:gd name="T34" fmla="*/ 81 w 146"/>
                  <a:gd name="T35" fmla="*/ 97 h 297"/>
                  <a:gd name="T36" fmla="*/ 58 w 146"/>
                  <a:gd name="T37" fmla="*/ 63 h 297"/>
                  <a:gd name="T38" fmla="*/ 31 w 146"/>
                  <a:gd name="T39" fmla="*/ 30 h 297"/>
                  <a:gd name="T40" fmla="*/ 0 w 146"/>
                  <a:gd name="T41" fmla="*/ 0 h 297"/>
                  <a:gd name="T42" fmla="*/ 0 w 146"/>
                  <a:gd name="T43" fmla="*/ 0 h 297"/>
                  <a:gd name="T44" fmla="*/ 0 w 146"/>
                  <a:gd name="T45" fmla="*/ 0 h 297"/>
                  <a:gd name="T46" fmla="*/ 0 w 146"/>
                  <a:gd name="T47" fmla="*/ 0 h 297"/>
                  <a:gd name="T48" fmla="*/ 0 w 146"/>
                  <a:gd name="T49" fmla="*/ 0 h 297"/>
                  <a:gd name="T50" fmla="*/ 0 w 146"/>
                  <a:gd name="T51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6" h="297">
                    <a:moveTo>
                      <a:pt x="0" y="0"/>
                    </a:moveTo>
                    <a:lnTo>
                      <a:pt x="30" y="32"/>
                    </a:lnTo>
                    <a:lnTo>
                      <a:pt x="56" y="64"/>
                    </a:lnTo>
                    <a:lnTo>
                      <a:pt x="78" y="98"/>
                    </a:lnTo>
                    <a:lnTo>
                      <a:pt x="98" y="135"/>
                    </a:lnTo>
                    <a:lnTo>
                      <a:pt x="114" y="173"/>
                    </a:lnTo>
                    <a:lnTo>
                      <a:pt x="127" y="212"/>
                    </a:lnTo>
                    <a:lnTo>
                      <a:pt x="137" y="254"/>
                    </a:lnTo>
                    <a:lnTo>
                      <a:pt x="144" y="295"/>
                    </a:lnTo>
                    <a:lnTo>
                      <a:pt x="144" y="297"/>
                    </a:lnTo>
                    <a:lnTo>
                      <a:pt x="145" y="295"/>
                    </a:lnTo>
                    <a:lnTo>
                      <a:pt x="146" y="294"/>
                    </a:lnTo>
                    <a:lnTo>
                      <a:pt x="146" y="293"/>
                    </a:lnTo>
                    <a:lnTo>
                      <a:pt x="139" y="251"/>
                    </a:lnTo>
                    <a:lnTo>
                      <a:pt x="130" y="210"/>
                    </a:lnTo>
                    <a:lnTo>
                      <a:pt x="118" y="171"/>
                    </a:lnTo>
                    <a:lnTo>
                      <a:pt x="101" y="133"/>
                    </a:lnTo>
                    <a:lnTo>
                      <a:pt x="81" y="97"/>
                    </a:lnTo>
                    <a:lnTo>
                      <a:pt x="58" y="63"/>
                    </a:lnTo>
                    <a:lnTo>
                      <a:pt x="31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1" name="Freeform 20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960" y="3481"/>
                <a:ext cx="280" cy="59"/>
              </a:xfrm>
              <a:custGeom>
                <a:avLst/>
                <a:gdLst>
                  <a:gd name="T0" fmla="*/ 0 w 560"/>
                  <a:gd name="T1" fmla="*/ 117 h 117"/>
                  <a:gd name="T2" fmla="*/ 31 w 560"/>
                  <a:gd name="T3" fmla="*/ 98 h 117"/>
                  <a:gd name="T4" fmla="*/ 63 w 560"/>
                  <a:gd name="T5" fmla="*/ 82 h 117"/>
                  <a:gd name="T6" fmla="*/ 96 w 560"/>
                  <a:gd name="T7" fmla="*/ 67 h 117"/>
                  <a:gd name="T8" fmla="*/ 129 w 560"/>
                  <a:gd name="T9" fmla="*/ 54 h 117"/>
                  <a:gd name="T10" fmla="*/ 164 w 560"/>
                  <a:gd name="T11" fmla="*/ 43 h 117"/>
                  <a:gd name="T12" fmla="*/ 198 w 560"/>
                  <a:gd name="T13" fmla="*/ 35 h 117"/>
                  <a:gd name="T14" fmla="*/ 233 w 560"/>
                  <a:gd name="T15" fmla="*/ 29 h 117"/>
                  <a:gd name="T16" fmla="*/ 268 w 560"/>
                  <a:gd name="T17" fmla="*/ 23 h 117"/>
                  <a:gd name="T18" fmla="*/ 303 w 560"/>
                  <a:gd name="T19" fmla="*/ 19 h 117"/>
                  <a:gd name="T20" fmla="*/ 339 w 560"/>
                  <a:gd name="T21" fmla="*/ 18 h 117"/>
                  <a:gd name="T22" fmla="*/ 375 w 560"/>
                  <a:gd name="T23" fmla="*/ 17 h 117"/>
                  <a:gd name="T24" fmla="*/ 411 w 560"/>
                  <a:gd name="T25" fmla="*/ 17 h 117"/>
                  <a:gd name="T26" fmla="*/ 447 w 560"/>
                  <a:gd name="T27" fmla="*/ 19 h 117"/>
                  <a:gd name="T28" fmla="*/ 483 w 560"/>
                  <a:gd name="T29" fmla="*/ 22 h 117"/>
                  <a:gd name="T30" fmla="*/ 518 w 560"/>
                  <a:gd name="T31" fmla="*/ 25 h 117"/>
                  <a:gd name="T32" fmla="*/ 554 w 560"/>
                  <a:gd name="T33" fmla="*/ 30 h 117"/>
                  <a:gd name="T34" fmla="*/ 556 w 560"/>
                  <a:gd name="T35" fmla="*/ 29 h 117"/>
                  <a:gd name="T36" fmla="*/ 559 w 560"/>
                  <a:gd name="T37" fmla="*/ 24 h 117"/>
                  <a:gd name="T38" fmla="*/ 560 w 560"/>
                  <a:gd name="T39" fmla="*/ 20 h 117"/>
                  <a:gd name="T40" fmla="*/ 557 w 560"/>
                  <a:gd name="T41" fmla="*/ 18 h 117"/>
                  <a:gd name="T42" fmla="*/ 522 w 560"/>
                  <a:gd name="T43" fmla="*/ 11 h 117"/>
                  <a:gd name="T44" fmla="*/ 485 w 560"/>
                  <a:gd name="T45" fmla="*/ 7 h 117"/>
                  <a:gd name="T46" fmla="*/ 449 w 560"/>
                  <a:gd name="T47" fmla="*/ 2 h 117"/>
                  <a:gd name="T48" fmla="*/ 412 w 560"/>
                  <a:gd name="T49" fmla="*/ 1 h 117"/>
                  <a:gd name="T50" fmla="*/ 377 w 560"/>
                  <a:gd name="T51" fmla="*/ 0 h 117"/>
                  <a:gd name="T52" fmla="*/ 340 w 560"/>
                  <a:gd name="T53" fmla="*/ 1 h 117"/>
                  <a:gd name="T54" fmla="*/ 304 w 560"/>
                  <a:gd name="T55" fmla="*/ 4 h 117"/>
                  <a:gd name="T56" fmla="*/ 268 w 560"/>
                  <a:gd name="T57" fmla="*/ 9 h 117"/>
                  <a:gd name="T58" fmla="*/ 233 w 560"/>
                  <a:gd name="T59" fmla="*/ 16 h 117"/>
                  <a:gd name="T60" fmla="*/ 198 w 560"/>
                  <a:gd name="T61" fmla="*/ 24 h 117"/>
                  <a:gd name="T62" fmla="*/ 164 w 560"/>
                  <a:gd name="T63" fmla="*/ 34 h 117"/>
                  <a:gd name="T64" fmla="*/ 129 w 560"/>
                  <a:gd name="T65" fmla="*/ 47 h 117"/>
                  <a:gd name="T66" fmla="*/ 96 w 560"/>
                  <a:gd name="T67" fmla="*/ 61 h 117"/>
                  <a:gd name="T68" fmla="*/ 63 w 560"/>
                  <a:gd name="T69" fmla="*/ 77 h 117"/>
                  <a:gd name="T70" fmla="*/ 31 w 560"/>
                  <a:gd name="T71" fmla="*/ 95 h 117"/>
                  <a:gd name="T72" fmla="*/ 0 w 560"/>
                  <a:gd name="T73" fmla="*/ 116 h 117"/>
                  <a:gd name="T74" fmla="*/ 0 w 560"/>
                  <a:gd name="T75" fmla="*/ 116 h 117"/>
                  <a:gd name="T76" fmla="*/ 0 w 560"/>
                  <a:gd name="T77" fmla="*/ 116 h 117"/>
                  <a:gd name="T78" fmla="*/ 0 w 560"/>
                  <a:gd name="T79" fmla="*/ 117 h 117"/>
                  <a:gd name="T80" fmla="*/ 0 w 560"/>
                  <a:gd name="T81" fmla="*/ 117 h 117"/>
                  <a:gd name="T82" fmla="*/ 0 w 560"/>
                  <a:gd name="T83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60" h="117">
                    <a:moveTo>
                      <a:pt x="0" y="117"/>
                    </a:moveTo>
                    <a:lnTo>
                      <a:pt x="31" y="98"/>
                    </a:lnTo>
                    <a:lnTo>
                      <a:pt x="63" y="82"/>
                    </a:lnTo>
                    <a:lnTo>
                      <a:pt x="96" y="67"/>
                    </a:lnTo>
                    <a:lnTo>
                      <a:pt x="129" y="54"/>
                    </a:lnTo>
                    <a:lnTo>
                      <a:pt x="164" y="43"/>
                    </a:lnTo>
                    <a:lnTo>
                      <a:pt x="198" y="35"/>
                    </a:lnTo>
                    <a:lnTo>
                      <a:pt x="233" y="29"/>
                    </a:lnTo>
                    <a:lnTo>
                      <a:pt x="268" y="23"/>
                    </a:lnTo>
                    <a:lnTo>
                      <a:pt x="303" y="19"/>
                    </a:lnTo>
                    <a:lnTo>
                      <a:pt x="339" y="18"/>
                    </a:lnTo>
                    <a:lnTo>
                      <a:pt x="375" y="17"/>
                    </a:lnTo>
                    <a:lnTo>
                      <a:pt x="411" y="17"/>
                    </a:lnTo>
                    <a:lnTo>
                      <a:pt x="447" y="19"/>
                    </a:lnTo>
                    <a:lnTo>
                      <a:pt x="483" y="22"/>
                    </a:lnTo>
                    <a:lnTo>
                      <a:pt x="518" y="25"/>
                    </a:lnTo>
                    <a:lnTo>
                      <a:pt x="554" y="30"/>
                    </a:lnTo>
                    <a:lnTo>
                      <a:pt x="556" y="29"/>
                    </a:lnTo>
                    <a:lnTo>
                      <a:pt x="559" y="24"/>
                    </a:lnTo>
                    <a:lnTo>
                      <a:pt x="560" y="20"/>
                    </a:lnTo>
                    <a:lnTo>
                      <a:pt x="557" y="18"/>
                    </a:lnTo>
                    <a:lnTo>
                      <a:pt x="522" y="11"/>
                    </a:lnTo>
                    <a:lnTo>
                      <a:pt x="485" y="7"/>
                    </a:lnTo>
                    <a:lnTo>
                      <a:pt x="449" y="2"/>
                    </a:lnTo>
                    <a:lnTo>
                      <a:pt x="412" y="1"/>
                    </a:lnTo>
                    <a:lnTo>
                      <a:pt x="377" y="0"/>
                    </a:lnTo>
                    <a:lnTo>
                      <a:pt x="340" y="1"/>
                    </a:lnTo>
                    <a:lnTo>
                      <a:pt x="304" y="4"/>
                    </a:lnTo>
                    <a:lnTo>
                      <a:pt x="268" y="9"/>
                    </a:lnTo>
                    <a:lnTo>
                      <a:pt x="233" y="16"/>
                    </a:lnTo>
                    <a:lnTo>
                      <a:pt x="198" y="24"/>
                    </a:lnTo>
                    <a:lnTo>
                      <a:pt x="164" y="34"/>
                    </a:lnTo>
                    <a:lnTo>
                      <a:pt x="129" y="47"/>
                    </a:lnTo>
                    <a:lnTo>
                      <a:pt x="96" y="61"/>
                    </a:lnTo>
                    <a:lnTo>
                      <a:pt x="63" y="77"/>
                    </a:lnTo>
                    <a:lnTo>
                      <a:pt x="31" y="95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2" name="Freeform 21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992" y="3401"/>
                <a:ext cx="83" cy="43"/>
              </a:xfrm>
              <a:custGeom>
                <a:avLst/>
                <a:gdLst>
                  <a:gd name="T0" fmla="*/ 2 w 167"/>
                  <a:gd name="T1" fmla="*/ 86 h 86"/>
                  <a:gd name="T2" fmla="*/ 18 w 167"/>
                  <a:gd name="T3" fmla="*/ 70 h 86"/>
                  <a:gd name="T4" fmla="*/ 35 w 167"/>
                  <a:gd name="T5" fmla="*/ 56 h 86"/>
                  <a:gd name="T6" fmla="*/ 55 w 167"/>
                  <a:gd name="T7" fmla="*/ 44 h 86"/>
                  <a:gd name="T8" fmla="*/ 75 w 167"/>
                  <a:gd name="T9" fmla="*/ 35 h 86"/>
                  <a:gd name="T10" fmla="*/ 96 w 167"/>
                  <a:gd name="T11" fmla="*/ 28 h 86"/>
                  <a:gd name="T12" fmla="*/ 118 w 167"/>
                  <a:gd name="T13" fmla="*/ 21 h 86"/>
                  <a:gd name="T14" fmla="*/ 140 w 167"/>
                  <a:gd name="T15" fmla="*/ 16 h 86"/>
                  <a:gd name="T16" fmla="*/ 162 w 167"/>
                  <a:gd name="T17" fmla="*/ 10 h 86"/>
                  <a:gd name="T18" fmla="*/ 164 w 167"/>
                  <a:gd name="T19" fmla="*/ 8 h 86"/>
                  <a:gd name="T20" fmla="*/ 166 w 167"/>
                  <a:gd name="T21" fmla="*/ 4 h 86"/>
                  <a:gd name="T22" fmla="*/ 167 w 167"/>
                  <a:gd name="T23" fmla="*/ 1 h 86"/>
                  <a:gd name="T24" fmla="*/ 165 w 167"/>
                  <a:gd name="T25" fmla="*/ 0 h 86"/>
                  <a:gd name="T26" fmla="*/ 141 w 167"/>
                  <a:gd name="T27" fmla="*/ 3 h 86"/>
                  <a:gd name="T28" fmla="*/ 118 w 167"/>
                  <a:gd name="T29" fmla="*/ 8 h 86"/>
                  <a:gd name="T30" fmla="*/ 95 w 167"/>
                  <a:gd name="T31" fmla="*/ 15 h 86"/>
                  <a:gd name="T32" fmla="*/ 73 w 167"/>
                  <a:gd name="T33" fmla="*/ 24 h 86"/>
                  <a:gd name="T34" fmla="*/ 52 w 167"/>
                  <a:gd name="T35" fmla="*/ 35 h 86"/>
                  <a:gd name="T36" fmla="*/ 33 w 167"/>
                  <a:gd name="T37" fmla="*/ 49 h 86"/>
                  <a:gd name="T38" fmla="*/ 15 w 167"/>
                  <a:gd name="T39" fmla="*/ 65 h 86"/>
                  <a:gd name="T40" fmla="*/ 0 w 167"/>
                  <a:gd name="T41" fmla="*/ 85 h 86"/>
                  <a:gd name="T42" fmla="*/ 0 w 167"/>
                  <a:gd name="T43" fmla="*/ 86 h 86"/>
                  <a:gd name="T44" fmla="*/ 0 w 167"/>
                  <a:gd name="T45" fmla="*/ 86 h 86"/>
                  <a:gd name="T46" fmla="*/ 0 w 167"/>
                  <a:gd name="T47" fmla="*/ 86 h 86"/>
                  <a:gd name="T48" fmla="*/ 2 w 167"/>
                  <a:gd name="T49" fmla="*/ 86 h 86"/>
                  <a:gd name="T50" fmla="*/ 2 w 167"/>
                  <a:gd name="T51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86">
                    <a:moveTo>
                      <a:pt x="2" y="86"/>
                    </a:moveTo>
                    <a:lnTo>
                      <a:pt x="18" y="70"/>
                    </a:lnTo>
                    <a:lnTo>
                      <a:pt x="35" y="56"/>
                    </a:lnTo>
                    <a:lnTo>
                      <a:pt x="55" y="44"/>
                    </a:lnTo>
                    <a:lnTo>
                      <a:pt x="75" y="35"/>
                    </a:lnTo>
                    <a:lnTo>
                      <a:pt x="96" y="28"/>
                    </a:lnTo>
                    <a:lnTo>
                      <a:pt x="118" y="21"/>
                    </a:lnTo>
                    <a:lnTo>
                      <a:pt x="140" y="16"/>
                    </a:lnTo>
                    <a:lnTo>
                      <a:pt x="162" y="10"/>
                    </a:lnTo>
                    <a:lnTo>
                      <a:pt x="164" y="8"/>
                    </a:lnTo>
                    <a:lnTo>
                      <a:pt x="166" y="4"/>
                    </a:lnTo>
                    <a:lnTo>
                      <a:pt x="167" y="1"/>
                    </a:lnTo>
                    <a:lnTo>
                      <a:pt x="165" y="0"/>
                    </a:lnTo>
                    <a:lnTo>
                      <a:pt x="141" y="3"/>
                    </a:lnTo>
                    <a:lnTo>
                      <a:pt x="118" y="8"/>
                    </a:lnTo>
                    <a:lnTo>
                      <a:pt x="95" y="15"/>
                    </a:lnTo>
                    <a:lnTo>
                      <a:pt x="73" y="24"/>
                    </a:lnTo>
                    <a:lnTo>
                      <a:pt x="52" y="35"/>
                    </a:lnTo>
                    <a:lnTo>
                      <a:pt x="33" y="49"/>
                    </a:lnTo>
                    <a:lnTo>
                      <a:pt x="15" y="65"/>
                    </a:lnTo>
                    <a:lnTo>
                      <a:pt x="0" y="85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86"/>
                    </a:lnTo>
                    <a:lnTo>
                      <a:pt x="2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3" name="Freeform 22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012" y="3398"/>
                <a:ext cx="64" cy="39"/>
              </a:xfrm>
              <a:custGeom>
                <a:avLst/>
                <a:gdLst>
                  <a:gd name="T0" fmla="*/ 0 w 128"/>
                  <a:gd name="T1" fmla="*/ 77 h 78"/>
                  <a:gd name="T2" fmla="*/ 11 w 128"/>
                  <a:gd name="T3" fmla="*/ 77 h 78"/>
                  <a:gd name="T4" fmla="*/ 24 w 128"/>
                  <a:gd name="T5" fmla="*/ 78 h 78"/>
                  <a:gd name="T6" fmla="*/ 35 w 128"/>
                  <a:gd name="T7" fmla="*/ 78 h 78"/>
                  <a:gd name="T8" fmla="*/ 48 w 128"/>
                  <a:gd name="T9" fmla="*/ 77 h 78"/>
                  <a:gd name="T10" fmla="*/ 60 w 128"/>
                  <a:gd name="T11" fmla="*/ 75 h 78"/>
                  <a:gd name="T12" fmla="*/ 70 w 128"/>
                  <a:gd name="T13" fmla="*/ 72 h 78"/>
                  <a:gd name="T14" fmla="*/ 81 w 128"/>
                  <a:gd name="T15" fmla="*/ 68 h 78"/>
                  <a:gd name="T16" fmla="*/ 92 w 128"/>
                  <a:gd name="T17" fmla="*/ 62 h 78"/>
                  <a:gd name="T18" fmla="*/ 99 w 128"/>
                  <a:gd name="T19" fmla="*/ 57 h 78"/>
                  <a:gd name="T20" fmla="*/ 106 w 128"/>
                  <a:gd name="T21" fmla="*/ 50 h 78"/>
                  <a:gd name="T22" fmla="*/ 113 w 128"/>
                  <a:gd name="T23" fmla="*/ 45 h 78"/>
                  <a:gd name="T24" fmla="*/ 119 w 128"/>
                  <a:gd name="T25" fmla="*/ 36 h 78"/>
                  <a:gd name="T26" fmla="*/ 124 w 128"/>
                  <a:gd name="T27" fmla="*/ 28 h 78"/>
                  <a:gd name="T28" fmla="*/ 128 w 128"/>
                  <a:gd name="T29" fmla="*/ 20 h 78"/>
                  <a:gd name="T30" fmla="*/ 128 w 128"/>
                  <a:gd name="T31" fmla="*/ 11 h 78"/>
                  <a:gd name="T32" fmla="*/ 126 w 128"/>
                  <a:gd name="T33" fmla="*/ 2 h 78"/>
                  <a:gd name="T34" fmla="*/ 124 w 128"/>
                  <a:gd name="T35" fmla="*/ 0 h 78"/>
                  <a:gd name="T36" fmla="*/ 122 w 128"/>
                  <a:gd name="T37" fmla="*/ 1 h 78"/>
                  <a:gd name="T38" fmla="*/ 118 w 128"/>
                  <a:gd name="T39" fmla="*/ 4 h 78"/>
                  <a:gd name="T40" fmla="*/ 117 w 128"/>
                  <a:gd name="T41" fmla="*/ 8 h 78"/>
                  <a:gd name="T42" fmla="*/ 114 w 128"/>
                  <a:gd name="T43" fmla="*/ 27 h 78"/>
                  <a:gd name="T44" fmla="*/ 104 w 128"/>
                  <a:gd name="T45" fmla="*/ 42 h 78"/>
                  <a:gd name="T46" fmla="*/ 91 w 128"/>
                  <a:gd name="T47" fmla="*/ 54 h 78"/>
                  <a:gd name="T48" fmla="*/ 75 w 128"/>
                  <a:gd name="T49" fmla="*/ 62 h 78"/>
                  <a:gd name="T50" fmla="*/ 56 w 128"/>
                  <a:gd name="T51" fmla="*/ 68 h 78"/>
                  <a:gd name="T52" fmla="*/ 37 w 128"/>
                  <a:gd name="T53" fmla="*/ 71 h 78"/>
                  <a:gd name="T54" fmla="*/ 18 w 128"/>
                  <a:gd name="T55" fmla="*/ 73 h 78"/>
                  <a:gd name="T56" fmla="*/ 1 w 128"/>
                  <a:gd name="T57" fmla="*/ 75 h 78"/>
                  <a:gd name="T58" fmla="*/ 0 w 128"/>
                  <a:gd name="T59" fmla="*/ 75 h 78"/>
                  <a:gd name="T60" fmla="*/ 0 w 128"/>
                  <a:gd name="T61" fmla="*/ 76 h 78"/>
                  <a:gd name="T62" fmla="*/ 0 w 128"/>
                  <a:gd name="T63" fmla="*/ 77 h 78"/>
                  <a:gd name="T64" fmla="*/ 0 w 128"/>
                  <a:gd name="T65" fmla="*/ 77 h 78"/>
                  <a:gd name="T66" fmla="*/ 0 w 128"/>
                  <a:gd name="T67" fmla="*/ 7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8" h="78">
                    <a:moveTo>
                      <a:pt x="0" y="77"/>
                    </a:moveTo>
                    <a:lnTo>
                      <a:pt x="11" y="77"/>
                    </a:lnTo>
                    <a:lnTo>
                      <a:pt x="24" y="78"/>
                    </a:lnTo>
                    <a:lnTo>
                      <a:pt x="35" y="78"/>
                    </a:lnTo>
                    <a:lnTo>
                      <a:pt x="48" y="77"/>
                    </a:lnTo>
                    <a:lnTo>
                      <a:pt x="60" y="75"/>
                    </a:lnTo>
                    <a:lnTo>
                      <a:pt x="70" y="72"/>
                    </a:lnTo>
                    <a:lnTo>
                      <a:pt x="81" y="68"/>
                    </a:lnTo>
                    <a:lnTo>
                      <a:pt x="92" y="62"/>
                    </a:lnTo>
                    <a:lnTo>
                      <a:pt x="99" y="57"/>
                    </a:lnTo>
                    <a:lnTo>
                      <a:pt x="106" y="50"/>
                    </a:lnTo>
                    <a:lnTo>
                      <a:pt x="113" y="45"/>
                    </a:lnTo>
                    <a:lnTo>
                      <a:pt x="119" y="36"/>
                    </a:lnTo>
                    <a:lnTo>
                      <a:pt x="124" y="28"/>
                    </a:lnTo>
                    <a:lnTo>
                      <a:pt x="128" y="20"/>
                    </a:lnTo>
                    <a:lnTo>
                      <a:pt x="128" y="11"/>
                    </a:lnTo>
                    <a:lnTo>
                      <a:pt x="126" y="2"/>
                    </a:lnTo>
                    <a:lnTo>
                      <a:pt x="124" y="0"/>
                    </a:lnTo>
                    <a:lnTo>
                      <a:pt x="122" y="1"/>
                    </a:lnTo>
                    <a:lnTo>
                      <a:pt x="118" y="4"/>
                    </a:lnTo>
                    <a:lnTo>
                      <a:pt x="117" y="8"/>
                    </a:lnTo>
                    <a:lnTo>
                      <a:pt x="114" y="27"/>
                    </a:lnTo>
                    <a:lnTo>
                      <a:pt x="104" y="42"/>
                    </a:lnTo>
                    <a:lnTo>
                      <a:pt x="91" y="54"/>
                    </a:lnTo>
                    <a:lnTo>
                      <a:pt x="75" y="62"/>
                    </a:lnTo>
                    <a:lnTo>
                      <a:pt x="56" y="68"/>
                    </a:lnTo>
                    <a:lnTo>
                      <a:pt x="37" y="71"/>
                    </a:lnTo>
                    <a:lnTo>
                      <a:pt x="18" y="73"/>
                    </a:lnTo>
                    <a:lnTo>
                      <a:pt x="1" y="75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4" name="Freeform 23"/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954" y="3535"/>
                <a:ext cx="110" cy="33"/>
              </a:xfrm>
              <a:custGeom>
                <a:avLst/>
                <a:gdLst>
                  <a:gd name="T0" fmla="*/ 0 w 221"/>
                  <a:gd name="T1" fmla="*/ 6 h 66"/>
                  <a:gd name="T2" fmla="*/ 13 w 221"/>
                  <a:gd name="T3" fmla="*/ 4 h 66"/>
                  <a:gd name="T4" fmla="*/ 27 w 221"/>
                  <a:gd name="T5" fmla="*/ 4 h 66"/>
                  <a:gd name="T6" fmla="*/ 41 w 221"/>
                  <a:gd name="T7" fmla="*/ 6 h 66"/>
                  <a:gd name="T8" fmla="*/ 55 w 221"/>
                  <a:gd name="T9" fmla="*/ 7 h 66"/>
                  <a:gd name="T10" fmla="*/ 68 w 221"/>
                  <a:gd name="T11" fmla="*/ 8 h 66"/>
                  <a:gd name="T12" fmla="*/ 83 w 221"/>
                  <a:gd name="T13" fmla="*/ 10 h 66"/>
                  <a:gd name="T14" fmla="*/ 97 w 221"/>
                  <a:gd name="T15" fmla="*/ 13 h 66"/>
                  <a:gd name="T16" fmla="*/ 111 w 221"/>
                  <a:gd name="T17" fmla="*/ 16 h 66"/>
                  <a:gd name="T18" fmla="*/ 126 w 221"/>
                  <a:gd name="T19" fmla="*/ 19 h 66"/>
                  <a:gd name="T20" fmla="*/ 140 w 221"/>
                  <a:gd name="T21" fmla="*/ 24 h 66"/>
                  <a:gd name="T22" fmla="*/ 152 w 221"/>
                  <a:gd name="T23" fmla="*/ 30 h 66"/>
                  <a:gd name="T24" fmla="*/ 166 w 221"/>
                  <a:gd name="T25" fmla="*/ 36 h 66"/>
                  <a:gd name="T26" fmla="*/ 178 w 221"/>
                  <a:gd name="T27" fmla="*/ 41 h 66"/>
                  <a:gd name="T28" fmla="*/ 190 w 221"/>
                  <a:gd name="T29" fmla="*/ 48 h 66"/>
                  <a:gd name="T30" fmla="*/ 201 w 221"/>
                  <a:gd name="T31" fmla="*/ 56 h 66"/>
                  <a:gd name="T32" fmla="*/ 211 w 221"/>
                  <a:gd name="T33" fmla="*/ 64 h 66"/>
                  <a:gd name="T34" fmla="*/ 215 w 221"/>
                  <a:gd name="T35" fmla="*/ 66 h 66"/>
                  <a:gd name="T36" fmla="*/ 218 w 221"/>
                  <a:gd name="T37" fmla="*/ 63 h 66"/>
                  <a:gd name="T38" fmla="*/ 220 w 221"/>
                  <a:gd name="T39" fmla="*/ 60 h 66"/>
                  <a:gd name="T40" fmla="*/ 221 w 221"/>
                  <a:gd name="T41" fmla="*/ 56 h 66"/>
                  <a:gd name="T42" fmla="*/ 216 w 221"/>
                  <a:gd name="T43" fmla="*/ 46 h 66"/>
                  <a:gd name="T44" fmla="*/ 209 w 221"/>
                  <a:gd name="T45" fmla="*/ 38 h 66"/>
                  <a:gd name="T46" fmla="*/ 200 w 221"/>
                  <a:gd name="T47" fmla="*/ 32 h 66"/>
                  <a:gd name="T48" fmla="*/ 190 w 221"/>
                  <a:gd name="T49" fmla="*/ 26 h 66"/>
                  <a:gd name="T50" fmla="*/ 179 w 221"/>
                  <a:gd name="T51" fmla="*/ 23 h 66"/>
                  <a:gd name="T52" fmla="*/ 169 w 221"/>
                  <a:gd name="T53" fmla="*/ 19 h 66"/>
                  <a:gd name="T54" fmla="*/ 157 w 221"/>
                  <a:gd name="T55" fmla="*/ 17 h 66"/>
                  <a:gd name="T56" fmla="*/ 146 w 221"/>
                  <a:gd name="T57" fmla="*/ 15 h 66"/>
                  <a:gd name="T58" fmla="*/ 127 w 221"/>
                  <a:gd name="T59" fmla="*/ 11 h 66"/>
                  <a:gd name="T60" fmla="*/ 110 w 221"/>
                  <a:gd name="T61" fmla="*/ 8 h 66"/>
                  <a:gd name="T62" fmla="*/ 93 w 221"/>
                  <a:gd name="T63" fmla="*/ 4 h 66"/>
                  <a:gd name="T64" fmla="*/ 75 w 221"/>
                  <a:gd name="T65" fmla="*/ 2 h 66"/>
                  <a:gd name="T66" fmla="*/ 57 w 221"/>
                  <a:gd name="T67" fmla="*/ 0 h 66"/>
                  <a:gd name="T68" fmla="*/ 40 w 221"/>
                  <a:gd name="T69" fmla="*/ 0 h 66"/>
                  <a:gd name="T70" fmla="*/ 21 w 221"/>
                  <a:gd name="T71" fmla="*/ 0 h 66"/>
                  <a:gd name="T72" fmla="*/ 3 w 221"/>
                  <a:gd name="T73" fmla="*/ 2 h 66"/>
                  <a:gd name="T74" fmla="*/ 2 w 221"/>
                  <a:gd name="T75" fmla="*/ 2 h 66"/>
                  <a:gd name="T76" fmla="*/ 0 w 221"/>
                  <a:gd name="T77" fmla="*/ 3 h 66"/>
                  <a:gd name="T78" fmla="*/ 0 w 221"/>
                  <a:gd name="T79" fmla="*/ 6 h 66"/>
                  <a:gd name="T80" fmla="*/ 0 w 221"/>
                  <a:gd name="T81" fmla="*/ 6 h 66"/>
                  <a:gd name="T82" fmla="*/ 0 w 221"/>
                  <a:gd name="T83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1" h="66">
                    <a:moveTo>
                      <a:pt x="0" y="6"/>
                    </a:moveTo>
                    <a:lnTo>
                      <a:pt x="13" y="4"/>
                    </a:lnTo>
                    <a:lnTo>
                      <a:pt x="27" y="4"/>
                    </a:lnTo>
                    <a:lnTo>
                      <a:pt x="41" y="6"/>
                    </a:lnTo>
                    <a:lnTo>
                      <a:pt x="55" y="7"/>
                    </a:lnTo>
                    <a:lnTo>
                      <a:pt x="68" y="8"/>
                    </a:lnTo>
                    <a:lnTo>
                      <a:pt x="83" y="10"/>
                    </a:lnTo>
                    <a:lnTo>
                      <a:pt x="97" y="13"/>
                    </a:lnTo>
                    <a:lnTo>
                      <a:pt x="111" y="16"/>
                    </a:lnTo>
                    <a:lnTo>
                      <a:pt x="126" y="19"/>
                    </a:lnTo>
                    <a:lnTo>
                      <a:pt x="140" y="24"/>
                    </a:lnTo>
                    <a:lnTo>
                      <a:pt x="152" y="30"/>
                    </a:lnTo>
                    <a:lnTo>
                      <a:pt x="166" y="36"/>
                    </a:lnTo>
                    <a:lnTo>
                      <a:pt x="178" y="41"/>
                    </a:lnTo>
                    <a:lnTo>
                      <a:pt x="190" y="48"/>
                    </a:lnTo>
                    <a:lnTo>
                      <a:pt x="201" y="56"/>
                    </a:lnTo>
                    <a:lnTo>
                      <a:pt x="211" y="64"/>
                    </a:lnTo>
                    <a:lnTo>
                      <a:pt x="215" y="66"/>
                    </a:lnTo>
                    <a:lnTo>
                      <a:pt x="218" y="63"/>
                    </a:lnTo>
                    <a:lnTo>
                      <a:pt x="220" y="60"/>
                    </a:lnTo>
                    <a:lnTo>
                      <a:pt x="221" y="56"/>
                    </a:lnTo>
                    <a:lnTo>
                      <a:pt x="216" y="46"/>
                    </a:lnTo>
                    <a:lnTo>
                      <a:pt x="209" y="38"/>
                    </a:lnTo>
                    <a:lnTo>
                      <a:pt x="200" y="32"/>
                    </a:lnTo>
                    <a:lnTo>
                      <a:pt x="190" y="26"/>
                    </a:lnTo>
                    <a:lnTo>
                      <a:pt x="179" y="23"/>
                    </a:lnTo>
                    <a:lnTo>
                      <a:pt x="169" y="19"/>
                    </a:lnTo>
                    <a:lnTo>
                      <a:pt x="157" y="17"/>
                    </a:lnTo>
                    <a:lnTo>
                      <a:pt x="146" y="15"/>
                    </a:lnTo>
                    <a:lnTo>
                      <a:pt x="127" y="11"/>
                    </a:lnTo>
                    <a:lnTo>
                      <a:pt x="110" y="8"/>
                    </a:lnTo>
                    <a:lnTo>
                      <a:pt x="93" y="4"/>
                    </a:lnTo>
                    <a:lnTo>
                      <a:pt x="75" y="2"/>
                    </a:lnTo>
                    <a:lnTo>
                      <a:pt x="57" y="0"/>
                    </a:lnTo>
                    <a:lnTo>
                      <a:pt x="40" y="0"/>
                    </a:lnTo>
                    <a:lnTo>
                      <a:pt x="21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5" name="Freeform 24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980" y="3548"/>
                <a:ext cx="88" cy="32"/>
              </a:xfrm>
              <a:custGeom>
                <a:avLst/>
                <a:gdLst>
                  <a:gd name="T0" fmla="*/ 0 w 175"/>
                  <a:gd name="T1" fmla="*/ 2 h 64"/>
                  <a:gd name="T2" fmla="*/ 19 w 175"/>
                  <a:gd name="T3" fmla="*/ 15 h 64"/>
                  <a:gd name="T4" fmla="*/ 40 w 175"/>
                  <a:gd name="T5" fmla="*/ 31 h 64"/>
                  <a:gd name="T6" fmla="*/ 64 w 175"/>
                  <a:gd name="T7" fmla="*/ 45 h 64"/>
                  <a:gd name="T8" fmla="*/ 88 w 175"/>
                  <a:gd name="T9" fmla="*/ 57 h 64"/>
                  <a:gd name="T10" fmla="*/ 112 w 175"/>
                  <a:gd name="T11" fmla="*/ 64 h 64"/>
                  <a:gd name="T12" fmla="*/ 135 w 175"/>
                  <a:gd name="T13" fmla="*/ 63 h 64"/>
                  <a:gd name="T14" fmla="*/ 156 w 175"/>
                  <a:gd name="T15" fmla="*/ 52 h 64"/>
                  <a:gd name="T16" fmla="*/ 174 w 175"/>
                  <a:gd name="T17" fmla="*/ 30 h 64"/>
                  <a:gd name="T18" fmla="*/ 175 w 175"/>
                  <a:gd name="T19" fmla="*/ 26 h 64"/>
                  <a:gd name="T20" fmla="*/ 174 w 175"/>
                  <a:gd name="T21" fmla="*/ 22 h 64"/>
                  <a:gd name="T22" fmla="*/ 172 w 175"/>
                  <a:gd name="T23" fmla="*/ 20 h 64"/>
                  <a:gd name="T24" fmla="*/ 167 w 175"/>
                  <a:gd name="T25" fmla="*/ 21 h 64"/>
                  <a:gd name="T26" fmla="*/ 148 w 175"/>
                  <a:gd name="T27" fmla="*/ 30 h 64"/>
                  <a:gd name="T28" fmla="*/ 127 w 175"/>
                  <a:gd name="T29" fmla="*/ 36 h 64"/>
                  <a:gd name="T30" fmla="*/ 105 w 175"/>
                  <a:gd name="T31" fmla="*/ 36 h 64"/>
                  <a:gd name="T32" fmla="*/ 82 w 175"/>
                  <a:gd name="T33" fmla="*/ 33 h 64"/>
                  <a:gd name="T34" fmla="*/ 60 w 175"/>
                  <a:gd name="T35" fmla="*/ 27 h 64"/>
                  <a:gd name="T36" fmla="*/ 38 w 175"/>
                  <a:gd name="T37" fmla="*/ 20 h 64"/>
                  <a:gd name="T38" fmla="*/ 19 w 175"/>
                  <a:gd name="T39" fmla="*/ 11 h 64"/>
                  <a:gd name="T40" fmla="*/ 2 w 175"/>
                  <a:gd name="T41" fmla="*/ 0 h 64"/>
                  <a:gd name="T42" fmla="*/ 0 w 175"/>
                  <a:gd name="T43" fmla="*/ 0 h 64"/>
                  <a:gd name="T44" fmla="*/ 0 w 175"/>
                  <a:gd name="T45" fmla="*/ 0 h 64"/>
                  <a:gd name="T46" fmla="*/ 0 w 175"/>
                  <a:gd name="T47" fmla="*/ 2 h 64"/>
                  <a:gd name="T48" fmla="*/ 0 w 175"/>
                  <a:gd name="T49" fmla="*/ 2 h 64"/>
                  <a:gd name="T50" fmla="*/ 0 w 175"/>
                  <a:gd name="T51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64">
                    <a:moveTo>
                      <a:pt x="0" y="2"/>
                    </a:moveTo>
                    <a:lnTo>
                      <a:pt x="19" y="15"/>
                    </a:lnTo>
                    <a:lnTo>
                      <a:pt x="40" y="31"/>
                    </a:lnTo>
                    <a:lnTo>
                      <a:pt x="64" y="45"/>
                    </a:lnTo>
                    <a:lnTo>
                      <a:pt x="88" y="57"/>
                    </a:lnTo>
                    <a:lnTo>
                      <a:pt x="112" y="64"/>
                    </a:lnTo>
                    <a:lnTo>
                      <a:pt x="135" y="63"/>
                    </a:lnTo>
                    <a:lnTo>
                      <a:pt x="156" y="52"/>
                    </a:lnTo>
                    <a:lnTo>
                      <a:pt x="174" y="30"/>
                    </a:lnTo>
                    <a:lnTo>
                      <a:pt x="175" y="26"/>
                    </a:lnTo>
                    <a:lnTo>
                      <a:pt x="174" y="22"/>
                    </a:lnTo>
                    <a:lnTo>
                      <a:pt x="172" y="20"/>
                    </a:lnTo>
                    <a:lnTo>
                      <a:pt x="167" y="21"/>
                    </a:lnTo>
                    <a:lnTo>
                      <a:pt x="148" y="30"/>
                    </a:lnTo>
                    <a:lnTo>
                      <a:pt x="127" y="36"/>
                    </a:lnTo>
                    <a:lnTo>
                      <a:pt x="105" y="36"/>
                    </a:lnTo>
                    <a:lnTo>
                      <a:pt x="82" y="33"/>
                    </a:lnTo>
                    <a:lnTo>
                      <a:pt x="60" y="27"/>
                    </a:lnTo>
                    <a:lnTo>
                      <a:pt x="38" y="20"/>
                    </a:lnTo>
                    <a:lnTo>
                      <a:pt x="19" y="1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6" name="Freeform 25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867" y="3421"/>
                <a:ext cx="72" cy="53"/>
              </a:xfrm>
              <a:custGeom>
                <a:avLst/>
                <a:gdLst>
                  <a:gd name="T0" fmla="*/ 3 w 144"/>
                  <a:gd name="T1" fmla="*/ 102 h 105"/>
                  <a:gd name="T2" fmla="*/ 4 w 144"/>
                  <a:gd name="T3" fmla="*/ 91 h 105"/>
                  <a:gd name="T4" fmla="*/ 8 w 144"/>
                  <a:gd name="T5" fmla="*/ 83 h 105"/>
                  <a:gd name="T6" fmla="*/ 12 w 144"/>
                  <a:gd name="T7" fmla="*/ 75 h 105"/>
                  <a:gd name="T8" fmla="*/ 19 w 144"/>
                  <a:gd name="T9" fmla="*/ 68 h 105"/>
                  <a:gd name="T10" fmla="*/ 27 w 144"/>
                  <a:gd name="T11" fmla="*/ 63 h 105"/>
                  <a:gd name="T12" fmla="*/ 35 w 144"/>
                  <a:gd name="T13" fmla="*/ 57 h 105"/>
                  <a:gd name="T14" fmla="*/ 44 w 144"/>
                  <a:gd name="T15" fmla="*/ 53 h 105"/>
                  <a:gd name="T16" fmla="*/ 53 w 144"/>
                  <a:gd name="T17" fmla="*/ 48 h 105"/>
                  <a:gd name="T18" fmla="*/ 62 w 144"/>
                  <a:gd name="T19" fmla="*/ 41 h 105"/>
                  <a:gd name="T20" fmla="*/ 72 w 144"/>
                  <a:gd name="T21" fmla="*/ 36 h 105"/>
                  <a:gd name="T22" fmla="*/ 82 w 144"/>
                  <a:gd name="T23" fmla="*/ 30 h 105"/>
                  <a:gd name="T24" fmla="*/ 94 w 144"/>
                  <a:gd name="T25" fmla="*/ 24 h 105"/>
                  <a:gd name="T26" fmla="*/ 104 w 144"/>
                  <a:gd name="T27" fmla="*/ 19 h 105"/>
                  <a:gd name="T28" fmla="*/ 116 w 144"/>
                  <a:gd name="T29" fmla="*/ 16 h 105"/>
                  <a:gd name="T30" fmla="*/ 127 w 144"/>
                  <a:gd name="T31" fmla="*/ 13 h 105"/>
                  <a:gd name="T32" fmla="*/ 139 w 144"/>
                  <a:gd name="T33" fmla="*/ 10 h 105"/>
                  <a:gd name="T34" fmla="*/ 142 w 144"/>
                  <a:gd name="T35" fmla="*/ 9 h 105"/>
                  <a:gd name="T36" fmla="*/ 144 w 144"/>
                  <a:gd name="T37" fmla="*/ 4 h 105"/>
                  <a:gd name="T38" fmla="*/ 144 w 144"/>
                  <a:gd name="T39" fmla="*/ 1 h 105"/>
                  <a:gd name="T40" fmla="*/ 141 w 144"/>
                  <a:gd name="T41" fmla="*/ 0 h 105"/>
                  <a:gd name="T42" fmla="*/ 126 w 144"/>
                  <a:gd name="T43" fmla="*/ 0 h 105"/>
                  <a:gd name="T44" fmla="*/ 111 w 144"/>
                  <a:gd name="T45" fmla="*/ 2 h 105"/>
                  <a:gd name="T46" fmla="*/ 96 w 144"/>
                  <a:gd name="T47" fmla="*/ 7 h 105"/>
                  <a:gd name="T48" fmla="*/ 82 w 144"/>
                  <a:gd name="T49" fmla="*/ 11 h 105"/>
                  <a:gd name="T50" fmla="*/ 69 w 144"/>
                  <a:gd name="T51" fmla="*/ 18 h 105"/>
                  <a:gd name="T52" fmla="*/ 56 w 144"/>
                  <a:gd name="T53" fmla="*/ 26 h 105"/>
                  <a:gd name="T54" fmla="*/ 43 w 144"/>
                  <a:gd name="T55" fmla="*/ 36 h 105"/>
                  <a:gd name="T56" fmla="*/ 32 w 144"/>
                  <a:gd name="T57" fmla="*/ 45 h 105"/>
                  <a:gd name="T58" fmla="*/ 25 w 144"/>
                  <a:gd name="T59" fmla="*/ 51 h 105"/>
                  <a:gd name="T60" fmla="*/ 18 w 144"/>
                  <a:gd name="T61" fmla="*/ 56 h 105"/>
                  <a:gd name="T62" fmla="*/ 12 w 144"/>
                  <a:gd name="T63" fmla="*/ 63 h 105"/>
                  <a:gd name="T64" fmla="*/ 8 w 144"/>
                  <a:gd name="T65" fmla="*/ 70 h 105"/>
                  <a:gd name="T66" fmla="*/ 3 w 144"/>
                  <a:gd name="T67" fmla="*/ 78 h 105"/>
                  <a:gd name="T68" fmla="*/ 1 w 144"/>
                  <a:gd name="T69" fmla="*/ 86 h 105"/>
                  <a:gd name="T70" fmla="*/ 0 w 144"/>
                  <a:gd name="T71" fmla="*/ 95 h 105"/>
                  <a:gd name="T72" fmla="*/ 1 w 144"/>
                  <a:gd name="T73" fmla="*/ 105 h 105"/>
                  <a:gd name="T74" fmla="*/ 1 w 144"/>
                  <a:gd name="T75" fmla="*/ 105 h 105"/>
                  <a:gd name="T76" fmla="*/ 2 w 144"/>
                  <a:gd name="T77" fmla="*/ 105 h 105"/>
                  <a:gd name="T78" fmla="*/ 3 w 144"/>
                  <a:gd name="T79" fmla="*/ 104 h 105"/>
                  <a:gd name="T80" fmla="*/ 3 w 144"/>
                  <a:gd name="T81" fmla="*/ 102 h 105"/>
                  <a:gd name="T82" fmla="*/ 3 w 144"/>
                  <a:gd name="T83" fmla="*/ 10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4" h="105">
                    <a:moveTo>
                      <a:pt x="3" y="102"/>
                    </a:moveTo>
                    <a:lnTo>
                      <a:pt x="4" y="91"/>
                    </a:lnTo>
                    <a:lnTo>
                      <a:pt x="8" y="83"/>
                    </a:lnTo>
                    <a:lnTo>
                      <a:pt x="12" y="75"/>
                    </a:lnTo>
                    <a:lnTo>
                      <a:pt x="19" y="68"/>
                    </a:lnTo>
                    <a:lnTo>
                      <a:pt x="27" y="63"/>
                    </a:lnTo>
                    <a:lnTo>
                      <a:pt x="35" y="57"/>
                    </a:lnTo>
                    <a:lnTo>
                      <a:pt x="44" y="53"/>
                    </a:lnTo>
                    <a:lnTo>
                      <a:pt x="53" y="48"/>
                    </a:lnTo>
                    <a:lnTo>
                      <a:pt x="62" y="41"/>
                    </a:lnTo>
                    <a:lnTo>
                      <a:pt x="72" y="36"/>
                    </a:lnTo>
                    <a:lnTo>
                      <a:pt x="82" y="30"/>
                    </a:lnTo>
                    <a:lnTo>
                      <a:pt x="94" y="24"/>
                    </a:lnTo>
                    <a:lnTo>
                      <a:pt x="104" y="19"/>
                    </a:lnTo>
                    <a:lnTo>
                      <a:pt x="116" y="16"/>
                    </a:lnTo>
                    <a:lnTo>
                      <a:pt x="127" y="13"/>
                    </a:lnTo>
                    <a:lnTo>
                      <a:pt x="139" y="10"/>
                    </a:lnTo>
                    <a:lnTo>
                      <a:pt x="142" y="9"/>
                    </a:lnTo>
                    <a:lnTo>
                      <a:pt x="144" y="4"/>
                    </a:lnTo>
                    <a:lnTo>
                      <a:pt x="144" y="1"/>
                    </a:lnTo>
                    <a:lnTo>
                      <a:pt x="141" y="0"/>
                    </a:lnTo>
                    <a:lnTo>
                      <a:pt x="126" y="0"/>
                    </a:lnTo>
                    <a:lnTo>
                      <a:pt x="111" y="2"/>
                    </a:lnTo>
                    <a:lnTo>
                      <a:pt x="96" y="7"/>
                    </a:lnTo>
                    <a:lnTo>
                      <a:pt x="82" y="11"/>
                    </a:lnTo>
                    <a:lnTo>
                      <a:pt x="69" y="18"/>
                    </a:lnTo>
                    <a:lnTo>
                      <a:pt x="56" y="26"/>
                    </a:lnTo>
                    <a:lnTo>
                      <a:pt x="43" y="36"/>
                    </a:lnTo>
                    <a:lnTo>
                      <a:pt x="32" y="45"/>
                    </a:lnTo>
                    <a:lnTo>
                      <a:pt x="25" y="51"/>
                    </a:lnTo>
                    <a:lnTo>
                      <a:pt x="18" y="56"/>
                    </a:lnTo>
                    <a:lnTo>
                      <a:pt x="12" y="63"/>
                    </a:lnTo>
                    <a:lnTo>
                      <a:pt x="8" y="70"/>
                    </a:lnTo>
                    <a:lnTo>
                      <a:pt x="3" y="78"/>
                    </a:lnTo>
                    <a:lnTo>
                      <a:pt x="1" y="86"/>
                    </a:lnTo>
                    <a:lnTo>
                      <a:pt x="0" y="95"/>
                    </a:lnTo>
                    <a:lnTo>
                      <a:pt x="1" y="105"/>
                    </a:lnTo>
                    <a:lnTo>
                      <a:pt x="1" y="105"/>
                    </a:lnTo>
                    <a:lnTo>
                      <a:pt x="2" y="105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7" name="Freeform 26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816" y="3450"/>
                <a:ext cx="180" cy="13"/>
              </a:xfrm>
              <a:custGeom>
                <a:avLst/>
                <a:gdLst>
                  <a:gd name="T0" fmla="*/ 0 w 362"/>
                  <a:gd name="T1" fmla="*/ 14 h 28"/>
                  <a:gd name="T2" fmla="*/ 23 w 362"/>
                  <a:gd name="T3" fmla="*/ 12 h 28"/>
                  <a:gd name="T4" fmla="*/ 45 w 362"/>
                  <a:gd name="T5" fmla="*/ 11 h 28"/>
                  <a:gd name="T6" fmla="*/ 68 w 362"/>
                  <a:gd name="T7" fmla="*/ 10 h 28"/>
                  <a:gd name="T8" fmla="*/ 90 w 362"/>
                  <a:gd name="T9" fmla="*/ 8 h 28"/>
                  <a:gd name="T10" fmla="*/ 113 w 362"/>
                  <a:gd name="T11" fmla="*/ 8 h 28"/>
                  <a:gd name="T12" fmla="*/ 135 w 362"/>
                  <a:gd name="T13" fmla="*/ 8 h 28"/>
                  <a:gd name="T14" fmla="*/ 157 w 362"/>
                  <a:gd name="T15" fmla="*/ 8 h 28"/>
                  <a:gd name="T16" fmla="*/ 179 w 362"/>
                  <a:gd name="T17" fmla="*/ 10 h 28"/>
                  <a:gd name="T18" fmla="*/ 202 w 362"/>
                  <a:gd name="T19" fmla="*/ 11 h 28"/>
                  <a:gd name="T20" fmla="*/ 223 w 362"/>
                  <a:gd name="T21" fmla="*/ 13 h 28"/>
                  <a:gd name="T22" fmla="*/ 245 w 362"/>
                  <a:gd name="T23" fmla="*/ 14 h 28"/>
                  <a:gd name="T24" fmla="*/ 267 w 362"/>
                  <a:gd name="T25" fmla="*/ 16 h 28"/>
                  <a:gd name="T26" fmla="*/ 289 w 362"/>
                  <a:gd name="T27" fmla="*/ 19 h 28"/>
                  <a:gd name="T28" fmla="*/ 312 w 362"/>
                  <a:gd name="T29" fmla="*/ 22 h 28"/>
                  <a:gd name="T30" fmla="*/ 334 w 362"/>
                  <a:gd name="T31" fmla="*/ 25 h 28"/>
                  <a:gd name="T32" fmla="*/ 357 w 362"/>
                  <a:gd name="T33" fmla="*/ 28 h 28"/>
                  <a:gd name="T34" fmla="*/ 359 w 362"/>
                  <a:gd name="T35" fmla="*/ 27 h 28"/>
                  <a:gd name="T36" fmla="*/ 362 w 362"/>
                  <a:gd name="T37" fmla="*/ 25 h 28"/>
                  <a:gd name="T38" fmla="*/ 362 w 362"/>
                  <a:gd name="T39" fmla="*/ 22 h 28"/>
                  <a:gd name="T40" fmla="*/ 360 w 362"/>
                  <a:gd name="T41" fmla="*/ 20 h 28"/>
                  <a:gd name="T42" fmla="*/ 337 w 362"/>
                  <a:gd name="T43" fmla="*/ 15 h 28"/>
                  <a:gd name="T44" fmla="*/ 314 w 362"/>
                  <a:gd name="T45" fmla="*/ 12 h 28"/>
                  <a:gd name="T46" fmla="*/ 291 w 362"/>
                  <a:gd name="T47" fmla="*/ 10 h 28"/>
                  <a:gd name="T48" fmla="*/ 270 w 362"/>
                  <a:gd name="T49" fmla="*/ 6 h 28"/>
                  <a:gd name="T50" fmla="*/ 248 w 362"/>
                  <a:gd name="T51" fmla="*/ 4 h 28"/>
                  <a:gd name="T52" fmla="*/ 225 w 362"/>
                  <a:gd name="T53" fmla="*/ 3 h 28"/>
                  <a:gd name="T54" fmla="*/ 203 w 362"/>
                  <a:gd name="T55" fmla="*/ 1 h 28"/>
                  <a:gd name="T56" fmla="*/ 181 w 362"/>
                  <a:gd name="T57" fmla="*/ 0 h 28"/>
                  <a:gd name="T58" fmla="*/ 159 w 362"/>
                  <a:gd name="T59" fmla="*/ 0 h 28"/>
                  <a:gd name="T60" fmla="*/ 137 w 362"/>
                  <a:gd name="T61" fmla="*/ 0 h 28"/>
                  <a:gd name="T62" fmla="*/ 114 w 362"/>
                  <a:gd name="T63" fmla="*/ 1 h 28"/>
                  <a:gd name="T64" fmla="*/ 92 w 362"/>
                  <a:gd name="T65" fmla="*/ 3 h 28"/>
                  <a:gd name="T66" fmla="*/ 70 w 362"/>
                  <a:gd name="T67" fmla="*/ 4 h 28"/>
                  <a:gd name="T68" fmla="*/ 47 w 362"/>
                  <a:gd name="T69" fmla="*/ 6 h 28"/>
                  <a:gd name="T70" fmla="*/ 24 w 362"/>
                  <a:gd name="T71" fmla="*/ 8 h 28"/>
                  <a:gd name="T72" fmla="*/ 1 w 362"/>
                  <a:gd name="T73" fmla="*/ 12 h 28"/>
                  <a:gd name="T74" fmla="*/ 0 w 362"/>
                  <a:gd name="T75" fmla="*/ 12 h 28"/>
                  <a:gd name="T76" fmla="*/ 0 w 362"/>
                  <a:gd name="T77" fmla="*/ 13 h 28"/>
                  <a:gd name="T78" fmla="*/ 0 w 362"/>
                  <a:gd name="T79" fmla="*/ 14 h 28"/>
                  <a:gd name="T80" fmla="*/ 0 w 362"/>
                  <a:gd name="T81" fmla="*/ 14 h 28"/>
                  <a:gd name="T82" fmla="*/ 0 w 362"/>
                  <a:gd name="T8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62" h="28">
                    <a:moveTo>
                      <a:pt x="0" y="14"/>
                    </a:moveTo>
                    <a:lnTo>
                      <a:pt x="23" y="12"/>
                    </a:lnTo>
                    <a:lnTo>
                      <a:pt x="45" y="11"/>
                    </a:lnTo>
                    <a:lnTo>
                      <a:pt x="68" y="10"/>
                    </a:lnTo>
                    <a:lnTo>
                      <a:pt x="90" y="8"/>
                    </a:lnTo>
                    <a:lnTo>
                      <a:pt x="113" y="8"/>
                    </a:lnTo>
                    <a:lnTo>
                      <a:pt x="135" y="8"/>
                    </a:lnTo>
                    <a:lnTo>
                      <a:pt x="157" y="8"/>
                    </a:lnTo>
                    <a:lnTo>
                      <a:pt x="179" y="10"/>
                    </a:lnTo>
                    <a:lnTo>
                      <a:pt x="202" y="11"/>
                    </a:lnTo>
                    <a:lnTo>
                      <a:pt x="223" y="13"/>
                    </a:lnTo>
                    <a:lnTo>
                      <a:pt x="245" y="14"/>
                    </a:lnTo>
                    <a:lnTo>
                      <a:pt x="267" y="16"/>
                    </a:lnTo>
                    <a:lnTo>
                      <a:pt x="289" y="19"/>
                    </a:lnTo>
                    <a:lnTo>
                      <a:pt x="312" y="22"/>
                    </a:lnTo>
                    <a:lnTo>
                      <a:pt x="334" y="25"/>
                    </a:lnTo>
                    <a:lnTo>
                      <a:pt x="357" y="28"/>
                    </a:lnTo>
                    <a:lnTo>
                      <a:pt x="359" y="27"/>
                    </a:lnTo>
                    <a:lnTo>
                      <a:pt x="362" y="25"/>
                    </a:lnTo>
                    <a:lnTo>
                      <a:pt x="362" y="22"/>
                    </a:lnTo>
                    <a:lnTo>
                      <a:pt x="360" y="20"/>
                    </a:lnTo>
                    <a:lnTo>
                      <a:pt x="337" y="15"/>
                    </a:lnTo>
                    <a:lnTo>
                      <a:pt x="314" y="12"/>
                    </a:lnTo>
                    <a:lnTo>
                      <a:pt x="291" y="10"/>
                    </a:lnTo>
                    <a:lnTo>
                      <a:pt x="270" y="6"/>
                    </a:lnTo>
                    <a:lnTo>
                      <a:pt x="248" y="4"/>
                    </a:lnTo>
                    <a:lnTo>
                      <a:pt x="225" y="3"/>
                    </a:lnTo>
                    <a:lnTo>
                      <a:pt x="203" y="1"/>
                    </a:lnTo>
                    <a:lnTo>
                      <a:pt x="181" y="0"/>
                    </a:lnTo>
                    <a:lnTo>
                      <a:pt x="159" y="0"/>
                    </a:lnTo>
                    <a:lnTo>
                      <a:pt x="137" y="0"/>
                    </a:lnTo>
                    <a:lnTo>
                      <a:pt x="114" y="1"/>
                    </a:lnTo>
                    <a:lnTo>
                      <a:pt x="92" y="3"/>
                    </a:lnTo>
                    <a:lnTo>
                      <a:pt x="70" y="4"/>
                    </a:lnTo>
                    <a:lnTo>
                      <a:pt x="47" y="6"/>
                    </a:lnTo>
                    <a:lnTo>
                      <a:pt x="24" y="8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8" name="Freeform 27"/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972" y="3488"/>
                <a:ext cx="172" cy="135"/>
              </a:xfrm>
              <a:custGeom>
                <a:avLst/>
                <a:gdLst>
                  <a:gd name="T0" fmla="*/ 0 w 344"/>
                  <a:gd name="T1" fmla="*/ 0 h 271"/>
                  <a:gd name="T2" fmla="*/ 16 w 344"/>
                  <a:gd name="T3" fmla="*/ 3 h 271"/>
                  <a:gd name="T4" fmla="*/ 31 w 344"/>
                  <a:gd name="T5" fmla="*/ 5 h 271"/>
                  <a:gd name="T6" fmla="*/ 46 w 344"/>
                  <a:gd name="T7" fmla="*/ 8 h 271"/>
                  <a:gd name="T8" fmla="*/ 60 w 344"/>
                  <a:gd name="T9" fmla="*/ 12 h 271"/>
                  <a:gd name="T10" fmla="*/ 75 w 344"/>
                  <a:gd name="T11" fmla="*/ 15 h 271"/>
                  <a:gd name="T12" fmla="*/ 88 w 344"/>
                  <a:gd name="T13" fmla="*/ 21 h 271"/>
                  <a:gd name="T14" fmla="*/ 101 w 344"/>
                  <a:gd name="T15" fmla="*/ 26 h 271"/>
                  <a:gd name="T16" fmla="*/ 114 w 344"/>
                  <a:gd name="T17" fmla="*/ 31 h 271"/>
                  <a:gd name="T18" fmla="*/ 127 w 344"/>
                  <a:gd name="T19" fmla="*/ 38 h 271"/>
                  <a:gd name="T20" fmla="*/ 139 w 344"/>
                  <a:gd name="T21" fmla="*/ 45 h 271"/>
                  <a:gd name="T22" fmla="*/ 152 w 344"/>
                  <a:gd name="T23" fmla="*/ 53 h 271"/>
                  <a:gd name="T24" fmla="*/ 164 w 344"/>
                  <a:gd name="T25" fmla="*/ 61 h 271"/>
                  <a:gd name="T26" fmla="*/ 176 w 344"/>
                  <a:gd name="T27" fmla="*/ 71 h 271"/>
                  <a:gd name="T28" fmla="*/ 188 w 344"/>
                  <a:gd name="T29" fmla="*/ 81 h 271"/>
                  <a:gd name="T30" fmla="*/ 199 w 344"/>
                  <a:gd name="T31" fmla="*/ 91 h 271"/>
                  <a:gd name="T32" fmla="*/ 211 w 344"/>
                  <a:gd name="T33" fmla="*/ 102 h 271"/>
                  <a:gd name="T34" fmla="*/ 227 w 344"/>
                  <a:gd name="T35" fmla="*/ 119 h 271"/>
                  <a:gd name="T36" fmla="*/ 244 w 344"/>
                  <a:gd name="T37" fmla="*/ 138 h 271"/>
                  <a:gd name="T38" fmla="*/ 260 w 344"/>
                  <a:gd name="T39" fmla="*/ 158 h 271"/>
                  <a:gd name="T40" fmla="*/ 276 w 344"/>
                  <a:gd name="T41" fmla="*/ 179 h 271"/>
                  <a:gd name="T42" fmla="*/ 291 w 344"/>
                  <a:gd name="T43" fmla="*/ 202 h 271"/>
                  <a:gd name="T44" fmla="*/ 305 w 344"/>
                  <a:gd name="T45" fmla="*/ 224 h 271"/>
                  <a:gd name="T46" fmla="*/ 318 w 344"/>
                  <a:gd name="T47" fmla="*/ 247 h 271"/>
                  <a:gd name="T48" fmla="*/ 328 w 344"/>
                  <a:gd name="T49" fmla="*/ 268 h 271"/>
                  <a:gd name="T50" fmla="*/ 333 w 344"/>
                  <a:gd name="T51" fmla="*/ 271 h 271"/>
                  <a:gd name="T52" fmla="*/ 339 w 344"/>
                  <a:gd name="T53" fmla="*/ 268 h 271"/>
                  <a:gd name="T54" fmla="*/ 343 w 344"/>
                  <a:gd name="T55" fmla="*/ 261 h 271"/>
                  <a:gd name="T56" fmla="*/ 344 w 344"/>
                  <a:gd name="T57" fmla="*/ 254 h 271"/>
                  <a:gd name="T58" fmla="*/ 337 w 344"/>
                  <a:gd name="T59" fmla="*/ 224 h 271"/>
                  <a:gd name="T60" fmla="*/ 328 w 344"/>
                  <a:gd name="T61" fmla="*/ 196 h 271"/>
                  <a:gd name="T62" fmla="*/ 316 w 344"/>
                  <a:gd name="T63" fmla="*/ 170 h 271"/>
                  <a:gd name="T64" fmla="*/ 302 w 344"/>
                  <a:gd name="T65" fmla="*/ 146 h 271"/>
                  <a:gd name="T66" fmla="*/ 285 w 344"/>
                  <a:gd name="T67" fmla="*/ 124 h 271"/>
                  <a:gd name="T68" fmla="*/ 265 w 344"/>
                  <a:gd name="T69" fmla="*/ 103 h 271"/>
                  <a:gd name="T70" fmla="*/ 244 w 344"/>
                  <a:gd name="T71" fmla="*/ 86 h 271"/>
                  <a:gd name="T72" fmla="*/ 221 w 344"/>
                  <a:gd name="T73" fmla="*/ 68 h 271"/>
                  <a:gd name="T74" fmla="*/ 196 w 344"/>
                  <a:gd name="T75" fmla="*/ 55 h 271"/>
                  <a:gd name="T76" fmla="*/ 171 w 344"/>
                  <a:gd name="T77" fmla="*/ 42 h 271"/>
                  <a:gd name="T78" fmla="*/ 144 w 344"/>
                  <a:gd name="T79" fmla="*/ 30 h 271"/>
                  <a:gd name="T80" fmla="*/ 116 w 344"/>
                  <a:gd name="T81" fmla="*/ 21 h 271"/>
                  <a:gd name="T82" fmla="*/ 88 w 344"/>
                  <a:gd name="T83" fmla="*/ 13 h 271"/>
                  <a:gd name="T84" fmla="*/ 59 w 344"/>
                  <a:gd name="T85" fmla="*/ 7 h 271"/>
                  <a:gd name="T86" fmla="*/ 30 w 344"/>
                  <a:gd name="T87" fmla="*/ 3 h 271"/>
                  <a:gd name="T88" fmla="*/ 1 w 344"/>
                  <a:gd name="T89" fmla="*/ 0 h 271"/>
                  <a:gd name="T90" fmla="*/ 0 w 344"/>
                  <a:gd name="T91" fmla="*/ 0 h 271"/>
                  <a:gd name="T92" fmla="*/ 0 w 344"/>
                  <a:gd name="T93" fmla="*/ 0 h 271"/>
                  <a:gd name="T94" fmla="*/ 0 w 344"/>
                  <a:gd name="T95" fmla="*/ 0 h 271"/>
                  <a:gd name="T96" fmla="*/ 0 w 344"/>
                  <a:gd name="T97" fmla="*/ 0 h 271"/>
                  <a:gd name="T98" fmla="*/ 0 w 344"/>
                  <a:gd name="T99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4" h="271">
                    <a:moveTo>
                      <a:pt x="0" y="0"/>
                    </a:moveTo>
                    <a:lnTo>
                      <a:pt x="16" y="3"/>
                    </a:lnTo>
                    <a:lnTo>
                      <a:pt x="31" y="5"/>
                    </a:lnTo>
                    <a:lnTo>
                      <a:pt x="46" y="8"/>
                    </a:lnTo>
                    <a:lnTo>
                      <a:pt x="60" y="12"/>
                    </a:lnTo>
                    <a:lnTo>
                      <a:pt x="75" y="15"/>
                    </a:lnTo>
                    <a:lnTo>
                      <a:pt x="88" y="21"/>
                    </a:lnTo>
                    <a:lnTo>
                      <a:pt x="101" y="26"/>
                    </a:lnTo>
                    <a:lnTo>
                      <a:pt x="114" y="31"/>
                    </a:lnTo>
                    <a:lnTo>
                      <a:pt x="127" y="38"/>
                    </a:lnTo>
                    <a:lnTo>
                      <a:pt x="139" y="45"/>
                    </a:lnTo>
                    <a:lnTo>
                      <a:pt x="152" y="53"/>
                    </a:lnTo>
                    <a:lnTo>
                      <a:pt x="164" y="61"/>
                    </a:lnTo>
                    <a:lnTo>
                      <a:pt x="176" y="71"/>
                    </a:lnTo>
                    <a:lnTo>
                      <a:pt x="188" y="81"/>
                    </a:lnTo>
                    <a:lnTo>
                      <a:pt x="199" y="91"/>
                    </a:lnTo>
                    <a:lnTo>
                      <a:pt x="211" y="102"/>
                    </a:lnTo>
                    <a:lnTo>
                      <a:pt x="227" y="119"/>
                    </a:lnTo>
                    <a:lnTo>
                      <a:pt x="244" y="138"/>
                    </a:lnTo>
                    <a:lnTo>
                      <a:pt x="260" y="158"/>
                    </a:lnTo>
                    <a:lnTo>
                      <a:pt x="276" y="179"/>
                    </a:lnTo>
                    <a:lnTo>
                      <a:pt x="291" y="202"/>
                    </a:lnTo>
                    <a:lnTo>
                      <a:pt x="305" y="224"/>
                    </a:lnTo>
                    <a:lnTo>
                      <a:pt x="318" y="247"/>
                    </a:lnTo>
                    <a:lnTo>
                      <a:pt x="328" y="268"/>
                    </a:lnTo>
                    <a:lnTo>
                      <a:pt x="333" y="271"/>
                    </a:lnTo>
                    <a:lnTo>
                      <a:pt x="339" y="268"/>
                    </a:lnTo>
                    <a:lnTo>
                      <a:pt x="343" y="261"/>
                    </a:lnTo>
                    <a:lnTo>
                      <a:pt x="344" y="254"/>
                    </a:lnTo>
                    <a:lnTo>
                      <a:pt x="337" y="224"/>
                    </a:lnTo>
                    <a:lnTo>
                      <a:pt x="328" y="196"/>
                    </a:lnTo>
                    <a:lnTo>
                      <a:pt x="316" y="170"/>
                    </a:lnTo>
                    <a:lnTo>
                      <a:pt x="302" y="146"/>
                    </a:lnTo>
                    <a:lnTo>
                      <a:pt x="285" y="124"/>
                    </a:lnTo>
                    <a:lnTo>
                      <a:pt x="265" y="103"/>
                    </a:lnTo>
                    <a:lnTo>
                      <a:pt x="244" y="86"/>
                    </a:lnTo>
                    <a:lnTo>
                      <a:pt x="221" y="68"/>
                    </a:lnTo>
                    <a:lnTo>
                      <a:pt x="196" y="55"/>
                    </a:lnTo>
                    <a:lnTo>
                      <a:pt x="171" y="42"/>
                    </a:lnTo>
                    <a:lnTo>
                      <a:pt x="144" y="30"/>
                    </a:lnTo>
                    <a:lnTo>
                      <a:pt x="116" y="21"/>
                    </a:lnTo>
                    <a:lnTo>
                      <a:pt x="88" y="13"/>
                    </a:lnTo>
                    <a:lnTo>
                      <a:pt x="59" y="7"/>
                    </a:lnTo>
                    <a:lnTo>
                      <a:pt x="30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9" name="Freeform 28"/>
              <p:cNvSpPr>
                <a:spLocks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940" y="3583"/>
                <a:ext cx="158" cy="136"/>
              </a:xfrm>
              <a:custGeom>
                <a:avLst/>
                <a:gdLst>
                  <a:gd name="T0" fmla="*/ 0 w 315"/>
                  <a:gd name="T1" fmla="*/ 270 h 270"/>
                  <a:gd name="T2" fmla="*/ 30 w 315"/>
                  <a:gd name="T3" fmla="*/ 269 h 270"/>
                  <a:gd name="T4" fmla="*/ 59 w 315"/>
                  <a:gd name="T5" fmla="*/ 265 h 270"/>
                  <a:gd name="T6" fmla="*/ 87 w 315"/>
                  <a:gd name="T7" fmla="*/ 259 h 270"/>
                  <a:gd name="T8" fmla="*/ 115 w 315"/>
                  <a:gd name="T9" fmla="*/ 251 h 270"/>
                  <a:gd name="T10" fmla="*/ 140 w 315"/>
                  <a:gd name="T11" fmla="*/ 241 h 270"/>
                  <a:gd name="T12" fmla="*/ 166 w 315"/>
                  <a:gd name="T13" fmla="*/ 228 h 270"/>
                  <a:gd name="T14" fmla="*/ 189 w 315"/>
                  <a:gd name="T15" fmla="*/ 213 h 270"/>
                  <a:gd name="T16" fmla="*/ 212 w 315"/>
                  <a:gd name="T17" fmla="*/ 197 h 270"/>
                  <a:gd name="T18" fmla="*/ 231 w 315"/>
                  <a:gd name="T19" fmla="*/ 178 h 270"/>
                  <a:gd name="T20" fmla="*/ 250 w 315"/>
                  <a:gd name="T21" fmla="*/ 158 h 270"/>
                  <a:gd name="T22" fmla="*/ 267 w 315"/>
                  <a:gd name="T23" fmla="*/ 136 h 270"/>
                  <a:gd name="T24" fmla="*/ 281 w 315"/>
                  <a:gd name="T25" fmla="*/ 113 h 270"/>
                  <a:gd name="T26" fmla="*/ 293 w 315"/>
                  <a:gd name="T27" fmla="*/ 87 h 270"/>
                  <a:gd name="T28" fmla="*/ 303 w 315"/>
                  <a:gd name="T29" fmla="*/ 60 h 270"/>
                  <a:gd name="T30" fmla="*/ 311 w 315"/>
                  <a:gd name="T31" fmla="*/ 32 h 270"/>
                  <a:gd name="T32" fmla="*/ 315 w 315"/>
                  <a:gd name="T33" fmla="*/ 2 h 270"/>
                  <a:gd name="T34" fmla="*/ 315 w 315"/>
                  <a:gd name="T35" fmla="*/ 0 h 270"/>
                  <a:gd name="T36" fmla="*/ 313 w 315"/>
                  <a:gd name="T37" fmla="*/ 1 h 270"/>
                  <a:gd name="T38" fmla="*/ 311 w 315"/>
                  <a:gd name="T39" fmla="*/ 3 h 270"/>
                  <a:gd name="T40" fmla="*/ 310 w 315"/>
                  <a:gd name="T41" fmla="*/ 5 h 270"/>
                  <a:gd name="T42" fmla="*/ 304 w 315"/>
                  <a:gd name="T43" fmla="*/ 34 h 270"/>
                  <a:gd name="T44" fmla="*/ 295 w 315"/>
                  <a:gd name="T45" fmla="*/ 61 h 270"/>
                  <a:gd name="T46" fmla="*/ 284 w 315"/>
                  <a:gd name="T47" fmla="*/ 86 h 270"/>
                  <a:gd name="T48" fmla="*/ 272 w 315"/>
                  <a:gd name="T49" fmla="*/ 110 h 270"/>
                  <a:gd name="T50" fmla="*/ 257 w 315"/>
                  <a:gd name="T51" fmla="*/ 133 h 270"/>
                  <a:gd name="T52" fmla="*/ 240 w 315"/>
                  <a:gd name="T53" fmla="*/ 154 h 270"/>
                  <a:gd name="T54" fmla="*/ 222 w 315"/>
                  <a:gd name="T55" fmla="*/ 174 h 270"/>
                  <a:gd name="T56" fmla="*/ 202 w 315"/>
                  <a:gd name="T57" fmla="*/ 192 h 270"/>
                  <a:gd name="T58" fmla="*/ 182 w 315"/>
                  <a:gd name="T59" fmla="*/ 208 h 270"/>
                  <a:gd name="T60" fmla="*/ 159 w 315"/>
                  <a:gd name="T61" fmla="*/ 222 h 270"/>
                  <a:gd name="T62" fmla="*/ 135 w 315"/>
                  <a:gd name="T63" fmla="*/ 235 h 270"/>
                  <a:gd name="T64" fmla="*/ 110 w 315"/>
                  <a:gd name="T65" fmla="*/ 246 h 270"/>
                  <a:gd name="T66" fmla="*/ 84 w 315"/>
                  <a:gd name="T67" fmla="*/ 254 h 270"/>
                  <a:gd name="T68" fmla="*/ 56 w 315"/>
                  <a:gd name="T69" fmla="*/ 261 h 270"/>
                  <a:gd name="T70" fmla="*/ 29 w 315"/>
                  <a:gd name="T71" fmla="*/ 267 h 270"/>
                  <a:gd name="T72" fmla="*/ 0 w 315"/>
                  <a:gd name="T73" fmla="*/ 269 h 270"/>
                  <a:gd name="T74" fmla="*/ 0 w 315"/>
                  <a:gd name="T75" fmla="*/ 269 h 270"/>
                  <a:gd name="T76" fmla="*/ 0 w 315"/>
                  <a:gd name="T77" fmla="*/ 269 h 270"/>
                  <a:gd name="T78" fmla="*/ 0 w 315"/>
                  <a:gd name="T79" fmla="*/ 270 h 270"/>
                  <a:gd name="T80" fmla="*/ 0 w 315"/>
                  <a:gd name="T81" fmla="*/ 270 h 270"/>
                  <a:gd name="T82" fmla="*/ 0 w 315"/>
                  <a:gd name="T83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5" h="270">
                    <a:moveTo>
                      <a:pt x="0" y="270"/>
                    </a:moveTo>
                    <a:lnTo>
                      <a:pt x="30" y="269"/>
                    </a:lnTo>
                    <a:lnTo>
                      <a:pt x="59" y="265"/>
                    </a:lnTo>
                    <a:lnTo>
                      <a:pt x="87" y="259"/>
                    </a:lnTo>
                    <a:lnTo>
                      <a:pt x="115" y="251"/>
                    </a:lnTo>
                    <a:lnTo>
                      <a:pt x="140" y="241"/>
                    </a:lnTo>
                    <a:lnTo>
                      <a:pt x="166" y="228"/>
                    </a:lnTo>
                    <a:lnTo>
                      <a:pt x="189" y="213"/>
                    </a:lnTo>
                    <a:lnTo>
                      <a:pt x="212" y="197"/>
                    </a:lnTo>
                    <a:lnTo>
                      <a:pt x="231" y="178"/>
                    </a:lnTo>
                    <a:lnTo>
                      <a:pt x="250" y="158"/>
                    </a:lnTo>
                    <a:lnTo>
                      <a:pt x="267" y="136"/>
                    </a:lnTo>
                    <a:lnTo>
                      <a:pt x="281" y="113"/>
                    </a:lnTo>
                    <a:lnTo>
                      <a:pt x="293" y="87"/>
                    </a:lnTo>
                    <a:lnTo>
                      <a:pt x="303" y="60"/>
                    </a:lnTo>
                    <a:lnTo>
                      <a:pt x="311" y="32"/>
                    </a:lnTo>
                    <a:lnTo>
                      <a:pt x="315" y="2"/>
                    </a:lnTo>
                    <a:lnTo>
                      <a:pt x="315" y="0"/>
                    </a:lnTo>
                    <a:lnTo>
                      <a:pt x="313" y="1"/>
                    </a:lnTo>
                    <a:lnTo>
                      <a:pt x="311" y="3"/>
                    </a:lnTo>
                    <a:lnTo>
                      <a:pt x="310" y="5"/>
                    </a:lnTo>
                    <a:lnTo>
                      <a:pt x="304" y="34"/>
                    </a:lnTo>
                    <a:lnTo>
                      <a:pt x="295" y="61"/>
                    </a:lnTo>
                    <a:lnTo>
                      <a:pt x="284" y="86"/>
                    </a:lnTo>
                    <a:lnTo>
                      <a:pt x="272" y="110"/>
                    </a:lnTo>
                    <a:lnTo>
                      <a:pt x="257" y="133"/>
                    </a:lnTo>
                    <a:lnTo>
                      <a:pt x="240" y="154"/>
                    </a:lnTo>
                    <a:lnTo>
                      <a:pt x="222" y="174"/>
                    </a:lnTo>
                    <a:lnTo>
                      <a:pt x="202" y="192"/>
                    </a:lnTo>
                    <a:lnTo>
                      <a:pt x="182" y="208"/>
                    </a:lnTo>
                    <a:lnTo>
                      <a:pt x="159" y="222"/>
                    </a:lnTo>
                    <a:lnTo>
                      <a:pt x="135" y="235"/>
                    </a:lnTo>
                    <a:lnTo>
                      <a:pt x="110" y="246"/>
                    </a:lnTo>
                    <a:lnTo>
                      <a:pt x="84" y="254"/>
                    </a:lnTo>
                    <a:lnTo>
                      <a:pt x="56" y="261"/>
                    </a:lnTo>
                    <a:lnTo>
                      <a:pt x="29" y="267"/>
                    </a:lnTo>
                    <a:lnTo>
                      <a:pt x="0" y="269"/>
                    </a:lnTo>
                    <a:lnTo>
                      <a:pt x="0" y="269"/>
                    </a:lnTo>
                    <a:lnTo>
                      <a:pt x="0" y="269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0" name="Freeform 29"/>
              <p:cNvSpPr>
                <a:spLocks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070" y="3528"/>
                <a:ext cx="70" cy="224"/>
              </a:xfrm>
              <a:custGeom>
                <a:avLst/>
                <a:gdLst>
                  <a:gd name="T0" fmla="*/ 0 w 140"/>
                  <a:gd name="T1" fmla="*/ 1 h 448"/>
                  <a:gd name="T2" fmla="*/ 22 w 140"/>
                  <a:gd name="T3" fmla="*/ 20 h 448"/>
                  <a:gd name="T4" fmla="*/ 43 w 140"/>
                  <a:gd name="T5" fmla="*/ 39 h 448"/>
                  <a:gd name="T6" fmla="*/ 61 w 140"/>
                  <a:gd name="T7" fmla="*/ 61 h 448"/>
                  <a:gd name="T8" fmla="*/ 77 w 140"/>
                  <a:gd name="T9" fmla="*/ 83 h 448"/>
                  <a:gd name="T10" fmla="*/ 91 w 140"/>
                  <a:gd name="T11" fmla="*/ 107 h 448"/>
                  <a:gd name="T12" fmla="*/ 101 w 140"/>
                  <a:gd name="T13" fmla="*/ 134 h 448"/>
                  <a:gd name="T14" fmla="*/ 111 w 140"/>
                  <a:gd name="T15" fmla="*/ 161 h 448"/>
                  <a:gd name="T16" fmla="*/ 115 w 140"/>
                  <a:gd name="T17" fmla="*/ 190 h 448"/>
                  <a:gd name="T18" fmla="*/ 115 w 140"/>
                  <a:gd name="T19" fmla="*/ 221 h 448"/>
                  <a:gd name="T20" fmla="*/ 111 w 140"/>
                  <a:gd name="T21" fmla="*/ 254 h 448"/>
                  <a:gd name="T22" fmla="*/ 100 w 140"/>
                  <a:gd name="T23" fmla="*/ 287 h 448"/>
                  <a:gd name="T24" fmla="*/ 86 w 140"/>
                  <a:gd name="T25" fmla="*/ 319 h 448"/>
                  <a:gd name="T26" fmla="*/ 70 w 140"/>
                  <a:gd name="T27" fmla="*/ 352 h 448"/>
                  <a:gd name="T28" fmla="*/ 52 w 140"/>
                  <a:gd name="T29" fmla="*/ 383 h 448"/>
                  <a:gd name="T30" fmla="*/ 33 w 140"/>
                  <a:gd name="T31" fmla="*/ 410 h 448"/>
                  <a:gd name="T32" fmla="*/ 16 w 140"/>
                  <a:gd name="T33" fmla="*/ 436 h 448"/>
                  <a:gd name="T34" fmla="*/ 14 w 140"/>
                  <a:gd name="T35" fmla="*/ 443 h 448"/>
                  <a:gd name="T36" fmla="*/ 16 w 140"/>
                  <a:gd name="T37" fmla="*/ 447 h 448"/>
                  <a:gd name="T38" fmla="*/ 22 w 140"/>
                  <a:gd name="T39" fmla="*/ 448 h 448"/>
                  <a:gd name="T40" fmla="*/ 29 w 140"/>
                  <a:gd name="T41" fmla="*/ 444 h 448"/>
                  <a:gd name="T42" fmla="*/ 48 w 140"/>
                  <a:gd name="T43" fmla="*/ 422 h 448"/>
                  <a:gd name="T44" fmla="*/ 68 w 140"/>
                  <a:gd name="T45" fmla="*/ 398 h 448"/>
                  <a:gd name="T46" fmla="*/ 86 w 140"/>
                  <a:gd name="T47" fmla="*/ 373 h 448"/>
                  <a:gd name="T48" fmla="*/ 102 w 140"/>
                  <a:gd name="T49" fmla="*/ 348 h 448"/>
                  <a:gd name="T50" fmla="*/ 117 w 140"/>
                  <a:gd name="T51" fmla="*/ 322 h 448"/>
                  <a:gd name="T52" fmla="*/ 129 w 140"/>
                  <a:gd name="T53" fmla="*/ 294 h 448"/>
                  <a:gd name="T54" fmla="*/ 137 w 140"/>
                  <a:gd name="T55" fmla="*/ 265 h 448"/>
                  <a:gd name="T56" fmla="*/ 140 w 140"/>
                  <a:gd name="T57" fmla="*/ 235 h 448"/>
                  <a:gd name="T58" fmla="*/ 139 w 140"/>
                  <a:gd name="T59" fmla="*/ 197 h 448"/>
                  <a:gd name="T60" fmla="*/ 132 w 140"/>
                  <a:gd name="T61" fmla="*/ 163 h 448"/>
                  <a:gd name="T62" fmla="*/ 120 w 140"/>
                  <a:gd name="T63" fmla="*/ 130 h 448"/>
                  <a:gd name="T64" fmla="*/ 102 w 140"/>
                  <a:gd name="T65" fmla="*/ 100 h 448"/>
                  <a:gd name="T66" fmla="*/ 82 w 140"/>
                  <a:gd name="T67" fmla="*/ 71 h 448"/>
                  <a:gd name="T68" fmla="*/ 58 w 140"/>
                  <a:gd name="T69" fmla="*/ 46 h 448"/>
                  <a:gd name="T70" fmla="*/ 30 w 140"/>
                  <a:gd name="T71" fmla="*/ 22 h 448"/>
                  <a:gd name="T72" fmla="*/ 1 w 140"/>
                  <a:gd name="T73" fmla="*/ 0 h 448"/>
                  <a:gd name="T74" fmla="*/ 0 w 140"/>
                  <a:gd name="T75" fmla="*/ 0 h 448"/>
                  <a:gd name="T76" fmla="*/ 0 w 140"/>
                  <a:gd name="T77" fmla="*/ 0 h 448"/>
                  <a:gd name="T78" fmla="*/ 0 w 140"/>
                  <a:gd name="T79" fmla="*/ 0 h 448"/>
                  <a:gd name="T80" fmla="*/ 0 w 140"/>
                  <a:gd name="T81" fmla="*/ 1 h 448"/>
                  <a:gd name="T82" fmla="*/ 0 w 140"/>
                  <a:gd name="T83" fmla="*/ 1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0" h="448">
                    <a:moveTo>
                      <a:pt x="0" y="1"/>
                    </a:moveTo>
                    <a:lnTo>
                      <a:pt x="22" y="20"/>
                    </a:lnTo>
                    <a:lnTo>
                      <a:pt x="43" y="39"/>
                    </a:lnTo>
                    <a:lnTo>
                      <a:pt x="61" y="61"/>
                    </a:lnTo>
                    <a:lnTo>
                      <a:pt x="77" y="83"/>
                    </a:lnTo>
                    <a:lnTo>
                      <a:pt x="91" y="107"/>
                    </a:lnTo>
                    <a:lnTo>
                      <a:pt x="101" y="134"/>
                    </a:lnTo>
                    <a:lnTo>
                      <a:pt x="111" y="161"/>
                    </a:lnTo>
                    <a:lnTo>
                      <a:pt x="115" y="190"/>
                    </a:lnTo>
                    <a:lnTo>
                      <a:pt x="115" y="221"/>
                    </a:lnTo>
                    <a:lnTo>
                      <a:pt x="111" y="254"/>
                    </a:lnTo>
                    <a:lnTo>
                      <a:pt x="100" y="287"/>
                    </a:lnTo>
                    <a:lnTo>
                      <a:pt x="86" y="319"/>
                    </a:lnTo>
                    <a:lnTo>
                      <a:pt x="70" y="352"/>
                    </a:lnTo>
                    <a:lnTo>
                      <a:pt x="52" y="383"/>
                    </a:lnTo>
                    <a:lnTo>
                      <a:pt x="33" y="410"/>
                    </a:lnTo>
                    <a:lnTo>
                      <a:pt x="16" y="436"/>
                    </a:lnTo>
                    <a:lnTo>
                      <a:pt x="14" y="443"/>
                    </a:lnTo>
                    <a:lnTo>
                      <a:pt x="16" y="447"/>
                    </a:lnTo>
                    <a:lnTo>
                      <a:pt x="22" y="448"/>
                    </a:lnTo>
                    <a:lnTo>
                      <a:pt x="29" y="444"/>
                    </a:lnTo>
                    <a:lnTo>
                      <a:pt x="48" y="422"/>
                    </a:lnTo>
                    <a:lnTo>
                      <a:pt x="68" y="398"/>
                    </a:lnTo>
                    <a:lnTo>
                      <a:pt x="86" y="373"/>
                    </a:lnTo>
                    <a:lnTo>
                      <a:pt x="102" y="348"/>
                    </a:lnTo>
                    <a:lnTo>
                      <a:pt x="117" y="322"/>
                    </a:lnTo>
                    <a:lnTo>
                      <a:pt x="129" y="294"/>
                    </a:lnTo>
                    <a:lnTo>
                      <a:pt x="137" y="265"/>
                    </a:lnTo>
                    <a:lnTo>
                      <a:pt x="140" y="235"/>
                    </a:lnTo>
                    <a:lnTo>
                      <a:pt x="139" y="197"/>
                    </a:lnTo>
                    <a:lnTo>
                      <a:pt x="132" y="163"/>
                    </a:lnTo>
                    <a:lnTo>
                      <a:pt x="120" y="130"/>
                    </a:lnTo>
                    <a:lnTo>
                      <a:pt x="102" y="100"/>
                    </a:lnTo>
                    <a:lnTo>
                      <a:pt x="82" y="71"/>
                    </a:lnTo>
                    <a:lnTo>
                      <a:pt x="58" y="46"/>
                    </a:lnTo>
                    <a:lnTo>
                      <a:pt x="30" y="2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1" name="Freeform 30"/>
              <p:cNvSpPr>
                <a:spLocks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955" y="3588"/>
                <a:ext cx="143" cy="211"/>
              </a:xfrm>
              <a:custGeom>
                <a:avLst/>
                <a:gdLst>
                  <a:gd name="T0" fmla="*/ 258 w 284"/>
                  <a:gd name="T1" fmla="*/ 1 h 423"/>
                  <a:gd name="T2" fmla="*/ 270 w 284"/>
                  <a:gd name="T3" fmla="*/ 37 h 423"/>
                  <a:gd name="T4" fmla="*/ 276 w 284"/>
                  <a:gd name="T5" fmla="*/ 71 h 423"/>
                  <a:gd name="T6" fmla="*/ 279 w 284"/>
                  <a:gd name="T7" fmla="*/ 105 h 423"/>
                  <a:gd name="T8" fmla="*/ 275 w 284"/>
                  <a:gd name="T9" fmla="*/ 138 h 423"/>
                  <a:gd name="T10" fmla="*/ 268 w 284"/>
                  <a:gd name="T11" fmla="*/ 169 h 423"/>
                  <a:gd name="T12" fmla="*/ 257 w 284"/>
                  <a:gd name="T13" fmla="*/ 199 h 423"/>
                  <a:gd name="T14" fmla="*/ 241 w 284"/>
                  <a:gd name="T15" fmla="*/ 228 h 423"/>
                  <a:gd name="T16" fmla="*/ 223 w 284"/>
                  <a:gd name="T17" fmla="*/ 256 h 423"/>
                  <a:gd name="T18" fmla="*/ 201 w 284"/>
                  <a:gd name="T19" fmla="*/ 281 h 423"/>
                  <a:gd name="T20" fmla="*/ 177 w 284"/>
                  <a:gd name="T21" fmla="*/ 305 h 423"/>
                  <a:gd name="T22" fmla="*/ 152 w 284"/>
                  <a:gd name="T23" fmla="*/ 328 h 423"/>
                  <a:gd name="T24" fmla="*/ 124 w 284"/>
                  <a:gd name="T25" fmla="*/ 348 h 423"/>
                  <a:gd name="T26" fmla="*/ 95 w 284"/>
                  <a:gd name="T27" fmla="*/ 367 h 423"/>
                  <a:gd name="T28" fmla="*/ 66 w 284"/>
                  <a:gd name="T29" fmla="*/ 384 h 423"/>
                  <a:gd name="T30" fmla="*/ 36 w 284"/>
                  <a:gd name="T31" fmla="*/ 399 h 423"/>
                  <a:gd name="T32" fmla="*/ 5 w 284"/>
                  <a:gd name="T33" fmla="*/ 411 h 423"/>
                  <a:gd name="T34" fmla="*/ 1 w 284"/>
                  <a:gd name="T35" fmla="*/ 414 h 423"/>
                  <a:gd name="T36" fmla="*/ 0 w 284"/>
                  <a:gd name="T37" fmla="*/ 418 h 423"/>
                  <a:gd name="T38" fmla="*/ 0 w 284"/>
                  <a:gd name="T39" fmla="*/ 422 h 423"/>
                  <a:gd name="T40" fmla="*/ 3 w 284"/>
                  <a:gd name="T41" fmla="*/ 423 h 423"/>
                  <a:gd name="T42" fmla="*/ 36 w 284"/>
                  <a:gd name="T43" fmla="*/ 412 h 423"/>
                  <a:gd name="T44" fmla="*/ 68 w 284"/>
                  <a:gd name="T45" fmla="*/ 399 h 423"/>
                  <a:gd name="T46" fmla="*/ 100 w 284"/>
                  <a:gd name="T47" fmla="*/ 381 h 423"/>
                  <a:gd name="T48" fmla="*/ 130 w 284"/>
                  <a:gd name="T49" fmla="*/ 363 h 423"/>
                  <a:gd name="T50" fmla="*/ 159 w 284"/>
                  <a:gd name="T51" fmla="*/ 341 h 423"/>
                  <a:gd name="T52" fmla="*/ 185 w 284"/>
                  <a:gd name="T53" fmla="*/ 318 h 423"/>
                  <a:gd name="T54" fmla="*/ 209 w 284"/>
                  <a:gd name="T55" fmla="*/ 293 h 423"/>
                  <a:gd name="T56" fmla="*/ 230 w 284"/>
                  <a:gd name="T57" fmla="*/ 265 h 423"/>
                  <a:gd name="T58" fmla="*/ 249 w 284"/>
                  <a:gd name="T59" fmla="*/ 236 h 423"/>
                  <a:gd name="T60" fmla="*/ 264 w 284"/>
                  <a:gd name="T61" fmla="*/ 205 h 423"/>
                  <a:gd name="T62" fmla="*/ 275 w 284"/>
                  <a:gd name="T63" fmla="*/ 173 h 423"/>
                  <a:gd name="T64" fmla="*/ 282 w 284"/>
                  <a:gd name="T65" fmla="*/ 140 h 423"/>
                  <a:gd name="T66" fmla="*/ 284 w 284"/>
                  <a:gd name="T67" fmla="*/ 106 h 423"/>
                  <a:gd name="T68" fmla="*/ 281 w 284"/>
                  <a:gd name="T69" fmla="*/ 71 h 423"/>
                  <a:gd name="T70" fmla="*/ 273 w 284"/>
                  <a:gd name="T71" fmla="*/ 36 h 423"/>
                  <a:gd name="T72" fmla="*/ 259 w 284"/>
                  <a:gd name="T73" fmla="*/ 0 h 423"/>
                  <a:gd name="T74" fmla="*/ 258 w 284"/>
                  <a:gd name="T75" fmla="*/ 0 h 423"/>
                  <a:gd name="T76" fmla="*/ 258 w 284"/>
                  <a:gd name="T77" fmla="*/ 0 h 423"/>
                  <a:gd name="T78" fmla="*/ 258 w 284"/>
                  <a:gd name="T79" fmla="*/ 1 h 423"/>
                  <a:gd name="T80" fmla="*/ 258 w 284"/>
                  <a:gd name="T81" fmla="*/ 1 h 423"/>
                  <a:gd name="T82" fmla="*/ 258 w 284"/>
                  <a:gd name="T83" fmla="*/ 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4" h="423">
                    <a:moveTo>
                      <a:pt x="258" y="1"/>
                    </a:moveTo>
                    <a:lnTo>
                      <a:pt x="270" y="37"/>
                    </a:lnTo>
                    <a:lnTo>
                      <a:pt x="276" y="71"/>
                    </a:lnTo>
                    <a:lnTo>
                      <a:pt x="279" y="105"/>
                    </a:lnTo>
                    <a:lnTo>
                      <a:pt x="275" y="138"/>
                    </a:lnTo>
                    <a:lnTo>
                      <a:pt x="268" y="169"/>
                    </a:lnTo>
                    <a:lnTo>
                      <a:pt x="257" y="199"/>
                    </a:lnTo>
                    <a:lnTo>
                      <a:pt x="241" y="228"/>
                    </a:lnTo>
                    <a:lnTo>
                      <a:pt x="223" y="256"/>
                    </a:lnTo>
                    <a:lnTo>
                      <a:pt x="201" y="281"/>
                    </a:lnTo>
                    <a:lnTo>
                      <a:pt x="177" y="305"/>
                    </a:lnTo>
                    <a:lnTo>
                      <a:pt x="152" y="328"/>
                    </a:lnTo>
                    <a:lnTo>
                      <a:pt x="124" y="348"/>
                    </a:lnTo>
                    <a:lnTo>
                      <a:pt x="95" y="367"/>
                    </a:lnTo>
                    <a:lnTo>
                      <a:pt x="66" y="384"/>
                    </a:lnTo>
                    <a:lnTo>
                      <a:pt x="36" y="399"/>
                    </a:lnTo>
                    <a:lnTo>
                      <a:pt x="5" y="411"/>
                    </a:lnTo>
                    <a:lnTo>
                      <a:pt x="1" y="414"/>
                    </a:lnTo>
                    <a:lnTo>
                      <a:pt x="0" y="418"/>
                    </a:lnTo>
                    <a:lnTo>
                      <a:pt x="0" y="422"/>
                    </a:lnTo>
                    <a:lnTo>
                      <a:pt x="3" y="423"/>
                    </a:lnTo>
                    <a:lnTo>
                      <a:pt x="36" y="412"/>
                    </a:lnTo>
                    <a:lnTo>
                      <a:pt x="68" y="399"/>
                    </a:lnTo>
                    <a:lnTo>
                      <a:pt x="100" y="381"/>
                    </a:lnTo>
                    <a:lnTo>
                      <a:pt x="130" y="363"/>
                    </a:lnTo>
                    <a:lnTo>
                      <a:pt x="159" y="341"/>
                    </a:lnTo>
                    <a:lnTo>
                      <a:pt x="185" y="318"/>
                    </a:lnTo>
                    <a:lnTo>
                      <a:pt x="209" y="293"/>
                    </a:lnTo>
                    <a:lnTo>
                      <a:pt x="230" y="265"/>
                    </a:lnTo>
                    <a:lnTo>
                      <a:pt x="249" y="236"/>
                    </a:lnTo>
                    <a:lnTo>
                      <a:pt x="264" y="205"/>
                    </a:lnTo>
                    <a:lnTo>
                      <a:pt x="275" y="173"/>
                    </a:lnTo>
                    <a:lnTo>
                      <a:pt x="282" y="140"/>
                    </a:lnTo>
                    <a:lnTo>
                      <a:pt x="284" y="106"/>
                    </a:lnTo>
                    <a:lnTo>
                      <a:pt x="281" y="71"/>
                    </a:lnTo>
                    <a:lnTo>
                      <a:pt x="273" y="36"/>
                    </a:lnTo>
                    <a:lnTo>
                      <a:pt x="259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8" y="1"/>
                    </a:lnTo>
                    <a:lnTo>
                      <a:pt x="258" y="1"/>
                    </a:lnTo>
                    <a:lnTo>
                      <a:pt x="25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2" name="Freeform 31"/>
              <p:cNvSpPr>
                <a:spLocks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874" y="3651"/>
                <a:ext cx="244" cy="88"/>
              </a:xfrm>
              <a:custGeom>
                <a:avLst/>
                <a:gdLst>
                  <a:gd name="T0" fmla="*/ 0 w 489"/>
                  <a:gd name="T1" fmla="*/ 142 h 178"/>
                  <a:gd name="T2" fmla="*/ 31 w 489"/>
                  <a:gd name="T3" fmla="*/ 153 h 178"/>
                  <a:gd name="T4" fmla="*/ 65 w 489"/>
                  <a:gd name="T5" fmla="*/ 162 h 178"/>
                  <a:gd name="T6" fmla="*/ 98 w 489"/>
                  <a:gd name="T7" fmla="*/ 169 h 178"/>
                  <a:gd name="T8" fmla="*/ 132 w 489"/>
                  <a:gd name="T9" fmla="*/ 174 h 178"/>
                  <a:gd name="T10" fmla="*/ 165 w 489"/>
                  <a:gd name="T11" fmla="*/ 177 h 178"/>
                  <a:gd name="T12" fmla="*/ 198 w 489"/>
                  <a:gd name="T13" fmla="*/ 178 h 178"/>
                  <a:gd name="T14" fmla="*/ 232 w 489"/>
                  <a:gd name="T15" fmla="*/ 177 h 178"/>
                  <a:gd name="T16" fmla="*/ 265 w 489"/>
                  <a:gd name="T17" fmla="*/ 172 h 178"/>
                  <a:gd name="T18" fmla="*/ 297 w 489"/>
                  <a:gd name="T19" fmla="*/ 165 h 178"/>
                  <a:gd name="T20" fmla="*/ 329 w 489"/>
                  <a:gd name="T21" fmla="*/ 155 h 178"/>
                  <a:gd name="T22" fmla="*/ 358 w 489"/>
                  <a:gd name="T23" fmla="*/ 143 h 178"/>
                  <a:gd name="T24" fmla="*/ 387 w 489"/>
                  <a:gd name="T25" fmla="*/ 127 h 178"/>
                  <a:gd name="T26" fmla="*/ 415 w 489"/>
                  <a:gd name="T27" fmla="*/ 109 h 178"/>
                  <a:gd name="T28" fmla="*/ 439 w 489"/>
                  <a:gd name="T29" fmla="*/ 86 h 178"/>
                  <a:gd name="T30" fmla="*/ 462 w 489"/>
                  <a:gd name="T31" fmla="*/ 60 h 178"/>
                  <a:gd name="T32" fmla="*/ 483 w 489"/>
                  <a:gd name="T33" fmla="*/ 32 h 178"/>
                  <a:gd name="T34" fmla="*/ 487 w 489"/>
                  <a:gd name="T35" fmla="*/ 21 h 178"/>
                  <a:gd name="T36" fmla="*/ 489 w 489"/>
                  <a:gd name="T37" fmla="*/ 9 h 178"/>
                  <a:gd name="T38" fmla="*/ 484 w 489"/>
                  <a:gd name="T39" fmla="*/ 0 h 178"/>
                  <a:gd name="T40" fmla="*/ 472 w 489"/>
                  <a:gd name="T41" fmla="*/ 3 h 178"/>
                  <a:gd name="T42" fmla="*/ 451 w 489"/>
                  <a:gd name="T43" fmla="*/ 14 h 178"/>
                  <a:gd name="T44" fmla="*/ 430 w 489"/>
                  <a:gd name="T45" fmla="*/ 27 h 178"/>
                  <a:gd name="T46" fmla="*/ 409 w 489"/>
                  <a:gd name="T47" fmla="*/ 41 h 178"/>
                  <a:gd name="T48" fmla="*/ 388 w 489"/>
                  <a:gd name="T49" fmla="*/ 53 h 178"/>
                  <a:gd name="T50" fmla="*/ 368 w 489"/>
                  <a:gd name="T51" fmla="*/ 66 h 178"/>
                  <a:gd name="T52" fmla="*/ 347 w 489"/>
                  <a:gd name="T53" fmla="*/ 79 h 178"/>
                  <a:gd name="T54" fmla="*/ 326 w 489"/>
                  <a:gd name="T55" fmla="*/ 92 h 178"/>
                  <a:gd name="T56" fmla="*/ 304 w 489"/>
                  <a:gd name="T57" fmla="*/ 103 h 178"/>
                  <a:gd name="T58" fmla="*/ 286 w 489"/>
                  <a:gd name="T59" fmla="*/ 112 h 178"/>
                  <a:gd name="T60" fmla="*/ 269 w 489"/>
                  <a:gd name="T61" fmla="*/ 120 h 178"/>
                  <a:gd name="T62" fmla="*/ 250 w 489"/>
                  <a:gd name="T63" fmla="*/ 127 h 178"/>
                  <a:gd name="T64" fmla="*/ 232 w 489"/>
                  <a:gd name="T65" fmla="*/ 134 h 178"/>
                  <a:gd name="T66" fmla="*/ 212 w 489"/>
                  <a:gd name="T67" fmla="*/ 140 h 178"/>
                  <a:gd name="T68" fmla="*/ 194 w 489"/>
                  <a:gd name="T69" fmla="*/ 145 h 178"/>
                  <a:gd name="T70" fmla="*/ 174 w 489"/>
                  <a:gd name="T71" fmla="*/ 148 h 178"/>
                  <a:gd name="T72" fmla="*/ 156 w 489"/>
                  <a:gd name="T73" fmla="*/ 151 h 178"/>
                  <a:gd name="T74" fmla="*/ 136 w 489"/>
                  <a:gd name="T75" fmla="*/ 154 h 178"/>
                  <a:gd name="T76" fmla="*/ 117 w 489"/>
                  <a:gd name="T77" fmla="*/ 155 h 178"/>
                  <a:gd name="T78" fmla="*/ 97 w 489"/>
                  <a:gd name="T79" fmla="*/ 155 h 178"/>
                  <a:gd name="T80" fmla="*/ 78 w 489"/>
                  <a:gd name="T81" fmla="*/ 154 h 178"/>
                  <a:gd name="T82" fmla="*/ 58 w 489"/>
                  <a:gd name="T83" fmla="*/ 153 h 178"/>
                  <a:gd name="T84" fmla="*/ 40 w 489"/>
                  <a:gd name="T85" fmla="*/ 150 h 178"/>
                  <a:gd name="T86" fmla="*/ 20 w 489"/>
                  <a:gd name="T87" fmla="*/ 146 h 178"/>
                  <a:gd name="T88" fmla="*/ 0 w 489"/>
                  <a:gd name="T89" fmla="*/ 141 h 178"/>
                  <a:gd name="T90" fmla="*/ 0 w 489"/>
                  <a:gd name="T91" fmla="*/ 141 h 178"/>
                  <a:gd name="T92" fmla="*/ 0 w 489"/>
                  <a:gd name="T93" fmla="*/ 141 h 178"/>
                  <a:gd name="T94" fmla="*/ 0 w 489"/>
                  <a:gd name="T95" fmla="*/ 142 h 178"/>
                  <a:gd name="T96" fmla="*/ 0 w 489"/>
                  <a:gd name="T97" fmla="*/ 142 h 178"/>
                  <a:gd name="T98" fmla="*/ 0 w 489"/>
                  <a:gd name="T99" fmla="*/ 14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89" h="178">
                    <a:moveTo>
                      <a:pt x="0" y="142"/>
                    </a:moveTo>
                    <a:lnTo>
                      <a:pt x="31" y="153"/>
                    </a:lnTo>
                    <a:lnTo>
                      <a:pt x="65" y="162"/>
                    </a:lnTo>
                    <a:lnTo>
                      <a:pt x="98" y="169"/>
                    </a:lnTo>
                    <a:lnTo>
                      <a:pt x="132" y="174"/>
                    </a:lnTo>
                    <a:lnTo>
                      <a:pt x="165" y="177"/>
                    </a:lnTo>
                    <a:lnTo>
                      <a:pt x="198" y="178"/>
                    </a:lnTo>
                    <a:lnTo>
                      <a:pt x="232" y="177"/>
                    </a:lnTo>
                    <a:lnTo>
                      <a:pt x="265" y="172"/>
                    </a:lnTo>
                    <a:lnTo>
                      <a:pt x="297" y="165"/>
                    </a:lnTo>
                    <a:lnTo>
                      <a:pt x="329" y="155"/>
                    </a:lnTo>
                    <a:lnTo>
                      <a:pt x="358" y="143"/>
                    </a:lnTo>
                    <a:lnTo>
                      <a:pt x="387" y="127"/>
                    </a:lnTo>
                    <a:lnTo>
                      <a:pt x="415" y="109"/>
                    </a:lnTo>
                    <a:lnTo>
                      <a:pt x="439" y="86"/>
                    </a:lnTo>
                    <a:lnTo>
                      <a:pt x="462" y="60"/>
                    </a:lnTo>
                    <a:lnTo>
                      <a:pt x="483" y="32"/>
                    </a:lnTo>
                    <a:lnTo>
                      <a:pt x="487" y="21"/>
                    </a:lnTo>
                    <a:lnTo>
                      <a:pt x="489" y="9"/>
                    </a:lnTo>
                    <a:lnTo>
                      <a:pt x="484" y="0"/>
                    </a:lnTo>
                    <a:lnTo>
                      <a:pt x="472" y="3"/>
                    </a:lnTo>
                    <a:lnTo>
                      <a:pt x="451" y="14"/>
                    </a:lnTo>
                    <a:lnTo>
                      <a:pt x="430" y="27"/>
                    </a:lnTo>
                    <a:lnTo>
                      <a:pt x="409" y="41"/>
                    </a:lnTo>
                    <a:lnTo>
                      <a:pt x="388" y="53"/>
                    </a:lnTo>
                    <a:lnTo>
                      <a:pt x="368" y="66"/>
                    </a:lnTo>
                    <a:lnTo>
                      <a:pt x="347" y="79"/>
                    </a:lnTo>
                    <a:lnTo>
                      <a:pt x="326" y="92"/>
                    </a:lnTo>
                    <a:lnTo>
                      <a:pt x="304" y="103"/>
                    </a:lnTo>
                    <a:lnTo>
                      <a:pt x="286" y="112"/>
                    </a:lnTo>
                    <a:lnTo>
                      <a:pt x="269" y="120"/>
                    </a:lnTo>
                    <a:lnTo>
                      <a:pt x="250" y="127"/>
                    </a:lnTo>
                    <a:lnTo>
                      <a:pt x="232" y="134"/>
                    </a:lnTo>
                    <a:lnTo>
                      <a:pt x="212" y="140"/>
                    </a:lnTo>
                    <a:lnTo>
                      <a:pt x="194" y="145"/>
                    </a:lnTo>
                    <a:lnTo>
                      <a:pt x="174" y="148"/>
                    </a:lnTo>
                    <a:lnTo>
                      <a:pt x="156" y="151"/>
                    </a:lnTo>
                    <a:lnTo>
                      <a:pt x="136" y="154"/>
                    </a:lnTo>
                    <a:lnTo>
                      <a:pt x="117" y="155"/>
                    </a:lnTo>
                    <a:lnTo>
                      <a:pt x="97" y="155"/>
                    </a:lnTo>
                    <a:lnTo>
                      <a:pt x="78" y="154"/>
                    </a:lnTo>
                    <a:lnTo>
                      <a:pt x="58" y="153"/>
                    </a:lnTo>
                    <a:lnTo>
                      <a:pt x="40" y="150"/>
                    </a:lnTo>
                    <a:lnTo>
                      <a:pt x="20" y="14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3" name="Freeform 32"/>
              <p:cNvSpPr>
                <a:spLocks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830" y="3704"/>
                <a:ext cx="231" cy="95"/>
              </a:xfrm>
              <a:custGeom>
                <a:avLst/>
                <a:gdLst>
                  <a:gd name="T0" fmla="*/ 0 w 462"/>
                  <a:gd name="T1" fmla="*/ 179 h 191"/>
                  <a:gd name="T2" fmla="*/ 33 w 462"/>
                  <a:gd name="T3" fmla="*/ 185 h 191"/>
                  <a:gd name="T4" fmla="*/ 67 w 462"/>
                  <a:gd name="T5" fmla="*/ 188 h 191"/>
                  <a:gd name="T6" fmla="*/ 99 w 462"/>
                  <a:gd name="T7" fmla="*/ 191 h 191"/>
                  <a:gd name="T8" fmla="*/ 131 w 462"/>
                  <a:gd name="T9" fmla="*/ 190 h 191"/>
                  <a:gd name="T10" fmla="*/ 162 w 462"/>
                  <a:gd name="T11" fmla="*/ 187 h 191"/>
                  <a:gd name="T12" fmla="*/ 193 w 462"/>
                  <a:gd name="T13" fmla="*/ 183 h 191"/>
                  <a:gd name="T14" fmla="*/ 223 w 462"/>
                  <a:gd name="T15" fmla="*/ 176 h 191"/>
                  <a:gd name="T16" fmla="*/ 253 w 462"/>
                  <a:gd name="T17" fmla="*/ 167 h 191"/>
                  <a:gd name="T18" fmla="*/ 282 w 462"/>
                  <a:gd name="T19" fmla="*/ 155 h 191"/>
                  <a:gd name="T20" fmla="*/ 310 w 462"/>
                  <a:gd name="T21" fmla="*/ 142 h 191"/>
                  <a:gd name="T22" fmla="*/ 337 w 462"/>
                  <a:gd name="T23" fmla="*/ 126 h 191"/>
                  <a:gd name="T24" fmla="*/ 364 w 462"/>
                  <a:gd name="T25" fmla="*/ 109 h 191"/>
                  <a:gd name="T26" fmla="*/ 389 w 462"/>
                  <a:gd name="T27" fmla="*/ 89 h 191"/>
                  <a:gd name="T28" fmla="*/ 413 w 462"/>
                  <a:gd name="T29" fmla="*/ 67 h 191"/>
                  <a:gd name="T30" fmla="*/ 436 w 462"/>
                  <a:gd name="T31" fmla="*/ 43 h 191"/>
                  <a:gd name="T32" fmla="*/ 458 w 462"/>
                  <a:gd name="T33" fmla="*/ 17 h 191"/>
                  <a:gd name="T34" fmla="*/ 462 w 462"/>
                  <a:gd name="T35" fmla="*/ 9 h 191"/>
                  <a:gd name="T36" fmla="*/ 460 w 462"/>
                  <a:gd name="T37" fmla="*/ 2 h 191"/>
                  <a:gd name="T38" fmla="*/ 455 w 462"/>
                  <a:gd name="T39" fmla="*/ 0 h 191"/>
                  <a:gd name="T40" fmla="*/ 447 w 462"/>
                  <a:gd name="T41" fmla="*/ 3 h 191"/>
                  <a:gd name="T42" fmla="*/ 424 w 462"/>
                  <a:gd name="T43" fmla="*/ 23 h 191"/>
                  <a:gd name="T44" fmla="*/ 399 w 462"/>
                  <a:gd name="T45" fmla="*/ 42 h 191"/>
                  <a:gd name="T46" fmla="*/ 374 w 462"/>
                  <a:gd name="T47" fmla="*/ 61 h 191"/>
                  <a:gd name="T48" fmla="*/ 349 w 462"/>
                  <a:gd name="T49" fmla="*/ 78 h 191"/>
                  <a:gd name="T50" fmla="*/ 322 w 462"/>
                  <a:gd name="T51" fmla="*/ 95 h 191"/>
                  <a:gd name="T52" fmla="*/ 296 w 462"/>
                  <a:gd name="T53" fmla="*/ 110 h 191"/>
                  <a:gd name="T54" fmla="*/ 268 w 462"/>
                  <a:gd name="T55" fmla="*/ 124 h 191"/>
                  <a:gd name="T56" fmla="*/ 241 w 462"/>
                  <a:gd name="T57" fmla="*/ 138 h 191"/>
                  <a:gd name="T58" fmla="*/ 212 w 462"/>
                  <a:gd name="T59" fmla="*/ 149 h 191"/>
                  <a:gd name="T60" fmla="*/ 183 w 462"/>
                  <a:gd name="T61" fmla="*/ 159 h 191"/>
                  <a:gd name="T62" fmla="*/ 153 w 462"/>
                  <a:gd name="T63" fmla="*/ 167 h 191"/>
                  <a:gd name="T64" fmla="*/ 124 w 462"/>
                  <a:gd name="T65" fmla="*/ 174 h 191"/>
                  <a:gd name="T66" fmla="*/ 93 w 462"/>
                  <a:gd name="T67" fmla="*/ 178 h 191"/>
                  <a:gd name="T68" fmla="*/ 63 w 462"/>
                  <a:gd name="T69" fmla="*/ 180 h 191"/>
                  <a:gd name="T70" fmla="*/ 32 w 462"/>
                  <a:gd name="T71" fmla="*/ 182 h 191"/>
                  <a:gd name="T72" fmla="*/ 1 w 462"/>
                  <a:gd name="T73" fmla="*/ 179 h 191"/>
                  <a:gd name="T74" fmla="*/ 0 w 462"/>
                  <a:gd name="T75" fmla="*/ 179 h 191"/>
                  <a:gd name="T76" fmla="*/ 0 w 462"/>
                  <a:gd name="T77" fmla="*/ 179 h 191"/>
                  <a:gd name="T78" fmla="*/ 0 w 462"/>
                  <a:gd name="T79" fmla="*/ 179 h 191"/>
                  <a:gd name="T80" fmla="*/ 0 w 462"/>
                  <a:gd name="T81" fmla="*/ 179 h 191"/>
                  <a:gd name="T82" fmla="*/ 0 w 462"/>
                  <a:gd name="T83" fmla="*/ 179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62" h="191">
                    <a:moveTo>
                      <a:pt x="0" y="179"/>
                    </a:moveTo>
                    <a:lnTo>
                      <a:pt x="33" y="185"/>
                    </a:lnTo>
                    <a:lnTo>
                      <a:pt x="67" y="188"/>
                    </a:lnTo>
                    <a:lnTo>
                      <a:pt x="99" y="191"/>
                    </a:lnTo>
                    <a:lnTo>
                      <a:pt x="131" y="190"/>
                    </a:lnTo>
                    <a:lnTo>
                      <a:pt x="162" y="187"/>
                    </a:lnTo>
                    <a:lnTo>
                      <a:pt x="193" y="183"/>
                    </a:lnTo>
                    <a:lnTo>
                      <a:pt x="223" y="176"/>
                    </a:lnTo>
                    <a:lnTo>
                      <a:pt x="253" y="167"/>
                    </a:lnTo>
                    <a:lnTo>
                      <a:pt x="282" y="155"/>
                    </a:lnTo>
                    <a:lnTo>
                      <a:pt x="310" y="142"/>
                    </a:lnTo>
                    <a:lnTo>
                      <a:pt x="337" y="126"/>
                    </a:lnTo>
                    <a:lnTo>
                      <a:pt x="364" y="109"/>
                    </a:lnTo>
                    <a:lnTo>
                      <a:pt x="389" y="89"/>
                    </a:lnTo>
                    <a:lnTo>
                      <a:pt x="413" y="67"/>
                    </a:lnTo>
                    <a:lnTo>
                      <a:pt x="436" y="43"/>
                    </a:lnTo>
                    <a:lnTo>
                      <a:pt x="458" y="17"/>
                    </a:lnTo>
                    <a:lnTo>
                      <a:pt x="462" y="9"/>
                    </a:lnTo>
                    <a:lnTo>
                      <a:pt x="460" y="2"/>
                    </a:lnTo>
                    <a:lnTo>
                      <a:pt x="455" y="0"/>
                    </a:lnTo>
                    <a:lnTo>
                      <a:pt x="447" y="3"/>
                    </a:lnTo>
                    <a:lnTo>
                      <a:pt x="424" y="23"/>
                    </a:lnTo>
                    <a:lnTo>
                      <a:pt x="399" y="42"/>
                    </a:lnTo>
                    <a:lnTo>
                      <a:pt x="374" y="61"/>
                    </a:lnTo>
                    <a:lnTo>
                      <a:pt x="349" y="78"/>
                    </a:lnTo>
                    <a:lnTo>
                      <a:pt x="322" y="95"/>
                    </a:lnTo>
                    <a:lnTo>
                      <a:pt x="296" y="110"/>
                    </a:lnTo>
                    <a:lnTo>
                      <a:pt x="268" y="124"/>
                    </a:lnTo>
                    <a:lnTo>
                      <a:pt x="241" y="138"/>
                    </a:lnTo>
                    <a:lnTo>
                      <a:pt x="212" y="149"/>
                    </a:lnTo>
                    <a:lnTo>
                      <a:pt x="183" y="159"/>
                    </a:lnTo>
                    <a:lnTo>
                      <a:pt x="153" y="167"/>
                    </a:lnTo>
                    <a:lnTo>
                      <a:pt x="124" y="174"/>
                    </a:lnTo>
                    <a:lnTo>
                      <a:pt x="93" y="178"/>
                    </a:lnTo>
                    <a:lnTo>
                      <a:pt x="63" y="180"/>
                    </a:lnTo>
                    <a:lnTo>
                      <a:pt x="32" y="182"/>
                    </a:lnTo>
                    <a:lnTo>
                      <a:pt x="1" y="179"/>
                    </a:lnTo>
                    <a:lnTo>
                      <a:pt x="0" y="179"/>
                    </a:lnTo>
                    <a:lnTo>
                      <a:pt x="0" y="179"/>
                    </a:lnTo>
                    <a:lnTo>
                      <a:pt x="0" y="179"/>
                    </a:lnTo>
                    <a:lnTo>
                      <a:pt x="0" y="17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4" name="Freeform 33"/>
              <p:cNvSpPr>
                <a:spLocks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859" y="3741"/>
                <a:ext cx="185" cy="124"/>
              </a:xfrm>
              <a:custGeom>
                <a:avLst/>
                <a:gdLst>
                  <a:gd name="T0" fmla="*/ 371 w 371"/>
                  <a:gd name="T1" fmla="*/ 0 h 248"/>
                  <a:gd name="T2" fmla="*/ 355 w 371"/>
                  <a:gd name="T3" fmla="*/ 26 h 248"/>
                  <a:gd name="T4" fmla="*/ 339 w 371"/>
                  <a:gd name="T5" fmla="*/ 49 h 248"/>
                  <a:gd name="T6" fmla="*/ 321 w 371"/>
                  <a:gd name="T7" fmla="*/ 71 h 248"/>
                  <a:gd name="T8" fmla="*/ 301 w 371"/>
                  <a:gd name="T9" fmla="*/ 89 h 248"/>
                  <a:gd name="T10" fmla="*/ 280 w 371"/>
                  <a:gd name="T11" fmla="*/ 106 h 248"/>
                  <a:gd name="T12" fmla="*/ 258 w 371"/>
                  <a:gd name="T13" fmla="*/ 121 h 248"/>
                  <a:gd name="T14" fmla="*/ 236 w 371"/>
                  <a:gd name="T15" fmla="*/ 135 h 248"/>
                  <a:gd name="T16" fmla="*/ 213 w 371"/>
                  <a:gd name="T17" fmla="*/ 148 h 248"/>
                  <a:gd name="T18" fmla="*/ 189 w 371"/>
                  <a:gd name="T19" fmla="*/ 159 h 248"/>
                  <a:gd name="T20" fmla="*/ 164 w 371"/>
                  <a:gd name="T21" fmla="*/ 171 h 248"/>
                  <a:gd name="T22" fmla="*/ 139 w 371"/>
                  <a:gd name="T23" fmla="*/ 180 h 248"/>
                  <a:gd name="T24" fmla="*/ 113 w 371"/>
                  <a:gd name="T25" fmla="*/ 191 h 248"/>
                  <a:gd name="T26" fmla="*/ 87 w 371"/>
                  <a:gd name="T27" fmla="*/ 200 h 248"/>
                  <a:gd name="T28" fmla="*/ 60 w 371"/>
                  <a:gd name="T29" fmla="*/ 209 h 248"/>
                  <a:gd name="T30" fmla="*/ 34 w 371"/>
                  <a:gd name="T31" fmla="*/ 218 h 248"/>
                  <a:gd name="T32" fmla="*/ 7 w 371"/>
                  <a:gd name="T33" fmla="*/ 229 h 248"/>
                  <a:gd name="T34" fmla="*/ 3 w 371"/>
                  <a:gd name="T35" fmla="*/ 233 h 248"/>
                  <a:gd name="T36" fmla="*/ 0 w 371"/>
                  <a:gd name="T37" fmla="*/ 240 h 248"/>
                  <a:gd name="T38" fmla="*/ 2 w 371"/>
                  <a:gd name="T39" fmla="*/ 246 h 248"/>
                  <a:gd name="T40" fmla="*/ 6 w 371"/>
                  <a:gd name="T41" fmla="*/ 248 h 248"/>
                  <a:gd name="T42" fmla="*/ 36 w 371"/>
                  <a:gd name="T43" fmla="*/ 241 h 248"/>
                  <a:gd name="T44" fmla="*/ 65 w 371"/>
                  <a:gd name="T45" fmla="*/ 233 h 248"/>
                  <a:gd name="T46" fmla="*/ 93 w 371"/>
                  <a:gd name="T47" fmla="*/ 225 h 248"/>
                  <a:gd name="T48" fmla="*/ 120 w 371"/>
                  <a:gd name="T49" fmla="*/ 216 h 248"/>
                  <a:gd name="T50" fmla="*/ 147 w 371"/>
                  <a:gd name="T51" fmla="*/ 206 h 248"/>
                  <a:gd name="T52" fmla="*/ 172 w 371"/>
                  <a:gd name="T53" fmla="*/ 195 h 248"/>
                  <a:gd name="T54" fmla="*/ 197 w 371"/>
                  <a:gd name="T55" fmla="*/ 182 h 248"/>
                  <a:gd name="T56" fmla="*/ 222 w 371"/>
                  <a:gd name="T57" fmla="*/ 170 h 248"/>
                  <a:gd name="T58" fmla="*/ 243 w 371"/>
                  <a:gd name="T59" fmla="*/ 155 h 248"/>
                  <a:gd name="T60" fmla="*/ 265 w 371"/>
                  <a:gd name="T61" fmla="*/ 139 h 248"/>
                  <a:gd name="T62" fmla="*/ 286 w 371"/>
                  <a:gd name="T63" fmla="*/ 120 h 248"/>
                  <a:gd name="T64" fmla="*/ 306 w 371"/>
                  <a:gd name="T65" fmla="*/ 101 h 248"/>
                  <a:gd name="T66" fmla="*/ 324 w 371"/>
                  <a:gd name="T67" fmla="*/ 79 h 248"/>
                  <a:gd name="T68" fmla="*/ 341 w 371"/>
                  <a:gd name="T69" fmla="*/ 56 h 248"/>
                  <a:gd name="T70" fmla="*/ 357 w 371"/>
                  <a:gd name="T71" fmla="*/ 29 h 248"/>
                  <a:gd name="T72" fmla="*/ 371 w 371"/>
                  <a:gd name="T73" fmla="*/ 2 h 248"/>
                  <a:gd name="T74" fmla="*/ 371 w 371"/>
                  <a:gd name="T75" fmla="*/ 0 h 248"/>
                  <a:gd name="T76" fmla="*/ 371 w 371"/>
                  <a:gd name="T77" fmla="*/ 0 h 248"/>
                  <a:gd name="T78" fmla="*/ 371 w 371"/>
                  <a:gd name="T79" fmla="*/ 0 h 248"/>
                  <a:gd name="T80" fmla="*/ 371 w 371"/>
                  <a:gd name="T81" fmla="*/ 0 h 248"/>
                  <a:gd name="T82" fmla="*/ 371 w 371"/>
                  <a:gd name="T83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1" h="248">
                    <a:moveTo>
                      <a:pt x="371" y="0"/>
                    </a:moveTo>
                    <a:lnTo>
                      <a:pt x="355" y="26"/>
                    </a:lnTo>
                    <a:lnTo>
                      <a:pt x="339" y="49"/>
                    </a:lnTo>
                    <a:lnTo>
                      <a:pt x="321" y="71"/>
                    </a:lnTo>
                    <a:lnTo>
                      <a:pt x="301" y="89"/>
                    </a:lnTo>
                    <a:lnTo>
                      <a:pt x="280" y="106"/>
                    </a:lnTo>
                    <a:lnTo>
                      <a:pt x="258" y="121"/>
                    </a:lnTo>
                    <a:lnTo>
                      <a:pt x="236" y="135"/>
                    </a:lnTo>
                    <a:lnTo>
                      <a:pt x="213" y="148"/>
                    </a:lnTo>
                    <a:lnTo>
                      <a:pt x="189" y="159"/>
                    </a:lnTo>
                    <a:lnTo>
                      <a:pt x="164" y="171"/>
                    </a:lnTo>
                    <a:lnTo>
                      <a:pt x="139" y="180"/>
                    </a:lnTo>
                    <a:lnTo>
                      <a:pt x="113" y="191"/>
                    </a:lnTo>
                    <a:lnTo>
                      <a:pt x="87" y="200"/>
                    </a:lnTo>
                    <a:lnTo>
                      <a:pt x="60" y="209"/>
                    </a:lnTo>
                    <a:lnTo>
                      <a:pt x="34" y="218"/>
                    </a:lnTo>
                    <a:lnTo>
                      <a:pt x="7" y="229"/>
                    </a:lnTo>
                    <a:lnTo>
                      <a:pt x="3" y="233"/>
                    </a:lnTo>
                    <a:lnTo>
                      <a:pt x="0" y="240"/>
                    </a:lnTo>
                    <a:lnTo>
                      <a:pt x="2" y="246"/>
                    </a:lnTo>
                    <a:lnTo>
                      <a:pt x="6" y="248"/>
                    </a:lnTo>
                    <a:lnTo>
                      <a:pt x="36" y="241"/>
                    </a:lnTo>
                    <a:lnTo>
                      <a:pt x="65" y="233"/>
                    </a:lnTo>
                    <a:lnTo>
                      <a:pt x="93" y="225"/>
                    </a:lnTo>
                    <a:lnTo>
                      <a:pt x="120" y="216"/>
                    </a:lnTo>
                    <a:lnTo>
                      <a:pt x="147" y="206"/>
                    </a:lnTo>
                    <a:lnTo>
                      <a:pt x="172" y="195"/>
                    </a:lnTo>
                    <a:lnTo>
                      <a:pt x="197" y="182"/>
                    </a:lnTo>
                    <a:lnTo>
                      <a:pt x="222" y="170"/>
                    </a:lnTo>
                    <a:lnTo>
                      <a:pt x="243" y="155"/>
                    </a:lnTo>
                    <a:lnTo>
                      <a:pt x="265" y="139"/>
                    </a:lnTo>
                    <a:lnTo>
                      <a:pt x="286" y="120"/>
                    </a:lnTo>
                    <a:lnTo>
                      <a:pt x="306" y="101"/>
                    </a:lnTo>
                    <a:lnTo>
                      <a:pt x="324" y="79"/>
                    </a:lnTo>
                    <a:lnTo>
                      <a:pt x="341" y="56"/>
                    </a:lnTo>
                    <a:lnTo>
                      <a:pt x="357" y="29"/>
                    </a:lnTo>
                    <a:lnTo>
                      <a:pt x="371" y="2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5" name="Freeform 34"/>
              <p:cNvSpPr>
                <a:spLocks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726" y="3756"/>
                <a:ext cx="216" cy="64"/>
              </a:xfrm>
              <a:custGeom>
                <a:avLst/>
                <a:gdLst>
                  <a:gd name="T0" fmla="*/ 9 w 431"/>
                  <a:gd name="T1" fmla="*/ 25 h 128"/>
                  <a:gd name="T2" fmla="*/ 47 w 431"/>
                  <a:gd name="T3" fmla="*/ 65 h 128"/>
                  <a:gd name="T4" fmla="*/ 99 w 431"/>
                  <a:gd name="T5" fmla="*/ 94 h 128"/>
                  <a:gd name="T6" fmla="*/ 153 w 431"/>
                  <a:gd name="T7" fmla="*/ 113 h 128"/>
                  <a:gd name="T8" fmla="*/ 193 w 431"/>
                  <a:gd name="T9" fmla="*/ 124 h 128"/>
                  <a:gd name="T10" fmla="*/ 226 w 431"/>
                  <a:gd name="T11" fmla="*/ 128 h 128"/>
                  <a:gd name="T12" fmla="*/ 259 w 431"/>
                  <a:gd name="T13" fmla="*/ 127 h 128"/>
                  <a:gd name="T14" fmla="*/ 291 w 431"/>
                  <a:gd name="T15" fmla="*/ 123 h 128"/>
                  <a:gd name="T16" fmla="*/ 323 w 431"/>
                  <a:gd name="T17" fmla="*/ 114 h 128"/>
                  <a:gd name="T18" fmla="*/ 354 w 431"/>
                  <a:gd name="T19" fmla="*/ 102 h 128"/>
                  <a:gd name="T20" fmla="*/ 383 w 431"/>
                  <a:gd name="T21" fmla="*/ 87 h 128"/>
                  <a:gd name="T22" fmla="*/ 411 w 431"/>
                  <a:gd name="T23" fmla="*/ 68 h 128"/>
                  <a:gd name="T24" fmla="*/ 428 w 431"/>
                  <a:gd name="T25" fmla="*/ 51 h 128"/>
                  <a:gd name="T26" fmla="*/ 429 w 431"/>
                  <a:gd name="T27" fmla="*/ 31 h 128"/>
                  <a:gd name="T28" fmla="*/ 408 w 431"/>
                  <a:gd name="T29" fmla="*/ 31 h 128"/>
                  <a:gd name="T30" fmla="*/ 383 w 431"/>
                  <a:gd name="T31" fmla="*/ 37 h 128"/>
                  <a:gd name="T32" fmla="*/ 358 w 431"/>
                  <a:gd name="T33" fmla="*/ 43 h 128"/>
                  <a:gd name="T34" fmla="*/ 332 w 431"/>
                  <a:gd name="T35" fmla="*/ 49 h 128"/>
                  <a:gd name="T36" fmla="*/ 307 w 431"/>
                  <a:gd name="T37" fmla="*/ 55 h 128"/>
                  <a:gd name="T38" fmla="*/ 280 w 431"/>
                  <a:gd name="T39" fmla="*/ 59 h 128"/>
                  <a:gd name="T40" fmla="*/ 255 w 431"/>
                  <a:gd name="T41" fmla="*/ 63 h 128"/>
                  <a:gd name="T42" fmla="*/ 229 w 431"/>
                  <a:gd name="T43" fmla="*/ 65 h 128"/>
                  <a:gd name="T44" fmla="*/ 206 w 431"/>
                  <a:gd name="T45" fmla="*/ 66 h 128"/>
                  <a:gd name="T46" fmla="*/ 178 w 431"/>
                  <a:gd name="T47" fmla="*/ 66 h 128"/>
                  <a:gd name="T48" fmla="*/ 147 w 431"/>
                  <a:gd name="T49" fmla="*/ 64 h 128"/>
                  <a:gd name="T50" fmla="*/ 113 w 431"/>
                  <a:gd name="T51" fmla="*/ 59 h 128"/>
                  <a:gd name="T52" fmla="*/ 80 w 431"/>
                  <a:gd name="T53" fmla="*/ 52 h 128"/>
                  <a:gd name="T54" fmla="*/ 50 w 431"/>
                  <a:gd name="T55" fmla="*/ 42 h 128"/>
                  <a:gd name="T56" fmla="*/ 24 w 431"/>
                  <a:gd name="T57" fmla="*/ 29 h 128"/>
                  <a:gd name="T58" fmla="*/ 6 w 431"/>
                  <a:gd name="T59" fmla="*/ 11 h 128"/>
                  <a:gd name="T60" fmla="*/ 1 w 431"/>
                  <a:gd name="T61" fmla="*/ 0 h 128"/>
                  <a:gd name="T62" fmla="*/ 0 w 431"/>
                  <a:gd name="T63" fmla="*/ 0 h 128"/>
                  <a:gd name="T64" fmla="*/ 0 w 431"/>
                  <a:gd name="T6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1" h="128">
                    <a:moveTo>
                      <a:pt x="0" y="0"/>
                    </a:moveTo>
                    <a:lnTo>
                      <a:pt x="9" y="25"/>
                    </a:lnTo>
                    <a:lnTo>
                      <a:pt x="25" y="46"/>
                    </a:lnTo>
                    <a:lnTo>
                      <a:pt x="47" y="65"/>
                    </a:lnTo>
                    <a:lnTo>
                      <a:pt x="72" y="80"/>
                    </a:lnTo>
                    <a:lnTo>
                      <a:pt x="99" y="94"/>
                    </a:lnTo>
                    <a:lnTo>
                      <a:pt x="126" y="104"/>
                    </a:lnTo>
                    <a:lnTo>
                      <a:pt x="153" y="113"/>
                    </a:lnTo>
                    <a:lnTo>
                      <a:pt x="177" y="120"/>
                    </a:lnTo>
                    <a:lnTo>
                      <a:pt x="193" y="124"/>
                    </a:lnTo>
                    <a:lnTo>
                      <a:pt x="209" y="127"/>
                    </a:lnTo>
                    <a:lnTo>
                      <a:pt x="226" y="128"/>
                    </a:lnTo>
                    <a:lnTo>
                      <a:pt x="242" y="128"/>
                    </a:lnTo>
                    <a:lnTo>
                      <a:pt x="259" y="127"/>
                    </a:lnTo>
                    <a:lnTo>
                      <a:pt x="275" y="126"/>
                    </a:lnTo>
                    <a:lnTo>
                      <a:pt x="291" y="123"/>
                    </a:lnTo>
                    <a:lnTo>
                      <a:pt x="307" y="119"/>
                    </a:lnTo>
                    <a:lnTo>
                      <a:pt x="323" y="114"/>
                    </a:lnTo>
                    <a:lnTo>
                      <a:pt x="339" y="109"/>
                    </a:lnTo>
                    <a:lnTo>
                      <a:pt x="354" y="102"/>
                    </a:lnTo>
                    <a:lnTo>
                      <a:pt x="369" y="95"/>
                    </a:lnTo>
                    <a:lnTo>
                      <a:pt x="383" y="87"/>
                    </a:lnTo>
                    <a:lnTo>
                      <a:pt x="397" y="78"/>
                    </a:lnTo>
                    <a:lnTo>
                      <a:pt x="411" y="68"/>
                    </a:lnTo>
                    <a:lnTo>
                      <a:pt x="423" y="58"/>
                    </a:lnTo>
                    <a:lnTo>
                      <a:pt x="428" y="51"/>
                    </a:lnTo>
                    <a:lnTo>
                      <a:pt x="431" y="40"/>
                    </a:lnTo>
                    <a:lnTo>
                      <a:pt x="429" y="31"/>
                    </a:lnTo>
                    <a:lnTo>
                      <a:pt x="421" y="29"/>
                    </a:lnTo>
                    <a:lnTo>
                      <a:pt x="408" y="31"/>
                    </a:lnTo>
                    <a:lnTo>
                      <a:pt x="396" y="35"/>
                    </a:lnTo>
                    <a:lnTo>
                      <a:pt x="383" y="37"/>
                    </a:lnTo>
                    <a:lnTo>
                      <a:pt x="370" y="41"/>
                    </a:lnTo>
                    <a:lnTo>
                      <a:pt x="358" y="43"/>
                    </a:lnTo>
                    <a:lnTo>
                      <a:pt x="345" y="46"/>
                    </a:lnTo>
                    <a:lnTo>
                      <a:pt x="332" y="49"/>
                    </a:lnTo>
                    <a:lnTo>
                      <a:pt x="320" y="52"/>
                    </a:lnTo>
                    <a:lnTo>
                      <a:pt x="307" y="55"/>
                    </a:lnTo>
                    <a:lnTo>
                      <a:pt x="294" y="57"/>
                    </a:lnTo>
                    <a:lnTo>
                      <a:pt x="280" y="59"/>
                    </a:lnTo>
                    <a:lnTo>
                      <a:pt x="268" y="61"/>
                    </a:lnTo>
                    <a:lnTo>
                      <a:pt x="255" y="63"/>
                    </a:lnTo>
                    <a:lnTo>
                      <a:pt x="242" y="65"/>
                    </a:lnTo>
                    <a:lnTo>
                      <a:pt x="229" y="65"/>
                    </a:lnTo>
                    <a:lnTo>
                      <a:pt x="216" y="66"/>
                    </a:lnTo>
                    <a:lnTo>
                      <a:pt x="206" y="66"/>
                    </a:lnTo>
                    <a:lnTo>
                      <a:pt x="193" y="66"/>
                    </a:lnTo>
                    <a:lnTo>
                      <a:pt x="178" y="66"/>
                    </a:lnTo>
                    <a:lnTo>
                      <a:pt x="163" y="65"/>
                    </a:lnTo>
                    <a:lnTo>
                      <a:pt x="147" y="64"/>
                    </a:lnTo>
                    <a:lnTo>
                      <a:pt x="131" y="61"/>
                    </a:lnTo>
                    <a:lnTo>
                      <a:pt x="113" y="59"/>
                    </a:lnTo>
                    <a:lnTo>
                      <a:pt x="96" y="56"/>
                    </a:lnTo>
                    <a:lnTo>
                      <a:pt x="80" y="52"/>
                    </a:lnTo>
                    <a:lnTo>
                      <a:pt x="64" y="48"/>
                    </a:lnTo>
                    <a:lnTo>
                      <a:pt x="50" y="42"/>
                    </a:lnTo>
                    <a:lnTo>
                      <a:pt x="36" y="36"/>
                    </a:lnTo>
                    <a:lnTo>
                      <a:pt x="24" y="29"/>
                    </a:lnTo>
                    <a:lnTo>
                      <a:pt x="14" y="20"/>
                    </a:lnTo>
                    <a:lnTo>
                      <a:pt x="6" y="1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6" name="Freeform 35"/>
              <p:cNvSpPr>
                <a:spLocks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838" y="3817"/>
                <a:ext cx="117" cy="81"/>
              </a:xfrm>
              <a:custGeom>
                <a:avLst/>
                <a:gdLst>
                  <a:gd name="T0" fmla="*/ 233 w 234"/>
                  <a:gd name="T1" fmla="*/ 0 h 163"/>
                  <a:gd name="T2" fmla="*/ 225 w 234"/>
                  <a:gd name="T3" fmla="*/ 14 h 163"/>
                  <a:gd name="T4" fmla="*/ 214 w 234"/>
                  <a:gd name="T5" fmla="*/ 27 h 163"/>
                  <a:gd name="T6" fmla="*/ 204 w 234"/>
                  <a:gd name="T7" fmla="*/ 40 h 163"/>
                  <a:gd name="T8" fmla="*/ 191 w 234"/>
                  <a:gd name="T9" fmla="*/ 51 h 163"/>
                  <a:gd name="T10" fmla="*/ 178 w 234"/>
                  <a:gd name="T11" fmla="*/ 64 h 163"/>
                  <a:gd name="T12" fmla="*/ 165 w 234"/>
                  <a:gd name="T13" fmla="*/ 74 h 163"/>
                  <a:gd name="T14" fmla="*/ 151 w 234"/>
                  <a:gd name="T15" fmla="*/ 86 h 163"/>
                  <a:gd name="T16" fmla="*/ 135 w 234"/>
                  <a:gd name="T17" fmla="*/ 96 h 163"/>
                  <a:gd name="T18" fmla="*/ 120 w 234"/>
                  <a:gd name="T19" fmla="*/ 105 h 163"/>
                  <a:gd name="T20" fmla="*/ 104 w 234"/>
                  <a:gd name="T21" fmla="*/ 114 h 163"/>
                  <a:gd name="T22" fmla="*/ 88 w 234"/>
                  <a:gd name="T23" fmla="*/ 123 h 163"/>
                  <a:gd name="T24" fmla="*/ 71 w 234"/>
                  <a:gd name="T25" fmla="*/ 129 h 163"/>
                  <a:gd name="T26" fmla="*/ 55 w 234"/>
                  <a:gd name="T27" fmla="*/ 136 h 163"/>
                  <a:gd name="T28" fmla="*/ 39 w 234"/>
                  <a:gd name="T29" fmla="*/ 142 h 163"/>
                  <a:gd name="T30" fmla="*/ 24 w 234"/>
                  <a:gd name="T31" fmla="*/ 147 h 163"/>
                  <a:gd name="T32" fmla="*/ 9 w 234"/>
                  <a:gd name="T33" fmla="*/ 150 h 163"/>
                  <a:gd name="T34" fmla="*/ 5 w 234"/>
                  <a:gd name="T35" fmla="*/ 152 h 163"/>
                  <a:gd name="T36" fmla="*/ 1 w 234"/>
                  <a:gd name="T37" fmla="*/ 157 h 163"/>
                  <a:gd name="T38" fmla="*/ 0 w 234"/>
                  <a:gd name="T39" fmla="*/ 162 h 163"/>
                  <a:gd name="T40" fmla="*/ 5 w 234"/>
                  <a:gd name="T41" fmla="*/ 163 h 163"/>
                  <a:gd name="T42" fmla="*/ 22 w 234"/>
                  <a:gd name="T43" fmla="*/ 161 h 163"/>
                  <a:gd name="T44" fmla="*/ 39 w 234"/>
                  <a:gd name="T45" fmla="*/ 157 h 163"/>
                  <a:gd name="T46" fmla="*/ 56 w 234"/>
                  <a:gd name="T47" fmla="*/ 152 h 163"/>
                  <a:gd name="T48" fmla="*/ 74 w 234"/>
                  <a:gd name="T49" fmla="*/ 147 h 163"/>
                  <a:gd name="T50" fmla="*/ 91 w 234"/>
                  <a:gd name="T51" fmla="*/ 140 h 163"/>
                  <a:gd name="T52" fmla="*/ 108 w 234"/>
                  <a:gd name="T53" fmla="*/ 132 h 163"/>
                  <a:gd name="T54" fmla="*/ 124 w 234"/>
                  <a:gd name="T55" fmla="*/ 121 h 163"/>
                  <a:gd name="T56" fmla="*/ 140 w 234"/>
                  <a:gd name="T57" fmla="*/ 111 h 163"/>
                  <a:gd name="T58" fmla="*/ 155 w 234"/>
                  <a:gd name="T59" fmla="*/ 101 h 163"/>
                  <a:gd name="T60" fmla="*/ 169 w 234"/>
                  <a:gd name="T61" fmla="*/ 88 h 163"/>
                  <a:gd name="T62" fmla="*/ 183 w 234"/>
                  <a:gd name="T63" fmla="*/ 75 h 163"/>
                  <a:gd name="T64" fmla="*/ 196 w 234"/>
                  <a:gd name="T65" fmla="*/ 61 h 163"/>
                  <a:gd name="T66" fmla="*/ 207 w 234"/>
                  <a:gd name="T67" fmla="*/ 46 h 163"/>
                  <a:gd name="T68" fmla="*/ 218 w 234"/>
                  <a:gd name="T69" fmla="*/ 31 h 163"/>
                  <a:gd name="T70" fmla="*/ 227 w 234"/>
                  <a:gd name="T71" fmla="*/ 16 h 163"/>
                  <a:gd name="T72" fmla="*/ 234 w 234"/>
                  <a:gd name="T73" fmla="*/ 0 h 163"/>
                  <a:gd name="T74" fmla="*/ 234 w 234"/>
                  <a:gd name="T75" fmla="*/ 0 h 163"/>
                  <a:gd name="T76" fmla="*/ 234 w 234"/>
                  <a:gd name="T77" fmla="*/ 0 h 163"/>
                  <a:gd name="T78" fmla="*/ 233 w 234"/>
                  <a:gd name="T79" fmla="*/ 0 h 163"/>
                  <a:gd name="T80" fmla="*/ 233 w 234"/>
                  <a:gd name="T81" fmla="*/ 0 h 163"/>
                  <a:gd name="T82" fmla="*/ 233 w 234"/>
                  <a:gd name="T83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4" h="163">
                    <a:moveTo>
                      <a:pt x="233" y="0"/>
                    </a:moveTo>
                    <a:lnTo>
                      <a:pt x="225" y="14"/>
                    </a:lnTo>
                    <a:lnTo>
                      <a:pt x="214" y="27"/>
                    </a:lnTo>
                    <a:lnTo>
                      <a:pt x="204" y="40"/>
                    </a:lnTo>
                    <a:lnTo>
                      <a:pt x="191" y="51"/>
                    </a:lnTo>
                    <a:lnTo>
                      <a:pt x="178" y="64"/>
                    </a:lnTo>
                    <a:lnTo>
                      <a:pt x="165" y="74"/>
                    </a:lnTo>
                    <a:lnTo>
                      <a:pt x="151" y="86"/>
                    </a:lnTo>
                    <a:lnTo>
                      <a:pt x="135" y="96"/>
                    </a:lnTo>
                    <a:lnTo>
                      <a:pt x="120" y="105"/>
                    </a:lnTo>
                    <a:lnTo>
                      <a:pt x="104" y="114"/>
                    </a:lnTo>
                    <a:lnTo>
                      <a:pt x="88" y="123"/>
                    </a:lnTo>
                    <a:lnTo>
                      <a:pt x="71" y="129"/>
                    </a:lnTo>
                    <a:lnTo>
                      <a:pt x="55" y="136"/>
                    </a:lnTo>
                    <a:lnTo>
                      <a:pt x="39" y="142"/>
                    </a:lnTo>
                    <a:lnTo>
                      <a:pt x="24" y="147"/>
                    </a:lnTo>
                    <a:lnTo>
                      <a:pt x="9" y="150"/>
                    </a:lnTo>
                    <a:lnTo>
                      <a:pt x="5" y="152"/>
                    </a:lnTo>
                    <a:lnTo>
                      <a:pt x="1" y="157"/>
                    </a:lnTo>
                    <a:lnTo>
                      <a:pt x="0" y="162"/>
                    </a:lnTo>
                    <a:lnTo>
                      <a:pt x="5" y="163"/>
                    </a:lnTo>
                    <a:lnTo>
                      <a:pt x="22" y="161"/>
                    </a:lnTo>
                    <a:lnTo>
                      <a:pt x="39" y="157"/>
                    </a:lnTo>
                    <a:lnTo>
                      <a:pt x="56" y="152"/>
                    </a:lnTo>
                    <a:lnTo>
                      <a:pt x="74" y="147"/>
                    </a:lnTo>
                    <a:lnTo>
                      <a:pt x="91" y="140"/>
                    </a:lnTo>
                    <a:lnTo>
                      <a:pt x="108" y="132"/>
                    </a:lnTo>
                    <a:lnTo>
                      <a:pt x="124" y="121"/>
                    </a:lnTo>
                    <a:lnTo>
                      <a:pt x="140" y="111"/>
                    </a:lnTo>
                    <a:lnTo>
                      <a:pt x="155" y="101"/>
                    </a:lnTo>
                    <a:lnTo>
                      <a:pt x="169" y="88"/>
                    </a:lnTo>
                    <a:lnTo>
                      <a:pt x="183" y="75"/>
                    </a:lnTo>
                    <a:lnTo>
                      <a:pt x="196" y="61"/>
                    </a:lnTo>
                    <a:lnTo>
                      <a:pt x="207" y="46"/>
                    </a:lnTo>
                    <a:lnTo>
                      <a:pt x="218" y="31"/>
                    </a:lnTo>
                    <a:lnTo>
                      <a:pt x="227" y="16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3" y="0"/>
                    </a:lnTo>
                    <a:lnTo>
                      <a:pt x="233" y="0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7" name="Freeform 36"/>
              <p:cNvSpPr>
                <a:spLocks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821" y="3502"/>
                <a:ext cx="52" cy="158"/>
              </a:xfrm>
              <a:custGeom>
                <a:avLst/>
                <a:gdLst>
                  <a:gd name="T0" fmla="*/ 36 w 105"/>
                  <a:gd name="T1" fmla="*/ 0 h 316"/>
                  <a:gd name="T2" fmla="*/ 68 w 105"/>
                  <a:gd name="T3" fmla="*/ 34 h 316"/>
                  <a:gd name="T4" fmla="*/ 86 w 105"/>
                  <a:gd name="T5" fmla="*/ 70 h 316"/>
                  <a:gd name="T6" fmla="*/ 89 w 105"/>
                  <a:gd name="T7" fmla="*/ 110 h 316"/>
                  <a:gd name="T8" fmla="*/ 82 w 105"/>
                  <a:gd name="T9" fmla="*/ 150 h 316"/>
                  <a:gd name="T10" fmla="*/ 67 w 105"/>
                  <a:gd name="T11" fmla="*/ 190 h 316"/>
                  <a:gd name="T12" fmla="*/ 48 w 105"/>
                  <a:gd name="T13" fmla="*/ 229 h 316"/>
                  <a:gd name="T14" fmla="*/ 25 w 105"/>
                  <a:gd name="T15" fmla="*/ 268 h 316"/>
                  <a:gd name="T16" fmla="*/ 3 w 105"/>
                  <a:gd name="T17" fmla="*/ 301 h 316"/>
                  <a:gd name="T18" fmla="*/ 0 w 105"/>
                  <a:gd name="T19" fmla="*/ 308 h 316"/>
                  <a:gd name="T20" fmla="*/ 2 w 105"/>
                  <a:gd name="T21" fmla="*/ 314 h 316"/>
                  <a:gd name="T22" fmla="*/ 5 w 105"/>
                  <a:gd name="T23" fmla="*/ 316 h 316"/>
                  <a:gd name="T24" fmla="*/ 11 w 105"/>
                  <a:gd name="T25" fmla="*/ 312 h 316"/>
                  <a:gd name="T26" fmla="*/ 26 w 105"/>
                  <a:gd name="T27" fmla="*/ 296 h 316"/>
                  <a:gd name="T28" fmla="*/ 40 w 105"/>
                  <a:gd name="T29" fmla="*/ 279 h 316"/>
                  <a:gd name="T30" fmla="*/ 53 w 105"/>
                  <a:gd name="T31" fmla="*/ 263 h 316"/>
                  <a:gd name="T32" fmla="*/ 66 w 105"/>
                  <a:gd name="T33" fmla="*/ 246 h 316"/>
                  <a:gd name="T34" fmla="*/ 78 w 105"/>
                  <a:gd name="T35" fmla="*/ 227 h 316"/>
                  <a:gd name="T36" fmla="*/ 88 w 105"/>
                  <a:gd name="T37" fmla="*/ 209 h 316"/>
                  <a:gd name="T38" fmla="*/ 96 w 105"/>
                  <a:gd name="T39" fmla="*/ 189 h 316"/>
                  <a:gd name="T40" fmla="*/ 102 w 105"/>
                  <a:gd name="T41" fmla="*/ 167 h 316"/>
                  <a:gd name="T42" fmla="*/ 105 w 105"/>
                  <a:gd name="T43" fmla="*/ 143 h 316"/>
                  <a:gd name="T44" fmla="*/ 105 w 105"/>
                  <a:gd name="T45" fmla="*/ 119 h 316"/>
                  <a:gd name="T46" fmla="*/ 102 w 105"/>
                  <a:gd name="T47" fmla="*/ 96 h 316"/>
                  <a:gd name="T48" fmla="*/ 95 w 105"/>
                  <a:gd name="T49" fmla="*/ 73 h 316"/>
                  <a:gd name="T50" fmla="*/ 86 w 105"/>
                  <a:gd name="T51" fmla="*/ 52 h 316"/>
                  <a:gd name="T52" fmla="*/ 72 w 105"/>
                  <a:gd name="T53" fmla="*/ 32 h 316"/>
                  <a:gd name="T54" fmla="*/ 56 w 105"/>
                  <a:gd name="T55" fmla="*/ 15 h 316"/>
                  <a:gd name="T56" fmla="*/ 37 w 105"/>
                  <a:gd name="T57" fmla="*/ 0 h 316"/>
                  <a:gd name="T58" fmla="*/ 36 w 105"/>
                  <a:gd name="T59" fmla="*/ 0 h 316"/>
                  <a:gd name="T60" fmla="*/ 36 w 105"/>
                  <a:gd name="T61" fmla="*/ 0 h 316"/>
                  <a:gd name="T62" fmla="*/ 36 w 105"/>
                  <a:gd name="T63" fmla="*/ 0 h 316"/>
                  <a:gd name="T64" fmla="*/ 36 w 105"/>
                  <a:gd name="T65" fmla="*/ 0 h 316"/>
                  <a:gd name="T66" fmla="*/ 36 w 105"/>
                  <a:gd name="T67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5" h="316">
                    <a:moveTo>
                      <a:pt x="36" y="0"/>
                    </a:moveTo>
                    <a:lnTo>
                      <a:pt x="68" y="34"/>
                    </a:lnTo>
                    <a:lnTo>
                      <a:pt x="86" y="70"/>
                    </a:lnTo>
                    <a:lnTo>
                      <a:pt x="89" y="110"/>
                    </a:lnTo>
                    <a:lnTo>
                      <a:pt x="82" y="150"/>
                    </a:lnTo>
                    <a:lnTo>
                      <a:pt x="67" y="190"/>
                    </a:lnTo>
                    <a:lnTo>
                      <a:pt x="48" y="229"/>
                    </a:lnTo>
                    <a:lnTo>
                      <a:pt x="25" y="268"/>
                    </a:lnTo>
                    <a:lnTo>
                      <a:pt x="3" y="301"/>
                    </a:lnTo>
                    <a:lnTo>
                      <a:pt x="0" y="308"/>
                    </a:lnTo>
                    <a:lnTo>
                      <a:pt x="2" y="314"/>
                    </a:lnTo>
                    <a:lnTo>
                      <a:pt x="5" y="316"/>
                    </a:lnTo>
                    <a:lnTo>
                      <a:pt x="11" y="312"/>
                    </a:lnTo>
                    <a:lnTo>
                      <a:pt x="26" y="296"/>
                    </a:lnTo>
                    <a:lnTo>
                      <a:pt x="40" y="279"/>
                    </a:lnTo>
                    <a:lnTo>
                      <a:pt x="53" y="263"/>
                    </a:lnTo>
                    <a:lnTo>
                      <a:pt x="66" y="246"/>
                    </a:lnTo>
                    <a:lnTo>
                      <a:pt x="78" y="227"/>
                    </a:lnTo>
                    <a:lnTo>
                      <a:pt x="88" y="209"/>
                    </a:lnTo>
                    <a:lnTo>
                      <a:pt x="96" y="189"/>
                    </a:lnTo>
                    <a:lnTo>
                      <a:pt x="102" y="167"/>
                    </a:lnTo>
                    <a:lnTo>
                      <a:pt x="105" y="143"/>
                    </a:lnTo>
                    <a:lnTo>
                      <a:pt x="105" y="119"/>
                    </a:lnTo>
                    <a:lnTo>
                      <a:pt x="102" y="96"/>
                    </a:lnTo>
                    <a:lnTo>
                      <a:pt x="95" y="73"/>
                    </a:lnTo>
                    <a:lnTo>
                      <a:pt x="86" y="52"/>
                    </a:lnTo>
                    <a:lnTo>
                      <a:pt x="72" y="32"/>
                    </a:lnTo>
                    <a:lnTo>
                      <a:pt x="56" y="15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8" name="Freeform 37"/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818" y="3516"/>
                <a:ext cx="44" cy="116"/>
              </a:xfrm>
              <a:custGeom>
                <a:avLst/>
                <a:gdLst>
                  <a:gd name="T0" fmla="*/ 0 w 87"/>
                  <a:gd name="T1" fmla="*/ 0 h 230"/>
                  <a:gd name="T2" fmla="*/ 10 w 87"/>
                  <a:gd name="T3" fmla="*/ 12 h 230"/>
                  <a:gd name="T4" fmla="*/ 18 w 87"/>
                  <a:gd name="T5" fmla="*/ 22 h 230"/>
                  <a:gd name="T6" fmla="*/ 26 w 87"/>
                  <a:gd name="T7" fmla="*/ 32 h 230"/>
                  <a:gd name="T8" fmla="*/ 34 w 87"/>
                  <a:gd name="T9" fmla="*/ 43 h 230"/>
                  <a:gd name="T10" fmla="*/ 41 w 87"/>
                  <a:gd name="T11" fmla="*/ 53 h 230"/>
                  <a:gd name="T12" fmla="*/ 47 w 87"/>
                  <a:gd name="T13" fmla="*/ 66 h 230"/>
                  <a:gd name="T14" fmla="*/ 53 w 87"/>
                  <a:gd name="T15" fmla="*/ 78 h 230"/>
                  <a:gd name="T16" fmla="*/ 57 w 87"/>
                  <a:gd name="T17" fmla="*/ 92 h 230"/>
                  <a:gd name="T18" fmla="*/ 60 w 87"/>
                  <a:gd name="T19" fmla="*/ 109 h 230"/>
                  <a:gd name="T20" fmla="*/ 60 w 87"/>
                  <a:gd name="T21" fmla="*/ 127 h 230"/>
                  <a:gd name="T22" fmla="*/ 55 w 87"/>
                  <a:gd name="T23" fmla="*/ 144 h 230"/>
                  <a:gd name="T24" fmla="*/ 49 w 87"/>
                  <a:gd name="T25" fmla="*/ 161 h 230"/>
                  <a:gd name="T26" fmla="*/ 42 w 87"/>
                  <a:gd name="T27" fmla="*/ 179 h 230"/>
                  <a:gd name="T28" fmla="*/ 33 w 87"/>
                  <a:gd name="T29" fmla="*/ 195 h 230"/>
                  <a:gd name="T30" fmla="*/ 24 w 87"/>
                  <a:gd name="T31" fmla="*/ 210 h 230"/>
                  <a:gd name="T32" fmla="*/ 16 w 87"/>
                  <a:gd name="T33" fmla="*/ 225 h 230"/>
                  <a:gd name="T34" fmla="*/ 15 w 87"/>
                  <a:gd name="T35" fmla="*/ 229 h 230"/>
                  <a:gd name="T36" fmla="*/ 19 w 87"/>
                  <a:gd name="T37" fmla="*/ 230 h 230"/>
                  <a:gd name="T38" fmla="*/ 25 w 87"/>
                  <a:gd name="T39" fmla="*/ 229 h 230"/>
                  <a:gd name="T40" fmla="*/ 30 w 87"/>
                  <a:gd name="T41" fmla="*/ 227 h 230"/>
                  <a:gd name="T42" fmla="*/ 40 w 87"/>
                  <a:gd name="T43" fmla="*/ 214 h 230"/>
                  <a:gd name="T44" fmla="*/ 51 w 87"/>
                  <a:gd name="T45" fmla="*/ 200 h 230"/>
                  <a:gd name="T46" fmla="*/ 61 w 87"/>
                  <a:gd name="T47" fmla="*/ 187 h 230"/>
                  <a:gd name="T48" fmla="*/ 69 w 87"/>
                  <a:gd name="T49" fmla="*/ 172 h 230"/>
                  <a:gd name="T50" fmla="*/ 76 w 87"/>
                  <a:gd name="T51" fmla="*/ 157 h 230"/>
                  <a:gd name="T52" fmla="*/ 82 w 87"/>
                  <a:gd name="T53" fmla="*/ 142 h 230"/>
                  <a:gd name="T54" fmla="*/ 86 w 87"/>
                  <a:gd name="T55" fmla="*/ 126 h 230"/>
                  <a:gd name="T56" fmla="*/ 87 w 87"/>
                  <a:gd name="T57" fmla="*/ 108 h 230"/>
                  <a:gd name="T58" fmla="*/ 86 w 87"/>
                  <a:gd name="T59" fmla="*/ 91 h 230"/>
                  <a:gd name="T60" fmla="*/ 79 w 87"/>
                  <a:gd name="T61" fmla="*/ 75 h 230"/>
                  <a:gd name="T62" fmla="*/ 70 w 87"/>
                  <a:gd name="T63" fmla="*/ 60 h 230"/>
                  <a:gd name="T64" fmla="*/ 57 w 87"/>
                  <a:gd name="T65" fmla="*/ 46 h 230"/>
                  <a:gd name="T66" fmla="*/ 44 w 87"/>
                  <a:gd name="T67" fmla="*/ 33 h 230"/>
                  <a:gd name="T68" fmla="*/ 29 w 87"/>
                  <a:gd name="T69" fmla="*/ 21 h 230"/>
                  <a:gd name="T70" fmla="*/ 15 w 87"/>
                  <a:gd name="T71" fmla="*/ 10 h 230"/>
                  <a:gd name="T72" fmla="*/ 1 w 87"/>
                  <a:gd name="T73" fmla="*/ 0 h 230"/>
                  <a:gd name="T74" fmla="*/ 0 w 87"/>
                  <a:gd name="T75" fmla="*/ 0 h 230"/>
                  <a:gd name="T76" fmla="*/ 0 w 87"/>
                  <a:gd name="T77" fmla="*/ 0 h 230"/>
                  <a:gd name="T78" fmla="*/ 0 w 87"/>
                  <a:gd name="T79" fmla="*/ 0 h 230"/>
                  <a:gd name="T80" fmla="*/ 0 w 87"/>
                  <a:gd name="T81" fmla="*/ 0 h 230"/>
                  <a:gd name="T82" fmla="*/ 0 w 87"/>
                  <a:gd name="T83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7" h="230">
                    <a:moveTo>
                      <a:pt x="0" y="0"/>
                    </a:moveTo>
                    <a:lnTo>
                      <a:pt x="10" y="12"/>
                    </a:lnTo>
                    <a:lnTo>
                      <a:pt x="18" y="22"/>
                    </a:lnTo>
                    <a:lnTo>
                      <a:pt x="26" y="32"/>
                    </a:lnTo>
                    <a:lnTo>
                      <a:pt x="34" y="43"/>
                    </a:lnTo>
                    <a:lnTo>
                      <a:pt x="41" y="53"/>
                    </a:lnTo>
                    <a:lnTo>
                      <a:pt x="47" y="66"/>
                    </a:lnTo>
                    <a:lnTo>
                      <a:pt x="53" y="78"/>
                    </a:lnTo>
                    <a:lnTo>
                      <a:pt x="57" y="92"/>
                    </a:lnTo>
                    <a:lnTo>
                      <a:pt x="60" y="109"/>
                    </a:lnTo>
                    <a:lnTo>
                      <a:pt x="60" y="127"/>
                    </a:lnTo>
                    <a:lnTo>
                      <a:pt x="55" y="144"/>
                    </a:lnTo>
                    <a:lnTo>
                      <a:pt x="49" y="161"/>
                    </a:lnTo>
                    <a:lnTo>
                      <a:pt x="42" y="179"/>
                    </a:lnTo>
                    <a:lnTo>
                      <a:pt x="33" y="195"/>
                    </a:lnTo>
                    <a:lnTo>
                      <a:pt x="24" y="210"/>
                    </a:lnTo>
                    <a:lnTo>
                      <a:pt x="16" y="225"/>
                    </a:lnTo>
                    <a:lnTo>
                      <a:pt x="15" y="229"/>
                    </a:lnTo>
                    <a:lnTo>
                      <a:pt x="19" y="230"/>
                    </a:lnTo>
                    <a:lnTo>
                      <a:pt x="25" y="229"/>
                    </a:lnTo>
                    <a:lnTo>
                      <a:pt x="30" y="227"/>
                    </a:lnTo>
                    <a:lnTo>
                      <a:pt x="40" y="214"/>
                    </a:lnTo>
                    <a:lnTo>
                      <a:pt x="51" y="200"/>
                    </a:lnTo>
                    <a:lnTo>
                      <a:pt x="61" y="187"/>
                    </a:lnTo>
                    <a:lnTo>
                      <a:pt x="69" y="172"/>
                    </a:lnTo>
                    <a:lnTo>
                      <a:pt x="76" y="157"/>
                    </a:lnTo>
                    <a:lnTo>
                      <a:pt x="82" y="142"/>
                    </a:lnTo>
                    <a:lnTo>
                      <a:pt x="86" y="126"/>
                    </a:lnTo>
                    <a:lnTo>
                      <a:pt x="87" y="108"/>
                    </a:lnTo>
                    <a:lnTo>
                      <a:pt x="86" y="91"/>
                    </a:lnTo>
                    <a:lnTo>
                      <a:pt x="79" y="75"/>
                    </a:lnTo>
                    <a:lnTo>
                      <a:pt x="70" y="60"/>
                    </a:lnTo>
                    <a:lnTo>
                      <a:pt x="57" y="46"/>
                    </a:lnTo>
                    <a:lnTo>
                      <a:pt x="44" y="33"/>
                    </a:lnTo>
                    <a:lnTo>
                      <a:pt x="29" y="21"/>
                    </a:lnTo>
                    <a:lnTo>
                      <a:pt x="15" y="1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9" name="Freeform 38"/>
              <p:cNvSpPr>
                <a:spLocks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778" y="3418"/>
                <a:ext cx="141" cy="62"/>
              </a:xfrm>
              <a:custGeom>
                <a:avLst/>
                <a:gdLst>
                  <a:gd name="T0" fmla="*/ 0 w 282"/>
                  <a:gd name="T1" fmla="*/ 1 h 124"/>
                  <a:gd name="T2" fmla="*/ 19 w 282"/>
                  <a:gd name="T3" fmla="*/ 6 h 124"/>
                  <a:gd name="T4" fmla="*/ 37 w 282"/>
                  <a:gd name="T5" fmla="*/ 10 h 124"/>
                  <a:gd name="T6" fmla="*/ 56 w 282"/>
                  <a:gd name="T7" fmla="*/ 16 h 124"/>
                  <a:gd name="T8" fmla="*/ 73 w 282"/>
                  <a:gd name="T9" fmla="*/ 22 h 124"/>
                  <a:gd name="T10" fmla="*/ 90 w 282"/>
                  <a:gd name="T11" fmla="*/ 28 h 124"/>
                  <a:gd name="T12" fmla="*/ 106 w 282"/>
                  <a:gd name="T13" fmla="*/ 35 h 124"/>
                  <a:gd name="T14" fmla="*/ 122 w 282"/>
                  <a:gd name="T15" fmla="*/ 41 h 124"/>
                  <a:gd name="T16" fmla="*/ 140 w 282"/>
                  <a:gd name="T17" fmla="*/ 48 h 124"/>
                  <a:gd name="T18" fmla="*/ 155 w 282"/>
                  <a:gd name="T19" fmla="*/ 56 h 124"/>
                  <a:gd name="T20" fmla="*/ 171 w 282"/>
                  <a:gd name="T21" fmla="*/ 64 h 124"/>
                  <a:gd name="T22" fmla="*/ 187 w 282"/>
                  <a:gd name="T23" fmla="*/ 74 h 124"/>
                  <a:gd name="T24" fmla="*/ 202 w 282"/>
                  <a:gd name="T25" fmla="*/ 82 h 124"/>
                  <a:gd name="T26" fmla="*/ 218 w 282"/>
                  <a:gd name="T27" fmla="*/ 92 h 124"/>
                  <a:gd name="T28" fmla="*/ 233 w 282"/>
                  <a:gd name="T29" fmla="*/ 101 h 124"/>
                  <a:gd name="T30" fmla="*/ 249 w 282"/>
                  <a:gd name="T31" fmla="*/ 112 h 124"/>
                  <a:gd name="T32" fmla="*/ 264 w 282"/>
                  <a:gd name="T33" fmla="*/ 123 h 124"/>
                  <a:gd name="T34" fmla="*/ 271 w 282"/>
                  <a:gd name="T35" fmla="*/ 124 h 124"/>
                  <a:gd name="T36" fmla="*/ 278 w 282"/>
                  <a:gd name="T37" fmla="*/ 121 h 124"/>
                  <a:gd name="T38" fmla="*/ 282 w 282"/>
                  <a:gd name="T39" fmla="*/ 115 h 124"/>
                  <a:gd name="T40" fmla="*/ 281 w 282"/>
                  <a:gd name="T41" fmla="*/ 109 h 124"/>
                  <a:gd name="T42" fmla="*/ 269 w 282"/>
                  <a:gd name="T43" fmla="*/ 94 h 124"/>
                  <a:gd name="T44" fmla="*/ 254 w 282"/>
                  <a:gd name="T45" fmla="*/ 82 h 124"/>
                  <a:gd name="T46" fmla="*/ 239 w 282"/>
                  <a:gd name="T47" fmla="*/ 70 h 124"/>
                  <a:gd name="T48" fmla="*/ 222 w 282"/>
                  <a:gd name="T49" fmla="*/ 60 h 124"/>
                  <a:gd name="T50" fmla="*/ 206 w 282"/>
                  <a:gd name="T51" fmla="*/ 51 h 124"/>
                  <a:gd name="T52" fmla="*/ 189 w 282"/>
                  <a:gd name="T53" fmla="*/ 43 h 124"/>
                  <a:gd name="T54" fmla="*/ 171 w 282"/>
                  <a:gd name="T55" fmla="*/ 36 h 124"/>
                  <a:gd name="T56" fmla="*/ 152 w 282"/>
                  <a:gd name="T57" fmla="*/ 30 h 124"/>
                  <a:gd name="T58" fmla="*/ 134 w 282"/>
                  <a:gd name="T59" fmla="*/ 25 h 124"/>
                  <a:gd name="T60" fmla="*/ 114 w 282"/>
                  <a:gd name="T61" fmla="*/ 20 h 124"/>
                  <a:gd name="T62" fmla="*/ 96 w 282"/>
                  <a:gd name="T63" fmla="*/ 16 h 124"/>
                  <a:gd name="T64" fmla="*/ 76 w 282"/>
                  <a:gd name="T65" fmla="*/ 13 h 124"/>
                  <a:gd name="T66" fmla="*/ 57 w 282"/>
                  <a:gd name="T67" fmla="*/ 9 h 124"/>
                  <a:gd name="T68" fmla="*/ 38 w 282"/>
                  <a:gd name="T69" fmla="*/ 6 h 124"/>
                  <a:gd name="T70" fmla="*/ 19 w 282"/>
                  <a:gd name="T71" fmla="*/ 3 h 124"/>
                  <a:gd name="T72" fmla="*/ 0 w 282"/>
                  <a:gd name="T73" fmla="*/ 0 h 124"/>
                  <a:gd name="T74" fmla="*/ 0 w 282"/>
                  <a:gd name="T75" fmla="*/ 0 h 124"/>
                  <a:gd name="T76" fmla="*/ 0 w 282"/>
                  <a:gd name="T77" fmla="*/ 0 h 124"/>
                  <a:gd name="T78" fmla="*/ 0 w 282"/>
                  <a:gd name="T79" fmla="*/ 1 h 124"/>
                  <a:gd name="T80" fmla="*/ 0 w 282"/>
                  <a:gd name="T81" fmla="*/ 1 h 124"/>
                  <a:gd name="T82" fmla="*/ 0 w 282"/>
                  <a:gd name="T83" fmla="*/ 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2" h="124">
                    <a:moveTo>
                      <a:pt x="0" y="1"/>
                    </a:moveTo>
                    <a:lnTo>
                      <a:pt x="19" y="6"/>
                    </a:lnTo>
                    <a:lnTo>
                      <a:pt x="37" y="10"/>
                    </a:lnTo>
                    <a:lnTo>
                      <a:pt x="56" y="16"/>
                    </a:lnTo>
                    <a:lnTo>
                      <a:pt x="73" y="22"/>
                    </a:lnTo>
                    <a:lnTo>
                      <a:pt x="90" y="28"/>
                    </a:lnTo>
                    <a:lnTo>
                      <a:pt x="106" y="35"/>
                    </a:lnTo>
                    <a:lnTo>
                      <a:pt x="122" y="41"/>
                    </a:lnTo>
                    <a:lnTo>
                      <a:pt x="140" y="48"/>
                    </a:lnTo>
                    <a:lnTo>
                      <a:pt x="155" y="56"/>
                    </a:lnTo>
                    <a:lnTo>
                      <a:pt x="171" y="64"/>
                    </a:lnTo>
                    <a:lnTo>
                      <a:pt x="187" y="74"/>
                    </a:lnTo>
                    <a:lnTo>
                      <a:pt x="202" y="82"/>
                    </a:lnTo>
                    <a:lnTo>
                      <a:pt x="218" y="92"/>
                    </a:lnTo>
                    <a:lnTo>
                      <a:pt x="233" y="101"/>
                    </a:lnTo>
                    <a:lnTo>
                      <a:pt x="249" y="112"/>
                    </a:lnTo>
                    <a:lnTo>
                      <a:pt x="264" y="123"/>
                    </a:lnTo>
                    <a:lnTo>
                      <a:pt x="271" y="124"/>
                    </a:lnTo>
                    <a:lnTo>
                      <a:pt x="278" y="121"/>
                    </a:lnTo>
                    <a:lnTo>
                      <a:pt x="282" y="115"/>
                    </a:lnTo>
                    <a:lnTo>
                      <a:pt x="281" y="109"/>
                    </a:lnTo>
                    <a:lnTo>
                      <a:pt x="269" y="94"/>
                    </a:lnTo>
                    <a:lnTo>
                      <a:pt x="254" y="82"/>
                    </a:lnTo>
                    <a:lnTo>
                      <a:pt x="239" y="70"/>
                    </a:lnTo>
                    <a:lnTo>
                      <a:pt x="222" y="60"/>
                    </a:lnTo>
                    <a:lnTo>
                      <a:pt x="206" y="51"/>
                    </a:lnTo>
                    <a:lnTo>
                      <a:pt x="189" y="43"/>
                    </a:lnTo>
                    <a:lnTo>
                      <a:pt x="171" y="36"/>
                    </a:lnTo>
                    <a:lnTo>
                      <a:pt x="152" y="30"/>
                    </a:lnTo>
                    <a:lnTo>
                      <a:pt x="134" y="25"/>
                    </a:lnTo>
                    <a:lnTo>
                      <a:pt x="114" y="20"/>
                    </a:lnTo>
                    <a:lnTo>
                      <a:pt x="96" y="16"/>
                    </a:lnTo>
                    <a:lnTo>
                      <a:pt x="76" y="13"/>
                    </a:lnTo>
                    <a:lnTo>
                      <a:pt x="57" y="9"/>
                    </a:lnTo>
                    <a:lnTo>
                      <a:pt x="38" y="6"/>
                    </a:lnTo>
                    <a:lnTo>
                      <a:pt x="19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0" name="Freeform 39"/>
              <p:cNvSpPr>
                <a:spLocks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168" y="3476"/>
                <a:ext cx="103" cy="47"/>
              </a:xfrm>
              <a:custGeom>
                <a:avLst/>
                <a:gdLst>
                  <a:gd name="T0" fmla="*/ 0 w 206"/>
                  <a:gd name="T1" fmla="*/ 0 h 94"/>
                  <a:gd name="T2" fmla="*/ 10 w 206"/>
                  <a:gd name="T3" fmla="*/ 6 h 94"/>
                  <a:gd name="T4" fmla="*/ 22 w 206"/>
                  <a:gd name="T5" fmla="*/ 14 h 94"/>
                  <a:gd name="T6" fmla="*/ 33 w 206"/>
                  <a:gd name="T7" fmla="*/ 21 h 94"/>
                  <a:gd name="T8" fmla="*/ 45 w 206"/>
                  <a:gd name="T9" fmla="*/ 30 h 94"/>
                  <a:gd name="T10" fmla="*/ 57 w 206"/>
                  <a:gd name="T11" fmla="*/ 38 h 94"/>
                  <a:gd name="T12" fmla="*/ 69 w 206"/>
                  <a:gd name="T13" fmla="*/ 48 h 94"/>
                  <a:gd name="T14" fmla="*/ 83 w 206"/>
                  <a:gd name="T15" fmla="*/ 56 h 94"/>
                  <a:gd name="T16" fmla="*/ 95 w 206"/>
                  <a:gd name="T17" fmla="*/ 64 h 94"/>
                  <a:gd name="T18" fmla="*/ 109 w 206"/>
                  <a:gd name="T19" fmla="*/ 72 h 94"/>
                  <a:gd name="T20" fmla="*/ 122 w 206"/>
                  <a:gd name="T21" fmla="*/ 79 h 94"/>
                  <a:gd name="T22" fmla="*/ 136 w 206"/>
                  <a:gd name="T23" fmla="*/ 84 h 94"/>
                  <a:gd name="T24" fmla="*/ 148 w 206"/>
                  <a:gd name="T25" fmla="*/ 89 h 94"/>
                  <a:gd name="T26" fmla="*/ 162 w 206"/>
                  <a:gd name="T27" fmla="*/ 93 h 94"/>
                  <a:gd name="T28" fmla="*/ 175 w 206"/>
                  <a:gd name="T29" fmla="*/ 94 h 94"/>
                  <a:gd name="T30" fmla="*/ 189 w 206"/>
                  <a:gd name="T31" fmla="*/ 93 h 94"/>
                  <a:gd name="T32" fmla="*/ 201 w 206"/>
                  <a:gd name="T33" fmla="*/ 90 h 94"/>
                  <a:gd name="T34" fmla="*/ 204 w 206"/>
                  <a:gd name="T35" fmla="*/ 89 h 94"/>
                  <a:gd name="T36" fmla="*/ 205 w 206"/>
                  <a:gd name="T37" fmla="*/ 87 h 94"/>
                  <a:gd name="T38" fmla="*/ 206 w 206"/>
                  <a:gd name="T39" fmla="*/ 84 h 94"/>
                  <a:gd name="T40" fmla="*/ 204 w 206"/>
                  <a:gd name="T41" fmla="*/ 83 h 94"/>
                  <a:gd name="T42" fmla="*/ 190 w 206"/>
                  <a:gd name="T43" fmla="*/ 84 h 94"/>
                  <a:gd name="T44" fmla="*/ 176 w 206"/>
                  <a:gd name="T45" fmla="*/ 84 h 94"/>
                  <a:gd name="T46" fmla="*/ 162 w 206"/>
                  <a:gd name="T47" fmla="*/ 82 h 94"/>
                  <a:gd name="T48" fmla="*/ 150 w 206"/>
                  <a:gd name="T49" fmla="*/ 80 h 94"/>
                  <a:gd name="T50" fmla="*/ 136 w 206"/>
                  <a:gd name="T51" fmla="*/ 75 h 94"/>
                  <a:gd name="T52" fmla="*/ 123 w 206"/>
                  <a:gd name="T53" fmla="*/ 69 h 94"/>
                  <a:gd name="T54" fmla="*/ 110 w 206"/>
                  <a:gd name="T55" fmla="*/ 64 h 94"/>
                  <a:gd name="T56" fmla="*/ 97 w 206"/>
                  <a:gd name="T57" fmla="*/ 57 h 94"/>
                  <a:gd name="T58" fmla="*/ 84 w 206"/>
                  <a:gd name="T59" fmla="*/ 50 h 94"/>
                  <a:gd name="T60" fmla="*/ 71 w 206"/>
                  <a:gd name="T61" fmla="*/ 43 h 94"/>
                  <a:gd name="T62" fmla="*/ 60 w 206"/>
                  <a:gd name="T63" fmla="*/ 35 h 94"/>
                  <a:gd name="T64" fmla="*/ 47 w 206"/>
                  <a:gd name="T65" fmla="*/ 28 h 94"/>
                  <a:gd name="T66" fmla="*/ 36 w 206"/>
                  <a:gd name="T67" fmla="*/ 20 h 94"/>
                  <a:gd name="T68" fmla="*/ 23 w 206"/>
                  <a:gd name="T69" fmla="*/ 13 h 94"/>
                  <a:gd name="T70" fmla="*/ 11 w 206"/>
                  <a:gd name="T71" fmla="*/ 6 h 94"/>
                  <a:gd name="T72" fmla="*/ 0 w 206"/>
                  <a:gd name="T73" fmla="*/ 0 h 94"/>
                  <a:gd name="T74" fmla="*/ 0 w 206"/>
                  <a:gd name="T75" fmla="*/ 0 h 94"/>
                  <a:gd name="T76" fmla="*/ 0 w 206"/>
                  <a:gd name="T77" fmla="*/ 0 h 94"/>
                  <a:gd name="T78" fmla="*/ 0 w 206"/>
                  <a:gd name="T79" fmla="*/ 0 h 94"/>
                  <a:gd name="T80" fmla="*/ 0 w 206"/>
                  <a:gd name="T81" fmla="*/ 0 h 94"/>
                  <a:gd name="T82" fmla="*/ 0 w 206"/>
                  <a:gd name="T8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6" h="94">
                    <a:moveTo>
                      <a:pt x="0" y="0"/>
                    </a:moveTo>
                    <a:lnTo>
                      <a:pt x="10" y="6"/>
                    </a:lnTo>
                    <a:lnTo>
                      <a:pt x="22" y="14"/>
                    </a:lnTo>
                    <a:lnTo>
                      <a:pt x="33" y="21"/>
                    </a:lnTo>
                    <a:lnTo>
                      <a:pt x="45" y="30"/>
                    </a:lnTo>
                    <a:lnTo>
                      <a:pt x="57" y="38"/>
                    </a:lnTo>
                    <a:lnTo>
                      <a:pt x="69" y="48"/>
                    </a:lnTo>
                    <a:lnTo>
                      <a:pt x="83" y="56"/>
                    </a:lnTo>
                    <a:lnTo>
                      <a:pt x="95" y="64"/>
                    </a:lnTo>
                    <a:lnTo>
                      <a:pt x="109" y="72"/>
                    </a:lnTo>
                    <a:lnTo>
                      <a:pt x="122" y="79"/>
                    </a:lnTo>
                    <a:lnTo>
                      <a:pt x="136" y="84"/>
                    </a:lnTo>
                    <a:lnTo>
                      <a:pt x="148" y="89"/>
                    </a:lnTo>
                    <a:lnTo>
                      <a:pt x="162" y="93"/>
                    </a:lnTo>
                    <a:lnTo>
                      <a:pt x="175" y="94"/>
                    </a:lnTo>
                    <a:lnTo>
                      <a:pt x="189" y="93"/>
                    </a:lnTo>
                    <a:lnTo>
                      <a:pt x="201" y="90"/>
                    </a:lnTo>
                    <a:lnTo>
                      <a:pt x="204" y="89"/>
                    </a:lnTo>
                    <a:lnTo>
                      <a:pt x="205" y="87"/>
                    </a:lnTo>
                    <a:lnTo>
                      <a:pt x="206" y="84"/>
                    </a:lnTo>
                    <a:lnTo>
                      <a:pt x="204" y="83"/>
                    </a:lnTo>
                    <a:lnTo>
                      <a:pt x="190" y="84"/>
                    </a:lnTo>
                    <a:lnTo>
                      <a:pt x="176" y="84"/>
                    </a:lnTo>
                    <a:lnTo>
                      <a:pt x="162" y="82"/>
                    </a:lnTo>
                    <a:lnTo>
                      <a:pt x="150" y="80"/>
                    </a:lnTo>
                    <a:lnTo>
                      <a:pt x="136" y="75"/>
                    </a:lnTo>
                    <a:lnTo>
                      <a:pt x="123" y="69"/>
                    </a:lnTo>
                    <a:lnTo>
                      <a:pt x="110" y="64"/>
                    </a:lnTo>
                    <a:lnTo>
                      <a:pt x="97" y="57"/>
                    </a:lnTo>
                    <a:lnTo>
                      <a:pt x="84" y="50"/>
                    </a:lnTo>
                    <a:lnTo>
                      <a:pt x="71" y="43"/>
                    </a:lnTo>
                    <a:lnTo>
                      <a:pt x="60" y="35"/>
                    </a:lnTo>
                    <a:lnTo>
                      <a:pt x="47" y="28"/>
                    </a:lnTo>
                    <a:lnTo>
                      <a:pt x="36" y="20"/>
                    </a:lnTo>
                    <a:lnTo>
                      <a:pt x="23" y="13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1" name="Freeform 40"/>
              <p:cNvSpPr>
                <a:spLocks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194" y="3490"/>
                <a:ext cx="107" cy="52"/>
              </a:xfrm>
              <a:custGeom>
                <a:avLst/>
                <a:gdLst>
                  <a:gd name="T0" fmla="*/ 0 w 213"/>
                  <a:gd name="T1" fmla="*/ 2 h 105"/>
                  <a:gd name="T2" fmla="*/ 7 w 213"/>
                  <a:gd name="T3" fmla="*/ 5 h 105"/>
                  <a:gd name="T4" fmla="*/ 14 w 213"/>
                  <a:gd name="T5" fmla="*/ 7 h 105"/>
                  <a:gd name="T6" fmla="*/ 20 w 213"/>
                  <a:gd name="T7" fmla="*/ 8 h 105"/>
                  <a:gd name="T8" fmla="*/ 27 w 213"/>
                  <a:gd name="T9" fmla="*/ 9 h 105"/>
                  <a:gd name="T10" fmla="*/ 37 w 213"/>
                  <a:gd name="T11" fmla="*/ 10 h 105"/>
                  <a:gd name="T12" fmla="*/ 46 w 213"/>
                  <a:gd name="T13" fmla="*/ 12 h 105"/>
                  <a:gd name="T14" fmla="*/ 55 w 213"/>
                  <a:gd name="T15" fmla="*/ 14 h 105"/>
                  <a:gd name="T16" fmla="*/ 64 w 213"/>
                  <a:gd name="T17" fmla="*/ 16 h 105"/>
                  <a:gd name="T18" fmla="*/ 73 w 213"/>
                  <a:gd name="T19" fmla="*/ 18 h 105"/>
                  <a:gd name="T20" fmla="*/ 83 w 213"/>
                  <a:gd name="T21" fmla="*/ 22 h 105"/>
                  <a:gd name="T22" fmla="*/ 92 w 213"/>
                  <a:gd name="T23" fmla="*/ 24 h 105"/>
                  <a:gd name="T24" fmla="*/ 101 w 213"/>
                  <a:gd name="T25" fmla="*/ 28 h 105"/>
                  <a:gd name="T26" fmla="*/ 116 w 213"/>
                  <a:gd name="T27" fmla="*/ 33 h 105"/>
                  <a:gd name="T28" fmla="*/ 130 w 213"/>
                  <a:gd name="T29" fmla="*/ 40 h 105"/>
                  <a:gd name="T30" fmla="*/ 144 w 213"/>
                  <a:gd name="T31" fmla="*/ 50 h 105"/>
                  <a:gd name="T32" fmla="*/ 156 w 213"/>
                  <a:gd name="T33" fmla="*/ 60 h 105"/>
                  <a:gd name="T34" fmla="*/ 169 w 213"/>
                  <a:gd name="T35" fmla="*/ 70 h 105"/>
                  <a:gd name="T36" fmla="*/ 180 w 213"/>
                  <a:gd name="T37" fmla="*/ 82 h 105"/>
                  <a:gd name="T38" fmla="*/ 192 w 213"/>
                  <a:gd name="T39" fmla="*/ 92 h 105"/>
                  <a:gd name="T40" fmla="*/ 203 w 213"/>
                  <a:gd name="T41" fmla="*/ 104 h 105"/>
                  <a:gd name="T42" fmla="*/ 207 w 213"/>
                  <a:gd name="T43" fmla="*/ 105 h 105"/>
                  <a:gd name="T44" fmla="*/ 210 w 213"/>
                  <a:gd name="T45" fmla="*/ 103 h 105"/>
                  <a:gd name="T46" fmla="*/ 213 w 213"/>
                  <a:gd name="T47" fmla="*/ 98 h 105"/>
                  <a:gd name="T48" fmla="*/ 213 w 213"/>
                  <a:gd name="T49" fmla="*/ 94 h 105"/>
                  <a:gd name="T50" fmla="*/ 203 w 213"/>
                  <a:gd name="T51" fmla="*/ 83 h 105"/>
                  <a:gd name="T52" fmla="*/ 195 w 213"/>
                  <a:gd name="T53" fmla="*/ 73 h 105"/>
                  <a:gd name="T54" fmla="*/ 186 w 213"/>
                  <a:gd name="T55" fmla="*/ 62 h 105"/>
                  <a:gd name="T56" fmla="*/ 177 w 213"/>
                  <a:gd name="T57" fmla="*/ 53 h 105"/>
                  <a:gd name="T58" fmla="*/ 167 w 213"/>
                  <a:gd name="T59" fmla="*/ 44 h 105"/>
                  <a:gd name="T60" fmla="*/ 156 w 213"/>
                  <a:gd name="T61" fmla="*/ 37 h 105"/>
                  <a:gd name="T62" fmla="*/ 145 w 213"/>
                  <a:gd name="T63" fmla="*/ 29 h 105"/>
                  <a:gd name="T64" fmla="*/ 132 w 213"/>
                  <a:gd name="T65" fmla="*/ 23 h 105"/>
                  <a:gd name="T66" fmla="*/ 116 w 213"/>
                  <a:gd name="T67" fmla="*/ 17 h 105"/>
                  <a:gd name="T68" fmla="*/ 100 w 213"/>
                  <a:gd name="T69" fmla="*/ 14 h 105"/>
                  <a:gd name="T70" fmla="*/ 83 w 213"/>
                  <a:gd name="T71" fmla="*/ 12 h 105"/>
                  <a:gd name="T72" fmla="*/ 66 w 213"/>
                  <a:gd name="T73" fmla="*/ 10 h 105"/>
                  <a:gd name="T74" fmla="*/ 49 w 213"/>
                  <a:gd name="T75" fmla="*/ 9 h 105"/>
                  <a:gd name="T76" fmla="*/ 32 w 213"/>
                  <a:gd name="T77" fmla="*/ 7 h 105"/>
                  <a:gd name="T78" fmla="*/ 16 w 213"/>
                  <a:gd name="T79" fmla="*/ 5 h 105"/>
                  <a:gd name="T80" fmla="*/ 0 w 213"/>
                  <a:gd name="T81" fmla="*/ 0 h 105"/>
                  <a:gd name="T82" fmla="*/ 0 w 213"/>
                  <a:gd name="T83" fmla="*/ 0 h 105"/>
                  <a:gd name="T84" fmla="*/ 0 w 213"/>
                  <a:gd name="T85" fmla="*/ 1 h 105"/>
                  <a:gd name="T86" fmla="*/ 0 w 213"/>
                  <a:gd name="T87" fmla="*/ 1 h 105"/>
                  <a:gd name="T88" fmla="*/ 0 w 213"/>
                  <a:gd name="T89" fmla="*/ 2 h 105"/>
                  <a:gd name="T90" fmla="*/ 0 w 213"/>
                  <a:gd name="T91" fmla="*/ 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3" h="105">
                    <a:moveTo>
                      <a:pt x="0" y="2"/>
                    </a:moveTo>
                    <a:lnTo>
                      <a:pt x="7" y="5"/>
                    </a:lnTo>
                    <a:lnTo>
                      <a:pt x="14" y="7"/>
                    </a:lnTo>
                    <a:lnTo>
                      <a:pt x="20" y="8"/>
                    </a:lnTo>
                    <a:lnTo>
                      <a:pt x="27" y="9"/>
                    </a:lnTo>
                    <a:lnTo>
                      <a:pt x="37" y="10"/>
                    </a:lnTo>
                    <a:lnTo>
                      <a:pt x="46" y="12"/>
                    </a:lnTo>
                    <a:lnTo>
                      <a:pt x="55" y="14"/>
                    </a:lnTo>
                    <a:lnTo>
                      <a:pt x="64" y="16"/>
                    </a:lnTo>
                    <a:lnTo>
                      <a:pt x="73" y="18"/>
                    </a:lnTo>
                    <a:lnTo>
                      <a:pt x="83" y="22"/>
                    </a:lnTo>
                    <a:lnTo>
                      <a:pt x="92" y="24"/>
                    </a:lnTo>
                    <a:lnTo>
                      <a:pt x="101" y="28"/>
                    </a:lnTo>
                    <a:lnTo>
                      <a:pt x="116" y="33"/>
                    </a:lnTo>
                    <a:lnTo>
                      <a:pt x="130" y="40"/>
                    </a:lnTo>
                    <a:lnTo>
                      <a:pt x="144" y="50"/>
                    </a:lnTo>
                    <a:lnTo>
                      <a:pt x="156" y="60"/>
                    </a:lnTo>
                    <a:lnTo>
                      <a:pt x="169" y="70"/>
                    </a:lnTo>
                    <a:lnTo>
                      <a:pt x="180" y="82"/>
                    </a:lnTo>
                    <a:lnTo>
                      <a:pt x="192" y="92"/>
                    </a:lnTo>
                    <a:lnTo>
                      <a:pt x="203" y="104"/>
                    </a:lnTo>
                    <a:lnTo>
                      <a:pt x="207" y="105"/>
                    </a:lnTo>
                    <a:lnTo>
                      <a:pt x="210" y="103"/>
                    </a:lnTo>
                    <a:lnTo>
                      <a:pt x="213" y="98"/>
                    </a:lnTo>
                    <a:lnTo>
                      <a:pt x="213" y="94"/>
                    </a:lnTo>
                    <a:lnTo>
                      <a:pt x="203" y="83"/>
                    </a:lnTo>
                    <a:lnTo>
                      <a:pt x="195" y="73"/>
                    </a:lnTo>
                    <a:lnTo>
                      <a:pt x="186" y="62"/>
                    </a:lnTo>
                    <a:lnTo>
                      <a:pt x="177" y="53"/>
                    </a:lnTo>
                    <a:lnTo>
                      <a:pt x="167" y="44"/>
                    </a:lnTo>
                    <a:lnTo>
                      <a:pt x="156" y="37"/>
                    </a:lnTo>
                    <a:lnTo>
                      <a:pt x="145" y="29"/>
                    </a:lnTo>
                    <a:lnTo>
                      <a:pt x="132" y="23"/>
                    </a:lnTo>
                    <a:lnTo>
                      <a:pt x="116" y="17"/>
                    </a:lnTo>
                    <a:lnTo>
                      <a:pt x="100" y="14"/>
                    </a:lnTo>
                    <a:lnTo>
                      <a:pt x="83" y="12"/>
                    </a:lnTo>
                    <a:lnTo>
                      <a:pt x="66" y="10"/>
                    </a:lnTo>
                    <a:lnTo>
                      <a:pt x="49" y="9"/>
                    </a:lnTo>
                    <a:lnTo>
                      <a:pt x="32" y="7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2" name="Freeform 41"/>
              <p:cNvSpPr>
                <a:spLocks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798" y="3476"/>
                <a:ext cx="109" cy="97"/>
              </a:xfrm>
              <a:custGeom>
                <a:avLst/>
                <a:gdLst>
                  <a:gd name="T0" fmla="*/ 0 w 217"/>
                  <a:gd name="T1" fmla="*/ 0 h 194"/>
                  <a:gd name="T2" fmla="*/ 15 w 217"/>
                  <a:gd name="T3" fmla="*/ 5 h 194"/>
                  <a:gd name="T4" fmla="*/ 32 w 217"/>
                  <a:gd name="T5" fmla="*/ 10 h 194"/>
                  <a:gd name="T6" fmla="*/ 50 w 217"/>
                  <a:gd name="T7" fmla="*/ 15 h 194"/>
                  <a:gd name="T8" fmla="*/ 70 w 217"/>
                  <a:gd name="T9" fmla="*/ 23 h 194"/>
                  <a:gd name="T10" fmla="*/ 89 w 217"/>
                  <a:gd name="T11" fmla="*/ 31 h 194"/>
                  <a:gd name="T12" fmla="*/ 109 w 217"/>
                  <a:gd name="T13" fmla="*/ 41 h 194"/>
                  <a:gd name="T14" fmla="*/ 129 w 217"/>
                  <a:gd name="T15" fmla="*/ 50 h 194"/>
                  <a:gd name="T16" fmla="*/ 146 w 217"/>
                  <a:gd name="T17" fmla="*/ 61 h 194"/>
                  <a:gd name="T18" fmla="*/ 162 w 217"/>
                  <a:gd name="T19" fmla="*/ 74 h 194"/>
                  <a:gd name="T20" fmla="*/ 176 w 217"/>
                  <a:gd name="T21" fmla="*/ 87 h 194"/>
                  <a:gd name="T22" fmla="*/ 187 w 217"/>
                  <a:gd name="T23" fmla="*/ 101 h 194"/>
                  <a:gd name="T24" fmla="*/ 195 w 217"/>
                  <a:gd name="T25" fmla="*/ 117 h 194"/>
                  <a:gd name="T26" fmla="*/ 200 w 217"/>
                  <a:gd name="T27" fmla="*/ 133 h 194"/>
                  <a:gd name="T28" fmla="*/ 201 w 217"/>
                  <a:gd name="T29" fmla="*/ 150 h 194"/>
                  <a:gd name="T30" fmla="*/ 196 w 217"/>
                  <a:gd name="T31" fmla="*/ 169 h 194"/>
                  <a:gd name="T32" fmla="*/ 187 w 217"/>
                  <a:gd name="T33" fmla="*/ 188 h 194"/>
                  <a:gd name="T34" fmla="*/ 186 w 217"/>
                  <a:gd name="T35" fmla="*/ 192 h 194"/>
                  <a:gd name="T36" fmla="*/ 187 w 217"/>
                  <a:gd name="T37" fmla="*/ 194 h 194"/>
                  <a:gd name="T38" fmla="*/ 191 w 217"/>
                  <a:gd name="T39" fmla="*/ 194 h 194"/>
                  <a:gd name="T40" fmla="*/ 193 w 217"/>
                  <a:gd name="T41" fmla="*/ 192 h 194"/>
                  <a:gd name="T42" fmla="*/ 203 w 217"/>
                  <a:gd name="T43" fmla="*/ 177 h 194"/>
                  <a:gd name="T44" fmla="*/ 211 w 217"/>
                  <a:gd name="T45" fmla="*/ 162 h 194"/>
                  <a:gd name="T46" fmla="*/ 216 w 217"/>
                  <a:gd name="T47" fmla="*/ 148 h 194"/>
                  <a:gd name="T48" fmla="*/ 217 w 217"/>
                  <a:gd name="T49" fmla="*/ 134 h 194"/>
                  <a:gd name="T50" fmla="*/ 216 w 217"/>
                  <a:gd name="T51" fmla="*/ 120 h 194"/>
                  <a:gd name="T52" fmla="*/ 209 w 217"/>
                  <a:gd name="T53" fmla="*/ 107 h 194"/>
                  <a:gd name="T54" fmla="*/ 200 w 217"/>
                  <a:gd name="T55" fmla="*/ 94 h 194"/>
                  <a:gd name="T56" fmla="*/ 186 w 217"/>
                  <a:gd name="T57" fmla="*/ 80 h 194"/>
                  <a:gd name="T58" fmla="*/ 177 w 217"/>
                  <a:gd name="T59" fmla="*/ 72 h 194"/>
                  <a:gd name="T60" fmla="*/ 167 w 217"/>
                  <a:gd name="T61" fmla="*/ 65 h 194"/>
                  <a:gd name="T62" fmla="*/ 156 w 217"/>
                  <a:gd name="T63" fmla="*/ 57 h 194"/>
                  <a:gd name="T64" fmla="*/ 146 w 217"/>
                  <a:gd name="T65" fmla="*/ 51 h 194"/>
                  <a:gd name="T66" fmla="*/ 134 w 217"/>
                  <a:gd name="T67" fmla="*/ 44 h 194"/>
                  <a:gd name="T68" fmla="*/ 123 w 217"/>
                  <a:gd name="T69" fmla="*/ 38 h 194"/>
                  <a:gd name="T70" fmla="*/ 110 w 217"/>
                  <a:gd name="T71" fmla="*/ 34 h 194"/>
                  <a:gd name="T72" fmla="*/ 99 w 217"/>
                  <a:gd name="T73" fmla="*/ 28 h 194"/>
                  <a:gd name="T74" fmla="*/ 86 w 217"/>
                  <a:gd name="T75" fmla="*/ 23 h 194"/>
                  <a:gd name="T76" fmla="*/ 73 w 217"/>
                  <a:gd name="T77" fmla="*/ 20 h 194"/>
                  <a:gd name="T78" fmla="*/ 61 w 217"/>
                  <a:gd name="T79" fmla="*/ 15 h 194"/>
                  <a:gd name="T80" fmla="*/ 49 w 217"/>
                  <a:gd name="T81" fmla="*/ 12 h 194"/>
                  <a:gd name="T82" fmla="*/ 36 w 217"/>
                  <a:gd name="T83" fmla="*/ 8 h 194"/>
                  <a:gd name="T84" fmla="*/ 24 w 217"/>
                  <a:gd name="T85" fmla="*/ 6 h 194"/>
                  <a:gd name="T86" fmla="*/ 11 w 217"/>
                  <a:gd name="T87" fmla="*/ 3 h 194"/>
                  <a:gd name="T88" fmla="*/ 0 w 217"/>
                  <a:gd name="T89" fmla="*/ 0 h 194"/>
                  <a:gd name="T90" fmla="*/ 0 w 217"/>
                  <a:gd name="T91" fmla="*/ 0 h 194"/>
                  <a:gd name="T92" fmla="*/ 0 w 217"/>
                  <a:gd name="T93" fmla="*/ 0 h 194"/>
                  <a:gd name="T94" fmla="*/ 0 w 217"/>
                  <a:gd name="T95" fmla="*/ 0 h 194"/>
                  <a:gd name="T96" fmla="*/ 0 w 217"/>
                  <a:gd name="T97" fmla="*/ 0 h 194"/>
                  <a:gd name="T98" fmla="*/ 0 w 217"/>
                  <a:gd name="T9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7" h="194">
                    <a:moveTo>
                      <a:pt x="0" y="0"/>
                    </a:moveTo>
                    <a:lnTo>
                      <a:pt x="15" y="5"/>
                    </a:lnTo>
                    <a:lnTo>
                      <a:pt x="32" y="10"/>
                    </a:lnTo>
                    <a:lnTo>
                      <a:pt x="50" y="15"/>
                    </a:lnTo>
                    <a:lnTo>
                      <a:pt x="70" y="23"/>
                    </a:lnTo>
                    <a:lnTo>
                      <a:pt x="89" y="31"/>
                    </a:lnTo>
                    <a:lnTo>
                      <a:pt x="109" y="41"/>
                    </a:lnTo>
                    <a:lnTo>
                      <a:pt x="129" y="50"/>
                    </a:lnTo>
                    <a:lnTo>
                      <a:pt x="146" y="61"/>
                    </a:lnTo>
                    <a:lnTo>
                      <a:pt x="162" y="74"/>
                    </a:lnTo>
                    <a:lnTo>
                      <a:pt x="176" y="87"/>
                    </a:lnTo>
                    <a:lnTo>
                      <a:pt x="187" y="101"/>
                    </a:lnTo>
                    <a:lnTo>
                      <a:pt x="195" y="117"/>
                    </a:lnTo>
                    <a:lnTo>
                      <a:pt x="200" y="133"/>
                    </a:lnTo>
                    <a:lnTo>
                      <a:pt x="201" y="150"/>
                    </a:lnTo>
                    <a:lnTo>
                      <a:pt x="196" y="169"/>
                    </a:lnTo>
                    <a:lnTo>
                      <a:pt x="187" y="188"/>
                    </a:lnTo>
                    <a:lnTo>
                      <a:pt x="186" y="192"/>
                    </a:lnTo>
                    <a:lnTo>
                      <a:pt x="187" y="194"/>
                    </a:lnTo>
                    <a:lnTo>
                      <a:pt x="191" y="194"/>
                    </a:lnTo>
                    <a:lnTo>
                      <a:pt x="193" y="192"/>
                    </a:lnTo>
                    <a:lnTo>
                      <a:pt x="203" y="177"/>
                    </a:lnTo>
                    <a:lnTo>
                      <a:pt x="211" y="162"/>
                    </a:lnTo>
                    <a:lnTo>
                      <a:pt x="216" y="148"/>
                    </a:lnTo>
                    <a:lnTo>
                      <a:pt x="217" y="134"/>
                    </a:lnTo>
                    <a:lnTo>
                      <a:pt x="216" y="120"/>
                    </a:lnTo>
                    <a:lnTo>
                      <a:pt x="209" y="107"/>
                    </a:lnTo>
                    <a:lnTo>
                      <a:pt x="200" y="94"/>
                    </a:lnTo>
                    <a:lnTo>
                      <a:pt x="186" y="80"/>
                    </a:lnTo>
                    <a:lnTo>
                      <a:pt x="177" y="72"/>
                    </a:lnTo>
                    <a:lnTo>
                      <a:pt x="167" y="65"/>
                    </a:lnTo>
                    <a:lnTo>
                      <a:pt x="156" y="57"/>
                    </a:lnTo>
                    <a:lnTo>
                      <a:pt x="146" y="51"/>
                    </a:lnTo>
                    <a:lnTo>
                      <a:pt x="134" y="44"/>
                    </a:lnTo>
                    <a:lnTo>
                      <a:pt x="123" y="38"/>
                    </a:lnTo>
                    <a:lnTo>
                      <a:pt x="110" y="34"/>
                    </a:lnTo>
                    <a:lnTo>
                      <a:pt x="99" y="28"/>
                    </a:lnTo>
                    <a:lnTo>
                      <a:pt x="86" y="23"/>
                    </a:lnTo>
                    <a:lnTo>
                      <a:pt x="73" y="20"/>
                    </a:lnTo>
                    <a:lnTo>
                      <a:pt x="61" y="15"/>
                    </a:lnTo>
                    <a:lnTo>
                      <a:pt x="49" y="12"/>
                    </a:lnTo>
                    <a:lnTo>
                      <a:pt x="36" y="8"/>
                    </a:lnTo>
                    <a:lnTo>
                      <a:pt x="24" y="6"/>
                    </a:lnTo>
                    <a:lnTo>
                      <a:pt x="11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3" name="Freeform 42"/>
              <p:cNvSpPr>
                <a:spLocks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813" y="3534"/>
                <a:ext cx="30" cy="83"/>
              </a:xfrm>
              <a:custGeom>
                <a:avLst/>
                <a:gdLst>
                  <a:gd name="T0" fmla="*/ 0 w 61"/>
                  <a:gd name="T1" fmla="*/ 1 h 165"/>
                  <a:gd name="T2" fmla="*/ 7 w 61"/>
                  <a:gd name="T3" fmla="*/ 21 h 165"/>
                  <a:gd name="T4" fmla="*/ 11 w 61"/>
                  <a:gd name="T5" fmla="*/ 42 h 165"/>
                  <a:gd name="T6" fmla="*/ 13 w 61"/>
                  <a:gd name="T7" fmla="*/ 64 h 165"/>
                  <a:gd name="T8" fmla="*/ 14 w 61"/>
                  <a:gd name="T9" fmla="*/ 86 h 165"/>
                  <a:gd name="T10" fmla="*/ 14 w 61"/>
                  <a:gd name="T11" fmla="*/ 104 h 165"/>
                  <a:gd name="T12" fmla="*/ 11 w 61"/>
                  <a:gd name="T13" fmla="*/ 123 h 165"/>
                  <a:gd name="T14" fmla="*/ 7 w 61"/>
                  <a:gd name="T15" fmla="*/ 141 h 165"/>
                  <a:gd name="T16" fmla="*/ 6 w 61"/>
                  <a:gd name="T17" fmla="*/ 160 h 165"/>
                  <a:gd name="T18" fmla="*/ 8 w 61"/>
                  <a:gd name="T19" fmla="*/ 165 h 165"/>
                  <a:gd name="T20" fmla="*/ 14 w 61"/>
                  <a:gd name="T21" fmla="*/ 165 h 165"/>
                  <a:gd name="T22" fmla="*/ 21 w 61"/>
                  <a:gd name="T23" fmla="*/ 163 h 165"/>
                  <a:gd name="T24" fmla="*/ 27 w 61"/>
                  <a:gd name="T25" fmla="*/ 159 h 165"/>
                  <a:gd name="T26" fmla="*/ 33 w 61"/>
                  <a:gd name="T27" fmla="*/ 151 h 165"/>
                  <a:gd name="T28" fmla="*/ 40 w 61"/>
                  <a:gd name="T29" fmla="*/ 144 h 165"/>
                  <a:gd name="T30" fmla="*/ 46 w 61"/>
                  <a:gd name="T31" fmla="*/ 136 h 165"/>
                  <a:gd name="T32" fmla="*/ 52 w 61"/>
                  <a:gd name="T33" fmla="*/ 126 h 165"/>
                  <a:gd name="T34" fmla="*/ 57 w 61"/>
                  <a:gd name="T35" fmla="*/ 117 h 165"/>
                  <a:gd name="T36" fmla="*/ 60 w 61"/>
                  <a:gd name="T37" fmla="*/ 108 h 165"/>
                  <a:gd name="T38" fmla="*/ 61 w 61"/>
                  <a:gd name="T39" fmla="*/ 98 h 165"/>
                  <a:gd name="T40" fmla="*/ 60 w 61"/>
                  <a:gd name="T41" fmla="*/ 87 h 165"/>
                  <a:gd name="T42" fmla="*/ 57 w 61"/>
                  <a:gd name="T43" fmla="*/ 73 h 165"/>
                  <a:gd name="T44" fmla="*/ 51 w 61"/>
                  <a:gd name="T45" fmla="*/ 62 h 165"/>
                  <a:gd name="T46" fmla="*/ 45 w 61"/>
                  <a:gd name="T47" fmla="*/ 50 h 165"/>
                  <a:gd name="T48" fmla="*/ 37 w 61"/>
                  <a:gd name="T49" fmla="*/ 40 h 165"/>
                  <a:gd name="T50" fmla="*/ 29 w 61"/>
                  <a:gd name="T51" fmla="*/ 30 h 165"/>
                  <a:gd name="T52" fmla="*/ 20 w 61"/>
                  <a:gd name="T53" fmla="*/ 19 h 165"/>
                  <a:gd name="T54" fmla="*/ 11 w 61"/>
                  <a:gd name="T55" fmla="*/ 10 h 165"/>
                  <a:gd name="T56" fmla="*/ 2 w 61"/>
                  <a:gd name="T57" fmla="*/ 0 h 165"/>
                  <a:gd name="T58" fmla="*/ 2 w 61"/>
                  <a:gd name="T59" fmla="*/ 0 h 165"/>
                  <a:gd name="T60" fmla="*/ 2 w 61"/>
                  <a:gd name="T61" fmla="*/ 0 h 165"/>
                  <a:gd name="T62" fmla="*/ 0 w 61"/>
                  <a:gd name="T63" fmla="*/ 0 h 165"/>
                  <a:gd name="T64" fmla="*/ 0 w 61"/>
                  <a:gd name="T65" fmla="*/ 1 h 165"/>
                  <a:gd name="T66" fmla="*/ 0 w 61"/>
                  <a:gd name="T67" fmla="*/ 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1" h="165">
                    <a:moveTo>
                      <a:pt x="0" y="1"/>
                    </a:moveTo>
                    <a:lnTo>
                      <a:pt x="7" y="21"/>
                    </a:lnTo>
                    <a:lnTo>
                      <a:pt x="11" y="42"/>
                    </a:lnTo>
                    <a:lnTo>
                      <a:pt x="13" y="64"/>
                    </a:lnTo>
                    <a:lnTo>
                      <a:pt x="14" y="86"/>
                    </a:lnTo>
                    <a:lnTo>
                      <a:pt x="14" y="104"/>
                    </a:lnTo>
                    <a:lnTo>
                      <a:pt x="11" y="123"/>
                    </a:lnTo>
                    <a:lnTo>
                      <a:pt x="7" y="141"/>
                    </a:lnTo>
                    <a:lnTo>
                      <a:pt x="6" y="160"/>
                    </a:lnTo>
                    <a:lnTo>
                      <a:pt x="8" y="165"/>
                    </a:lnTo>
                    <a:lnTo>
                      <a:pt x="14" y="165"/>
                    </a:lnTo>
                    <a:lnTo>
                      <a:pt x="21" y="163"/>
                    </a:lnTo>
                    <a:lnTo>
                      <a:pt x="27" y="159"/>
                    </a:lnTo>
                    <a:lnTo>
                      <a:pt x="33" y="151"/>
                    </a:lnTo>
                    <a:lnTo>
                      <a:pt x="40" y="144"/>
                    </a:lnTo>
                    <a:lnTo>
                      <a:pt x="46" y="136"/>
                    </a:lnTo>
                    <a:lnTo>
                      <a:pt x="52" y="126"/>
                    </a:lnTo>
                    <a:lnTo>
                      <a:pt x="57" y="117"/>
                    </a:lnTo>
                    <a:lnTo>
                      <a:pt x="60" y="108"/>
                    </a:lnTo>
                    <a:lnTo>
                      <a:pt x="61" y="98"/>
                    </a:lnTo>
                    <a:lnTo>
                      <a:pt x="60" y="87"/>
                    </a:lnTo>
                    <a:lnTo>
                      <a:pt x="57" y="73"/>
                    </a:lnTo>
                    <a:lnTo>
                      <a:pt x="51" y="62"/>
                    </a:lnTo>
                    <a:lnTo>
                      <a:pt x="45" y="50"/>
                    </a:lnTo>
                    <a:lnTo>
                      <a:pt x="37" y="40"/>
                    </a:lnTo>
                    <a:lnTo>
                      <a:pt x="29" y="30"/>
                    </a:lnTo>
                    <a:lnTo>
                      <a:pt x="20" y="19"/>
                    </a:lnTo>
                    <a:lnTo>
                      <a:pt x="11" y="1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4" name="Freeform 43"/>
              <p:cNvSpPr>
                <a:spLocks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2429" y="3542"/>
                <a:ext cx="38" cy="56"/>
              </a:xfrm>
              <a:custGeom>
                <a:avLst/>
                <a:gdLst>
                  <a:gd name="T0" fmla="*/ 76 w 78"/>
                  <a:gd name="T1" fmla="*/ 0 h 111"/>
                  <a:gd name="T2" fmla="*/ 61 w 78"/>
                  <a:gd name="T3" fmla="*/ 8 h 111"/>
                  <a:gd name="T4" fmla="*/ 46 w 78"/>
                  <a:gd name="T5" fmla="*/ 18 h 111"/>
                  <a:gd name="T6" fmla="*/ 32 w 78"/>
                  <a:gd name="T7" fmla="*/ 31 h 111"/>
                  <a:gd name="T8" fmla="*/ 18 w 78"/>
                  <a:gd name="T9" fmla="*/ 43 h 111"/>
                  <a:gd name="T10" fmla="*/ 7 w 78"/>
                  <a:gd name="T11" fmla="*/ 60 h 111"/>
                  <a:gd name="T12" fmla="*/ 0 w 78"/>
                  <a:gd name="T13" fmla="*/ 76 h 111"/>
                  <a:gd name="T14" fmla="*/ 0 w 78"/>
                  <a:gd name="T15" fmla="*/ 92 h 111"/>
                  <a:gd name="T16" fmla="*/ 6 w 78"/>
                  <a:gd name="T17" fmla="*/ 109 h 111"/>
                  <a:gd name="T18" fmla="*/ 10 w 78"/>
                  <a:gd name="T19" fmla="*/ 111 h 111"/>
                  <a:gd name="T20" fmla="*/ 15 w 78"/>
                  <a:gd name="T21" fmla="*/ 109 h 111"/>
                  <a:gd name="T22" fmla="*/ 19 w 78"/>
                  <a:gd name="T23" fmla="*/ 106 h 111"/>
                  <a:gd name="T24" fmla="*/ 20 w 78"/>
                  <a:gd name="T25" fmla="*/ 101 h 111"/>
                  <a:gd name="T26" fmla="*/ 19 w 78"/>
                  <a:gd name="T27" fmla="*/ 85 h 111"/>
                  <a:gd name="T28" fmla="*/ 21 w 78"/>
                  <a:gd name="T29" fmla="*/ 69 h 111"/>
                  <a:gd name="T30" fmla="*/ 25 w 78"/>
                  <a:gd name="T31" fmla="*/ 55 h 111"/>
                  <a:gd name="T32" fmla="*/ 32 w 78"/>
                  <a:gd name="T33" fmla="*/ 42 h 111"/>
                  <a:gd name="T34" fmla="*/ 40 w 78"/>
                  <a:gd name="T35" fmla="*/ 31 h 111"/>
                  <a:gd name="T36" fmla="*/ 50 w 78"/>
                  <a:gd name="T37" fmla="*/ 20 h 111"/>
                  <a:gd name="T38" fmla="*/ 63 w 78"/>
                  <a:gd name="T39" fmla="*/ 11 h 111"/>
                  <a:gd name="T40" fmla="*/ 76 w 78"/>
                  <a:gd name="T41" fmla="*/ 2 h 111"/>
                  <a:gd name="T42" fmla="*/ 78 w 78"/>
                  <a:gd name="T43" fmla="*/ 2 h 111"/>
                  <a:gd name="T44" fmla="*/ 78 w 78"/>
                  <a:gd name="T45" fmla="*/ 1 h 111"/>
                  <a:gd name="T46" fmla="*/ 78 w 78"/>
                  <a:gd name="T47" fmla="*/ 0 h 111"/>
                  <a:gd name="T48" fmla="*/ 76 w 78"/>
                  <a:gd name="T49" fmla="*/ 0 h 111"/>
                  <a:gd name="T50" fmla="*/ 76 w 78"/>
                  <a:gd name="T5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8" h="111">
                    <a:moveTo>
                      <a:pt x="76" y="0"/>
                    </a:moveTo>
                    <a:lnTo>
                      <a:pt x="61" y="8"/>
                    </a:lnTo>
                    <a:lnTo>
                      <a:pt x="46" y="18"/>
                    </a:lnTo>
                    <a:lnTo>
                      <a:pt x="32" y="31"/>
                    </a:lnTo>
                    <a:lnTo>
                      <a:pt x="18" y="43"/>
                    </a:lnTo>
                    <a:lnTo>
                      <a:pt x="7" y="60"/>
                    </a:lnTo>
                    <a:lnTo>
                      <a:pt x="0" y="76"/>
                    </a:lnTo>
                    <a:lnTo>
                      <a:pt x="0" y="92"/>
                    </a:lnTo>
                    <a:lnTo>
                      <a:pt x="6" y="109"/>
                    </a:lnTo>
                    <a:lnTo>
                      <a:pt x="10" y="111"/>
                    </a:lnTo>
                    <a:lnTo>
                      <a:pt x="15" y="109"/>
                    </a:lnTo>
                    <a:lnTo>
                      <a:pt x="19" y="106"/>
                    </a:lnTo>
                    <a:lnTo>
                      <a:pt x="20" y="101"/>
                    </a:lnTo>
                    <a:lnTo>
                      <a:pt x="19" y="85"/>
                    </a:lnTo>
                    <a:lnTo>
                      <a:pt x="21" y="69"/>
                    </a:lnTo>
                    <a:lnTo>
                      <a:pt x="25" y="55"/>
                    </a:lnTo>
                    <a:lnTo>
                      <a:pt x="32" y="42"/>
                    </a:lnTo>
                    <a:lnTo>
                      <a:pt x="40" y="31"/>
                    </a:lnTo>
                    <a:lnTo>
                      <a:pt x="50" y="20"/>
                    </a:lnTo>
                    <a:lnTo>
                      <a:pt x="63" y="11"/>
                    </a:lnTo>
                    <a:lnTo>
                      <a:pt x="76" y="2"/>
                    </a:lnTo>
                    <a:lnTo>
                      <a:pt x="78" y="2"/>
                    </a:lnTo>
                    <a:lnTo>
                      <a:pt x="78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5" name="Freeform 44"/>
              <p:cNvSpPr>
                <a:spLocks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460" y="3540"/>
                <a:ext cx="58" cy="89"/>
              </a:xfrm>
              <a:custGeom>
                <a:avLst/>
                <a:gdLst>
                  <a:gd name="T0" fmla="*/ 112 w 116"/>
                  <a:gd name="T1" fmla="*/ 179 h 179"/>
                  <a:gd name="T2" fmla="*/ 100 w 116"/>
                  <a:gd name="T3" fmla="*/ 172 h 179"/>
                  <a:gd name="T4" fmla="*/ 87 w 116"/>
                  <a:gd name="T5" fmla="*/ 165 h 179"/>
                  <a:gd name="T6" fmla="*/ 74 w 116"/>
                  <a:gd name="T7" fmla="*/ 157 h 179"/>
                  <a:gd name="T8" fmla="*/ 62 w 116"/>
                  <a:gd name="T9" fmla="*/ 150 h 179"/>
                  <a:gd name="T10" fmla="*/ 50 w 116"/>
                  <a:gd name="T11" fmla="*/ 142 h 179"/>
                  <a:gd name="T12" fmla="*/ 40 w 116"/>
                  <a:gd name="T13" fmla="*/ 133 h 179"/>
                  <a:gd name="T14" fmla="*/ 32 w 116"/>
                  <a:gd name="T15" fmla="*/ 121 h 179"/>
                  <a:gd name="T16" fmla="*/ 25 w 116"/>
                  <a:gd name="T17" fmla="*/ 108 h 179"/>
                  <a:gd name="T18" fmla="*/ 23 w 116"/>
                  <a:gd name="T19" fmla="*/ 99 h 179"/>
                  <a:gd name="T20" fmla="*/ 23 w 116"/>
                  <a:gd name="T21" fmla="*/ 91 h 179"/>
                  <a:gd name="T22" fmla="*/ 25 w 116"/>
                  <a:gd name="T23" fmla="*/ 82 h 179"/>
                  <a:gd name="T24" fmla="*/ 28 w 116"/>
                  <a:gd name="T25" fmla="*/ 74 h 179"/>
                  <a:gd name="T26" fmla="*/ 33 w 116"/>
                  <a:gd name="T27" fmla="*/ 66 h 179"/>
                  <a:gd name="T28" fmla="*/ 39 w 116"/>
                  <a:gd name="T29" fmla="*/ 60 h 179"/>
                  <a:gd name="T30" fmla="*/ 46 w 116"/>
                  <a:gd name="T31" fmla="*/ 54 h 179"/>
                  <a:gd name="T32" fmla="*/ 53 w 116"/>
                  <a:gd name="T33" fmla="*/ 50 h 179"/>
                  <a:gd name="T34" fmla="*/ 59 w 116"/>
                  <a:gd name="T35" fmla="*/ 46 h 179"/>
                  <a:gd name="T36" fmla="*/ 66 w 116"/>
                  <a:gd name="T37" fmla="*/ 44 h 179"/>
                  <a:gd name="T38" fmla="*/ 73 w 116"/>
                  <a:gd name="T39" fmla="*/ 42 h 179"/>
                  <a:gd name="T40" fmla="*/ 80 w 116"/>
                  <a:gd name="T41" fmla="*/ 39 h 179"/>
                  <a:gd name="T42" fmla="*/ 87 w 116"/>
                  <a:gd name="T43" fmla="*/ 37 h 179"/>
                  <a:gd name="T44" fmla="*/ 94 w 116"/>
                  <a:gd name="T45" fmla="*/ 35 h 179"/>
                  <a:gd name="T46" fmla="*/ 101 w 116"/>
                  <a:gd name="T47" fmla="*/ 31 h 179"/>
                  <a:gd name="T48" fmla="*/ 107 w 116"/>
                  <a:gd name="T49" fmla="*/ 27 h 179"/>
                  <a:gd name="T50" fmla="*/ 111 w 116"/>
                  <a:gd name="T51" fmla="*/ 22 h 179"/>
                  <a:gd name="T52" fmla="*/ 115 w 116"/>
                  <a:gd name="T53" fmla="*/ 16 h 179"/>
                  <a:gd name="T54" fmla="*/ 116 w 116"/>
                  <a:gd name="T55" fmla="*/ 10 h 179"/>
                  <a:gd name="T56" fmla="*/ 112 w 116"/>
                  <a:gd name="T57" fmla="*/ 5 h 179"/>
                  <a:gd name="T58" fmla="*/ 104 w 116"/>
                  <a:gd name="T59" fmla="*/ 1 h 179"/>
                  <a:gd name="T60" fmla="*/ 95 w 116"/>
                  <a:gd name="T61" fmla="*/ 0 h 179"/>
                  <a:gd name="T62" fmla="*/ 85 w 116"/>
                  <a:gd name="T63" fmla="*/ 0 h 179"/>
                  <a:gd name="T64" fmla="*/ 74 w 116"/>
                  <a:gd name="T65" fmla="*/ 2 h 179"/>
                  <a:gd name="T66" fmla="*/ 64 w 116"/>
                  <a:gd name="T67" fmla="*/ 6 h 179"/>
                  <a:gd name="T68" fmla="*/ 54 w 116"/>
                  <a:gd name="T69" fmla="*/ 10 h 179"/>
                  <a:gd name="T70" fmla="*/ 46 w 116"/>
                  <a:gd name="T71" fmla="*/ 15 h 179"/>
                  <a:gd name="T72" fmla="*/ 38 w 116"/>
                  <a:gd name="T73" fmla="*/ 20 h 179"/>
                  <a:gd name="T74" fmla="*/ 30 w 116"/>
                  <a:gd name="T75" fmla="*/ 25 h 179"/>
                  <a:gd name="T76" fmla="*/ 23 w 116"/>
                  <a:gd name="T77" fmla="*/ 32 h 179"/>
                  <a:gd name="T78" fmla="*/ 16 w 116"/>
                  <a:gd name="T79" fmla="*/ 38 h 179"/>
                  <a:gd name="T80" fmla="*/ 10 w 116"/>
                  <a:gd name="T81" fmla="*/ 46 h 179"/>
                  <a:gd name="T82" fmla="*/ 5 w 116"/>
                  <a:gd name="T83" fmla="*/ 54 h 179"/>
                  <a:gd name="T84" fmla="*/ 2 w 116"/>
                  <a:gd name="T85" fmla="*/ 62 h 179"/>
                  <a:gd name="T86" fmla="*/ 1 w 116"/>
                  <a:gd name="T87" fmla="*/ 72 h 179"/>
                  <a:gd name="T88" fmla="*/ 0 w 116"/>
                  <a:gd name="T89" fmla="*/ 82 h 179"/>
                  <a:gd name="T90" fmla="*/ 3 w 116"/>
                  <a:gd name="T91" fmla="*/ 101 h 179"/>
                  <a:gd name="T92" fmla="*/ 11 w 116"/>
                  <a:gd name="T93" fmla="*/ 118 h 179"/>
                  <a:gd name="T94" fmla="*/ 24 w 116"/>
                  <a:gd name="T95" fmla="*/ 131 h 179"/>
                  <a:gd name="T96" fmla="*/ 40 w 116"/>
                  <a:gd name="T97" fmla="*/ 143 h 179"/>
                  <a:gd name="T98" fmla="*/ 58 w 116"/>
                  <a:gd name="T99" fmla="*/ 152 h 179"/>
                  <a:gd name="T100" fmla="*/ 77 w 116"/>
                  <a:gd name="T101" fmla="*/ 161 h 179"/>
                  <a:gd name="T102" fmla="*/ 95 w 116"/>
                  <a:gd name="T103" fmla="*/ 169 h 179"/>
                  <a:gd name="T104" fmla="*/ 111 w 116"/>
                  <a:gd name="T105" fmla="*/ 179 h 179"/>
                  <a:gd name="T106" fmla="*/ 111 w 116"/>
                  <a:gd name="T107" fmla="*/ 179 h 179"/>
                  <a:gd name="T108" fmla="*/ 112 w 116"/>
                  <a:gd name="T109" fmla="*/ 179 h 179"/>
                  <a:gd name="T110" fmla="*/ 112 w 116"/>
                  <a:gd name="T111" fmla="*/ 179 h 179"/>
                  <a:gd name="T112" fmla="*/ 112 w 116"/>
                  <a:gd name="T113" fmla="*/ 179 h 179"/>
                  <a:gd name="T114" fmla="*/ 112 w 116"/>
                  <a:gd name="T115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6" h="179">
                    <a:moveTo>
                      <a:pt x="112" y="179"/>
                    </a:moveTo>
                    <a:lnTo>
                      <a:pt x="100" y="172"/>
                    </a:lnTo>
                    <a:lnTo>
                      <a:pt x="87" y="165"/>
                    </a:lnTo>
                    <a:lnTo>
                      <a:pt x="74" y="157"/>
                    </a:lnTo>
                    <a:lnTo>
                      <a:pt x="62" y="150"/>
                    </a:lnTo>
                    <a:lnTo>
                      <a:pt x="50" y="142"/>
                    </a:lnTo>
                    <a:lnTo>
                      <a:pt x="40" y="133"/>
                    </a:lnTo>
                    <a:lnTo>
                      <a:pt x="32" y="121"/>
                    </a:lnTo>
                    <a:lnTo>
                      <a:pt x="25" y="108"/>
                    </a:lnTo>
                    <a:lnTo>
                      <a:pt x="23" y="99"/>
                    </a:lnTo>
                    <a:lnTo>
                      <a:pt x="23" y="91"/>
                    </a:lnTo>
                    <a:lnTo>
                      <a:pt x="25" y="82"/>
                    </a:lnTo>
                    <a:lnTo>
                      <a:pt x="28" y="74"/>
                    </a:lnTo>
                    <a:lnTo>
                      <a:pt x="33" y="66"/>
                    </a:lnTo>
                    <a:lnTo>
                      <a:pt x="39" y="60"/>
                    </a:lnTo>
                    <a:lnTo>
                      <a:pt x="46" y="54"/>
                    </a:lnTo>
                    <a:lnTo>
                      <a:pt x="53" y="50"/>
                    </a:lnTo>
                    <a:lnTo>
                      <a:pt x="59" y="46"/>
                    </a:lnTo>
                    <a:lnTo>
                      <a:pt x="66" y="44"/>
                    </a:lnTo>
                    <a:lnTo>
                      <a:pt x="73" y="42"/>
                    </a:lnTo>
                    <a:lnTo>
                      <a:pt x="80" y="39"/>
                    </a:lnTo>
                    <a:lnTo>
                      <a:pt x="87" y="37"/>
                    </a:lnTo>
                    <a:lnTo>
                      <a:pt x="94" y="35"/>
                    </a:lnTo>
                    <a:lnTo>
                      <a:pt x="101" y="31"/>
                    </a:lnTo>
                    <a:lnTo>
                      <a:pt x="107" y="27"/>
                    </a:lnTo>
                    <a:lnTo>
                      <a:pt x="111" y="22"/>
                    </a:lnTo>
                    <a:lnTo>
                      <a:pt x="115" y="16"/>
                    </a:lnTo>
                    <a:lnTo>
                      <a:pt x="116" y="10"/>
                    </a:lnTo>
                    <a:lnTo>
                      <a:pt x="112" y="5"/>
                    </a:lnTo>
                    <a:lnTo>
                      <a:pt x="104" y="1"/>
                    </a:lnTo>
                    <a:lnTo>
                      <a:pt x="95" y="0"/>
                    </a:lnTo>
                    <a:lnTo>
                      <a:pt x="85" y="0"/>
                    </a:lnTo>
                    <a:lnTo>
                      <a:pt x="74" y="2"/>
                    </a:lnTo>
                    <a:lnTo>
                      <a:pt x="64" y="6"/>
                    </a:lnTo>
                    <a:lnTo>
                      <a:pt x="54" y="10"/>
                    </a:lnTo>
                    <a:lnTo>
                      <a:pt x="46" y="15"/>
                    </a:lnTo>
                    <a:lnTo>
                      <a:pt x="38" y="20"/>
                    </a:lnTo>
                    <a:lnTo>
                      <a:pt x="30" y="25"/>
                    </a:lnTo>
                    <a:lnTo>
                      <a:pt x="23" y="32"/>
                    </a:lnTo>
                    <a:lnTo>
                      <a:pt x="16" y="38"/>
                    </a:lnTo>
                    <a:lnTo>
                      <a:pt x="10" y="46"/>
                    </a:lnTo>
                    <a:lnTo>
                      <a:pt x="5" y="54"/>
                    </a:lnTo>
                    <a:lnTo>
                      <a:pt x="2" y="62"/>
                    </a:lnTo>
                    <a:lnTo>
                      <a:pt x="1" y="72"/>
                    </a:lnTo>
                    <a:lnTo>
                      <a:pt x="0" y="82"/>
                    </a:lnTo>
                    <a:lnTo>
                      <a:pt x="3" y="101"/>
                    </a:lnTo>
                    <a:lnTo>
                      <a:pt x="11" y="118"/>
                    </a:lnTo>
                    <a:lnTo>
                      <a:pt x="24" y="131"/>
                    </a:lnTo>
                    <a:lnTo>
                      <a:pt x="40" y="143"/>
                    </a:lnTo>
                    <a:lnTo>
                      <a:pt x="58" y="152"/>
                    </a:lnTo>
                    <a:lnTo>
                      <a:pt x="77" y="161"/>
                    </a:lnTo>
                    <a:lnTo>
                      <a:pt x="95" y="169"/>
                    </a:lnTo>
                    <a:lnTo>
                      <a:pt x="111" y="179"/>
                    </a:lnTo>
                    <a:lnTo>
                      <a:pt x="111" y="179"/>
                    </a:lnTo>
                    <a:lnTo>
                      <a:pt x="112" y="179"/>
                    </a:lnTo>
                    <a:lnTo>
                      <a:pt x="112" y="179"/>
                    </a:lnTo>
                    <a:lnTo>
                      <a:pt x="112" y="179"/>
                    </a:lnTo>
                    <a:lnTo>
                      <a:pt x="112" y="1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6" name="Freeform 45"/>
              <p:cNvSpPr>
                <a:spLocks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441" y="3569"/>
                <a:ext cx="91" cy="37"/>
              </a:xfrm>
              <a:custGeom>
                <a:avLst/>
                <a:gdLst>
                  <a:gd name="T0" fmla="*/ 6 w 182"/>
                  <a:gd name="T1" fmla="*/ 72 h 75"/>
                  <a:gd name="T2" fmla="*/ 3 w 182"/>
                  <a:gd name="T3" fmla="*/ 56 h 75"/>
                  <a:gd name="T4" fmla="*/ 8 w 182"/>
                  <a:gd name="T5" fmla="*/ 44 h 75"/>
                  <a:gd name="T6" fmla="*/ 17 w 182"/>
                  <a:gd name="T7" fmla="*/ 37 h 75"/>
                  <a:gd name="T8" fmla="*/ 30 w 182"/>
                  <a:gd name="T9" fmla="*/ 32 h 75"/>
                  <a:gd name="T10" fmla="*/ 44 w 182"/>
                  <a:gd name="T11" fmla="*/ 30 h 75"/>
                  <a:gd name="T12" fmla="*/ 58 w 182"/>
                  <a:gd name="T13" fmla="*/ 31 h 75"/>
                  <a:gd name="T14" fmla="*/ 72 w 182"/>
                  <a:gd name="T15" fmla="*/ 34 h 75"/>
                  <a:gd name="T16" fmla="*/ 84 w 182"/>
                  <a:gd name="T17" fmla="*/ 38 h 75"/>
                  <a:gd name="T18" fmla="*/ 94 w 182"/>
                  <a:gd name="T19" fmla="*/ 42 h 75"/>
                  <a:gd name="T20" fmla="*/ 105 w 182"/>
                  <a:gd name="T21" fmla="*/ 48 h 75"/>
                  <a:gd name="T22" fmla="*/ 114 w 182"/>
                  <a:gd name="T23" fmla="*/ 53 h 75"/>
                  <a:gd name="T24" fmla="*/ 124 w 182"/>
                  <a:gd name="T25" fmla="*/ 57 h 75"/>
                  <a:gd name="T26" fmla="*/ 133 w 182"/>
                  <a:gd name="T27" fmla="*/ 60 h 75"/>
                  <a:gd name="T28" fmla="*/ 144 w 182"/>
                  <a:gd name="T29" fmla="*/ 61 h 75"/>
                  <a:gd name="T30" fmla="*/ 155 w 182"/>
                  <a:gd name="T31" fmla="*/ 60 h 75"/>
                  <a:gd name="T32" fmla="*/ 167 w 182"/>
                  <a:gd name="T33" fmla="*/ 56 h 75"/>
                  <a:gd name="T34" fmla="*/ 174 w 182"/>
                  <a:gd name="T35" fmla="*/ 52 h 75"/>
                  <a:gd name="T36" fmla="*/ 179 w 182"/>
                  <a:gd name="T37" fmla="*/ 44 h 75"/>
                  <a:gd name="T38" fmla="*/ 182 w 182"/>
                  <a:gd name="T39" fmla="*/ 34 h 75"/>
                  <a:gd name="T40" fmla="*/ 182 w 182"/>
                  <a:gd name="T41" fmla="*/ 26 h 75"/>
                  <a:gd name="T42" fmla="*/ 181 w 182"/>
                  <a:gd name="T43" fmla="*/ 24 h 75"/>
                  <a:gd name="T44" fmla="*/ 181 w 182"/>
                  <a:gd name="T45" fmla="*/ 22 h 75"/>
                  <a:gd name="T46" fmla="*/ 179 w 182"/>
                  <a:gd name="T47" fmla="*/ 21 h 75"/>
                  <a:gd name="T48" fmla="*/ 178 w 182"/>
                  <a:gd name="T49" fmla="*/ 18 h 75"/>
                  <a:gd name="T50" fmla="*/ 176 w 182"/>
                  <a:gd name="T51" fmla="*/ 14 h 75"/>
                  <a:gd name="T52" fmla="*/ 174 w 182"/>
                  <a:gd name="T53" fmla="*/ 10 h 75"/>
                  <a:gd name="T54" fmla="*/ 170 w 182"/>
                  <a:gd name="T55" fmla="*/ 8 h 75"/>
                  <a:gd name="T56" fmla="*/ 167 w 182"/>
                  <a:gd name="T57" fmla="*/ 7 h 75"/>
                  <a:gd name="T58" fmla="*/ 149 w 182"/>
                  <a:gd name="T59" fmla="*/ 4 h 75"/>
                  <a:gd name="T60" fmla="*/ 131 w 182"/>
                  <a:gd name="T61" fmla="*/ 2 h 75"/>
                  <a:gd name="T62" fmla="*/ 115 w 182"/>
                  <a:gd name="T63" fmla="*/ 1 h 75"/>
                  <a:gd name="T64" fmla="*/ 98 w 182"/>
                  <a:gd name="T65" fmla="*/ 0 h 75"/>
                  <a:gd name="T66" fmla="*/ 82 w 182"/>
                  <a:gd name="T67" fmla="*/ 1 h 75"/>
                  <a:gd name="T68" fmla="*/ 65 w 182"/>
                  <a:gd name="T69" fmla="*/ 3 h 75"/>
                  <a:gd name="T70" fmla="*/ 49 w 182"/>
                  <a:gd name="T71" fmla="*/ 8 h 75"/>
                  <a:gd name="T72" fmla="*/ 32 w 182"/>
                  <a:gd name="T73" fmla="*/ 15 h 75"/>
                  <a:gd name="T74" fmla="*/ 24 w 182"/>
                  <a:gd name="T75" fmla="*/ 19 h 75"/>
                  <a:gd name="T76" fmla="*/ 16 w 182"/>
                  <a:gd name="T77" fmla="*/ 25 h 75"/>
                  <a:gd name="T78" fmla="*/ 10 w 182"/>
                  <a:gd name="T79" fmla="*/ 32 h 75"/>
                  <a:gd name="T80" fmla="*/ 6 w 182"/>
                  <a:gd name="T81" fmla="*/ 39 h 75"/>
                  <a:gd name="T82" fmla="*/ 2 w 182"/>
                  <a:gd name="T83" fmla="*/ 47 h 75"/>
                  <a:gd name="T84" fmla="*/ 0 w 182"/>
                  <a:gd name="T85" fmla="*/ 55 h 75"/>
                  <a:gd name="T86" fmla="*/ 1 w 182"/>
                  <a:gd name="T87" fmla="*/ 64 h 75"/>
                  <a:gd name="T88" fmla="*/ 3 w 182"/>
                  <a:gd name="T89" fmla="*/ 74 h 75"/>
                  <a:gd name="T90" fmla="*/ 3 w 182"/>
                  <a:gd name="T91" fmla="*/ 75 h 75"/>
                  <a:gd name="T92" fmla="*/ 4 w 182"/>
                  <a:gd name="T93" fmla="*/ 75 h 75"/>
                  <a:gd name="T94" fmla="*/ 6 w 182"/>
                  <a:gd name="T95" fmla="*/ 74 h 75"/>
                  <a:gd name="T96" fmla="*/ 6 w 182"/>
                  <a:gd name="T97" fmla="*/ 72 h 75"/>
                  <a:gd name="T98" fmla="*/ 6 w 182"/>
                  <a:gd name="T99" fmla="*/ 7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2" h="75">
                    <a:moveTo>
                      <a:pt x="6" y="72"/>
                    </a:moveTo>
                    <a:lnTo>
                      <a:pt x="3" y="56"/>
                    </a:lnTo>
                    <a:lnTo>
                      <a:pt x="8" y="44"/>
                    </a:lnTo>
                    <a:lnTo>
                      <a:pt x="17" y="37"/>
                    </a:lnTo>
                    <a:lnTo>
                      <a:pt x="30" y="32"/>
                    </a:lnTo>
                    <a:lnTo>
                      <a:pt x="44" y="30"/>
                    </a:lnTo>
                    <a:lnTo>
                      <a:pt x="58" y="31"/>
                    </a:lnTo>
                    <a:lnTo>
                      <a:pt x="72" y="34"/>
                    </a:lnTo>
                    <a:lnTo>
                      <a:pt x="84" y="38"/>
                    </a:lnTo>
                    <a:lnTo>
                      <a:pt x="94" y="42"/>
                    </a:lnTo>
                    <a:lnTo>
                      <a:pt x="105" y="48"/>
                    </a:lnTo>
                    <a:lnTo>
                      <a:pt x="114" y="53"/>
                    </a:lnTo>
                    <a:lnTo>
                      <a:pt x="124" y="57"/>
                    </a:lnTo>
                    <a:lnTo>
                      <a:pt x="133" y="60"/>
                    </a:lnTo>
                    <a:lnTo>
                      <a:pt x="144" y="61"/>
                    </a:lnTo>
                    <a:lnTo>
                      <a:pt x="155" y="60"/>
                    </a:lnTo>
                    <a:lnTo>
                      <a:pt x="167" y="56"/>
                    </a:lnTo>
                    <a:lnTo>
                      <a:pt x="174" y="52"/>
                    </a:lnTo>
                    <a:lnTo>
                      <a:pt x="179" y="44"/>
                    </a:lnTo>
                    <a:lnTo>
                      <a:pt x="182" y="34"/>
                    </a:lnTo>
                    <a:lnTo>
                      <a:pt x="182" y="26"/>
                    </a:lnTo>
                    <a:lnTo>
                      <a:pt x="181" y="24"/>
                    </a:lnTo>
                    <a:lnTo>
                      <a:pt x="181" y="22"/>
                    </a:lnTo>
                    <a:lnTo>
                      <a:pt x="179" y="21"/>
                    </a:lnTo>
                    <a:lnTo>
                      <a:pt x="178" y="18"/>
                    </a:lnTo>
                    <a:lnTo>
                      <a:pt x="176" y="14"/>
                    </a:lnTo>
                    <a:lnTo>
                      <a:pt x="174" y="10"/>
                    </a:lnTo>
                    <a:lnTo>
                      <a:pt x="170" y="8"/>
                    </a:lnTo>
                    <a:lnTo>
                      <a:pt x="167" y="7"/>
                    </a:lnTo>
                    <a:lnTo>
                      <a:pt x="149" y="4"/>
                    </a:lnTo>
                    <a:lnTo>
                      <a:pt x="131" y="2"/>
                    </a:lnTo>
                    <a:lnTo>
                      <a:pt x="115" y="1"/>
                    </a:lnTo>
                    <a:lnTo>
                      <a:pt x="98" y="0"/>
                    </a:lnTo>
                    <a:lnTo>
                      <a:pt x="82" y="1"/>
                    </a:lnTo>
                    <a:lnTo>
                      <a:pt x="65" y="3"/>
                    </a:lnTo>
                    <a:lnTo>
                      <a:pt x="49" y="8"/>
                    </a:lnTo>
                    <a:lnTo>
                      <a:pt x="32" y="15"/>
                    </a:lnTo>
                    <a:lnTo>
                      <a:pt x="24" y="19"/>
                    </a:lnTo>
                    <a:lnTo>
                      <a:pt x="16" y="25"/>
                    </a:lnTo>
                    <a:lnTo>
                      <a:pt x="10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1" y="64"/>
                    </a:lnTo>
                    <a:lnTo>
                      <a:pt x="3" y="74"/>
                    </a:lnTo>
                    <a:lnTo>
                      <a:pt x="3" y="75"/>
                    </a:lnTo>
                    <a:lnTo>
                      <a:pt x="4" y="75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6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7" name="Freeform 46"/>
              <p:cNvSpPr>
                <a:spLocks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474" y="3604"/>
                <a:ext cx="78" cy="34"/>
              </a:xfrm>
              <a:custGeom>
                <a:avLst/>
                <a:gdLst>
                  <a:gd name="T0" fmla="*/ 4 w 157"/>
                  <a:gd name="T1" fmla="*/ 66 h 68"/>
                  <a:gd name="T2" fmla="*/ 6 w 157"/>
                  <a:gd name="T3" fmla="*/ 59 h 68"/>
                  <a:gd name="T4" fmla="*/ 10 w 157"/>
                  <a:gd name="T5" fmla="*/ 53 h 68"/>
                  <a:gd name="T6" fmla="*/ 17 w 157"/>
                  <a:gd name="T7" fmla="*/ 50 h 68"/>
                  <a:gd name="T8" fmla="*/ 23 w 157"/>
                  <a:gd name="T9" fmla="*/ 46 h 68"/>
                  <a:gd name="T10" fmla="*/ 31 w 157"/>
                  <a:gd name="T11" fmla="*/ 45 h 68"/>
                  <a:gd name="T12" fmla="*/ 40 w 157"/>
                  <a:gd name="T13" fmla="*/ 43 h 68"/>
                  <a:gd name="T14" fmla="*/ 46 w 157"/>
                  <a:gd name="T15" fmla="*/ 43 h 68"/>
                  <a:gd name="T16" fmla="*/ 53 w 157"/>
                  <a:gd name="T17" fmla="*/ 42 h 68"/>
                  <a:gd name="T18" fmla="*/ 65 w 157"/>
                  <a:gd name="T19" fmla="*/ 40 h 68"/>
                  <a:gd name="T20" fmla="*/ 75 w 157"/>
                  <a:gd name="T21" fmla="*/ 39 h 68"/>
                  <a:gd name="T22" fmla="*/ 87 w 157"/>
                  <a:gd name="T23" fmla="*/ 38 h 68"/>
                  <a:gd name="T24" fmla="*/ 98 w 157"/>
                  <a:gd name="T25" fmla="*/ 37 h 68"/>
                  <a:gd name="T26" fmla="*/ 109 w 157"/>
                  <a:gd name="T27" fmla="*/ 37 h 68"/>
                  <a:gd name="T28" fmla="*/ 120 w 157"/>
                  <a:gd name="T29" fmla="*/ 37 h 68"/>
                  <a:gd name="T30" fmla="*/ 132 w 157"/>
                  <a:gd name="T31" fmla="*/ 37 h 68"/>
                  <a:gd name="T32" fmla="*/ 143 w 157"/>
                  <a:gd name="T33" fmla="*/ 37 h 68"/>
                  <a:gd name="T34" fmla="*/ 149 w 157"/>
                  <a:gd name="T35" fmla="*/ 35 h 68"/>
                  <a:gd name="T36" fmla="*/ 155 w 157"/>
                  <a:gd name="T37" fmla="*/ 29 h 68"/>
                  <a:gd name="T38" fmla="*/ 157 w 157"/>
                  <a:gd name="T39" fmla="*/ 22 h 68"/>
                  <a:gd name="T40" fmla="*/ 154 w 157"/>
                  <a:gd name="T41" fmla="*/ 16 h 68"/>
                  <a:gd name="T42" fmla="*/ 140 w 157"/>
                  <a:gd name="T43" fmla="*/ 7 h 68"/>
                  <a:gd name="T44" fmla="*/ 125 w 157"/>
                  <a:gd name="T45" fmla="*/ 1 h 68"/>
                  <a:gd name="T46" fmla="*/ 110 w 157"/>
                  <a:gd name="T47" fmla="*/ 0 h 68"/>
                  <a:gd name="T48" fmla="*/ 96 w 157"/>
                  <a:gd name="T49" fmla="*/ 1 h 68"/>
                  <a:gd name="T50" fmla="*/ 81 w 157"/>
                  <a:gd name="T51" fmla="*/ 5 h 68"/>
                  <a:gd name="T52" fmla="*/ 66 w 157"/>
                  <a:gd name="T53" fmla="*/ 9 h 68"/>
                  <a:gd name="T54" fmla="*/ 51 w 157"/>
                  <a:gd name="T55" fmla="*/ 16 h 68"/>
                  <a:gd name="T56" fmla="*/ 36 w 157"/>
                  <a:gd name="T57" fmla="*/ 22 h 68"/>
                  <a:gd name="T58" fmla="*/ 29 w 157"/>
                  <a:gd name="T59" fmla="*/ 25 h 68"/>
                  <a:gd name="T60" fmla="*/ 22 w 157"/>
                  <a:gd name="T61" fmla="*/ 30 h 68"/>
                  <a:gd name="T62" fmla="*/ 17 w 157"/>
                  <a:gd name="T63" fmla="*/ 35 h 68"/>
                  <a:gd name="T64" fmla="*/ 11 w 157"/>
                  <a:gd name="T65" fmla="*/ 39 h 68"/>
                  <a:gd name="T66" fmla="*/ 5 w 157"/>
                  <a:gd name="T67" fmla="*/ 46 h 68"/>
                  <a:gd name="T68" fmla="*/ 2 w 157"/>
                  <a:gd name="T69" fmla="*/ 53 h 68"/>
                  <a:gd name="T70" fmla="*/ 0 w 157"/>
                  <a:gd name="T71" fmla="*/ 60 h 68"/>
                  <a:gd name="T72" fmla="*/ 2 w 157"/>
                  <a:gd name="T73" fmla="*/ 68 h 68"/>
                  <a:gd name="T74" fmla="*/ 2 w 157"/>
                  <a:gd name="T75" fmla="*/ 68 h 68"/>
                  <a:gd name="T76" fmla="*/ 3 w 157"/>
                  <a:gd name="T77" fmla="*/ 68 h 68"/>
                  <a:gd name="T78" fmla="*/ 4 w 157"/>
                  <a:gd name="T79" fmla="*/ 67 h 68"/>
                  <a:gd name="T80" fmla="*/ 4 w 157"/>
                  <a:gd name="T81" fmla="*/ 66 h 68"/>
                  <a:gd name="T82" fmla="*/ 4 w 157"/>
                  <a:gd name="T83" fmla="*/ 6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7" h="68">
                    <a:moveTo>
                      <a:pt x="4" y="66"/>
                    </a:moveTo>
                    <a:lnTo>
                      <a:pt x="6" y="59"/>
                    </a:lnTo>
                    <a:lnTo>
                      <a:pt x="10" y="53"/>
                    </a:lnTo>
                    <a:lnTo>
                      <a:pt x="17" y="50"/>
                    </a:lnTo>
                    <a:lnTo>
                      <a:pt x="23" y="46"/>
                    </a:lnTo>
                    <a:lnTo>
                      <a:pt x="31" y="45"/>
                    </a:lnTo>
                    <a:lnTo>
                      <a:pt x="40" y="43"/>
                    </a:lnTo>
                    <a:lnTo>
                      <a:pt x="46" y="43"/>
                    </a:lnTo>
                    <a:lnTo>
                      <a:pt x="53" y="42"/>
                    </a:lnTo>
                    <a:lnTo>
                      <a:pt x="65" y="40"/>
                    </a:lnTo>
                    <a:lnTo>
                      <a:pt x="75" y="39"/>
                    </a:lnTo>
                    <a:lnTo>
                      <a:pt x="87" y="38"/>
                    </a:lnTo>
                    <a:lnTo>
                      <a:pt x="98" y="37"/>
                    </a:lnTo>
                    <a:lnTo>
                      <a:pt x="109" y="37"/>
                    </a:lnTo>
                    <a:lnTo>
                      <a:pt x="120" y="37"/>
                    </a:lnTo>
                    <a:lnTo>
                      <a:pt x="132" y="37"/>
                    </a:lnTo>
                    <a:lnTo>
                      <a:pt x="143" y="37"/>
                    </a:lnTo>
                    <a:lnTo>
                      <a:pt x="149" y="35"/>
                    </a:lnTo>
                    <a:lnTo>
                      <a:pt x="155" y="29"/>
                    </a:lnTo>
                    <a:lnTo>
                      <a:pt x="157" y="22"/>
                    </a:lnTo>
                    <a:lnTo>
                      <a:pt x="154" y="16"/>
                    </a:lnTo>
                    <a:lnTo>
                      <a:pt x="140" y="7"/>
                    </a:lnTo>
                    <a:lnTo>
                      <a:pt x="125" y="1"/>
                    </a:lnTo>
                    <a:lnTo>
                      <a:pt x="110" y="0"/>
                    </a:lnTo>
                    <a:lnTo>
                      <a:pt x="96" y="1"/>
                    </a:lnTo>
                    <a:lnTo>
                      <a:pt x="81" y="5"/>
                    </a:lnTo>
                    <a:lnTo>
                      <a:pt x="66" y="9"/>
                    </a:lnTo>
                    <a:lnTo>
                      <a:pt x="51" y="16"/>
                    </a:lnTo>
                    <a:lnTo>
                      <a:pt x="36" y="22"/>
                    </a:lnTo>
                    <a:lnTo>
                      <a:pt x="29" y="25"/>
                    </a:lnTo>
                    <a:lnTo>
                      <a:pt x="22" y="30"/>
                    </a:lnTo>
                    <a:lnTo>
                      <a:pt x="17" y="35"/>
                    </a:lnTo>
                    <a:lnTo>
                      <a:pt x="11" y="39"/>
                    </a:lnTo>
                    <a:lnTo>
                      <a:pt x="5" y="46"/>
                    </a:lnTo>
                    <a:lnTo>
                      <a:pt x="2" y="53"/>
                    </a:lnTo>
                    <a:lnTo>
                      <a:pt x="0" y="60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3" y="68"/>
                    </a:lnTo>
                    <a:lnTo>
                      <a:pt x="4" y="67"/>
                    </a:lnTo>
                    <a:lnTo>
                      <a:pt x="4" y="66"/>
                    </a:lnTo>
                    <a:lnTo>
                      <a:pt x="4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8" name="Freeform 47"/>
              <p:cNvSpPr>
                <a:spLocks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927" y="3715"/>
                <a:ext cx="142" cy="133"/>
              </a:xfrm>
              <a:custGeom>
                <a:avLst/>
                <a:gdLst>
                  <a:gd name="T0" fmla="*/ 274 w 286"/>
                  <a:gd name="T1" fmla="*/ 1 h 265"/>
                  <a:gd name="T2" fmla="*/ 280 w 286"/>
                  <a:gd name="T3" fmla="*/ 33 h 265"/>
                  <a:gd name="T4" fmla="*/ 281 w 286"/>
                  <a:gd name="T5" fmla="*/ 62 h 265"/>
                  <a:gd name="T6" fmla="*/ 278 w 286"/>
                  <a:gd name="T7" fmla="*/ 88 h 265"/>
                  <a:gd name="T8" fmla="*/ 270 w 286"/>
                  <a:gd name="T9" fmla="*/ 111 h 265"/>
                  <a:gd name="T10" fmla="*/ 258 w 286"/>
                  <a:gd name="T11" fmla="*/ 132 h 265"/>
                  <a:gd name="T12" fmla="*/ 243 w 286"/>
                  <a:gd name="T13" fmla="*/ 152 h 265"/>
                  <a:gd name="T14" fmla="*/ 226 w 286"/>
                  <a:gd name="T15" fmla="*/ 168 h 265"/>
                  <a:gd name="T16" fmla="*/ 205 w 286"/>
                  <a:gd name="T17" fmla="*/ 183 h 265"/>
                  <a:gd name="T18" fmla="*/ 183 w 286"/>
                  <a:gd name="T19" fmla="*/ 195 h 265"/>
                  <a:gd name="T20" fmla="*/ 159 w 286"/>
                  <a:gd name="T21" fmla="*/ 207 h 265"/>
                  <a:gd name="T22" fmla="*/ 134 w 286"/>
                  <a:gd name="T23" fmla="*/ 217 h 265"/>
                  <a:gd name="T24" fmla="*/ 109 w 286"/>
                  <a:gd name="T25" fmla="*/ 227 h 265"/>
                  <a:gd name="T26" fmla="*/ 82 w 286"/>
                  <a:gd name="T27" fmla="*/ 235 h 265"/>
                  <a:gd name="T28" fmla="*/ 56 w 286"/>
                  <a:gd name="T29" fmla="*/ 243 h 265"/>
                  <a:gd name="T30" fmla="*/ 30 w 286"/>
                  <a:gd name="T31" fmla="*/ 250 h 265"/>
                  <a:gd name="T32" fmla="*/ 5 w 286"/>
                  <a:gd name="T33" fmla="*/ 257 h 265"/>
                  <a:gd name="T34" fmla="*/ 3 w 286"/>
                  <a:gd name="T35" fmla="*/ 259 h 265"/>
                  <a:gd name="T36" fmla="*/ 0 w 286"/>
                  <a:gd name="T37" fmla="*/ 262 h 265"/>
                  <a:gd name="T38" fmla="*/ 0 w 286"/>
                  <a:gd name="T39" fmla="*/ 265 h 265"/>
                  <a:gd name="T40" fmla="*/ 3 w 286"/>
                  <a:gd name="T41" fmla="*/ 265 h 265"/>
                  <a:gd name="T42" fmla="*/ 18 w 286"/>
                  <a:gd name="T43" fmla="*/ 261 h 265"/>
                  <a:gd name="T44" fmla="*/ 33 w 286"/>
                  <a:gd name="T45" fmla="*/ 258 h 265"/>
                  <a:gd name="T46" fmla="*/ 49 w 286"/>
                  <a:gd name="T47" fmla="*/ 254 h 265"/>
                  <a:gd name="T48" fmla="*/ 64 w 286"/>
                  <a:gd name="T49" fmla="*/ 251 h 265"/>
                  <a:gd name="T50" fmla="*/ 79 w 286"/>
                  <a:gd name="T51" fmla="*/ 247 h 265"/>
                  <a:gd name="T52" fmla="*/ 95 w 286"/>
                  <a:gd name="T53" fmla="*/ 244 h 265"/>
                  <a:gd name="T54" fmla="*/ 110 w 286"/>
                  <a:gd name="T55" fmla="*/ 240 h 265"/>
                  <a:gd name="T56" fmla="*/ 125 w 286"/>
                  <a:gd name="T57" fmla="*/ 236 h 265"/>
                  <a:gd name="T58" fmla="*/ 140 w 286"/>
                  <a:gd name="T59" fmla="*/ 231 h 265"/>
                  <a:gd name="T60" fmla="*/ 153 w 286"/>
                  <a:gd name="T61" fmla="*/ 225 h 265"/>
                  <a:gd name="T62" fmla="*/ 168 w 286"/>
                  <a:gd name="T63" fmla="*/ 220 h 265"/>
                  <a:gd name="T64" fmla="*/ 182 w 286"/>
                  <a:gd name="T65" fmla="*/ 213 h 265"/>
                  <a:gd name="T66" fmla="*/ 196 w 286"/>
                  <a:gd name="T67" fmla="*/ 206 h 265"/>
                  <a:gd name="T68" fmla="*/ 209 w 286"/>
                  <a:gd name="T69" fmla="*/ 198 h 265"/>
                  <a:gd name="T70" fmla="*/ 221 w 286"/>
                  <a:gd name="T71" fmla="*/ 189 h 265"/>
                  <a:gd name="T72" fmla="*/ 234 w 286"/>
                  <a:gd name="T73" fmla="*/ 178 h 265"/>
                  <a:gd name="T74" fmla="*/ 251 w 286"/>
                  <a:gd name="T75" fmla="*/ 160 h 265"/>
                  <a:gd name="T76" fmla="*/ 265 w 286"/>
                  <a:gd name="T77" fmla="*/ 139 h 265"/>
                  <a:gd name="T78" fmla="*/ 275 w 286"/>
                  <a:gd name="T79" fmla="*/ 118 h 265"/>
                  <a:gd name="T80" fmla="*/ 282 w 286"/>
                  <a:gd name="T81" fmla="*/ 95 h 265"/>
                  <a:gd name="T82" fmla="*/ 286 w 286"/>
                  <a:gd name="T83" fmla="*/ 72 h 265"/>
                  <a:gd name="T84" fmla="*/ 286 w 286"/>
                  <a:gd name="T85" fmla="*/ 48 h 265"/>
                  <a:gd name="T86" fmla="*/ 282 w 286"/>
                  <a:gd name="T87" fmla="*/ 24 h 265"/>
                  <a:gd name="T88" fmla="*/ 277 w 286"/>
                  <a:gd name="T89" fmla="*/ 0 h 265"/>
                  <a:gd name="T90" fmla="*/ 277 w 286"/>
                  <a:gd name="T91" fmla="*/ 0 h 265"/>
                  <a:gd name="T92" fmla="*/ 275 w 286"/>
                  <a:gd name="T93" fmla="*/ 0 h 265"/>
                  <a:gd name="T94" fmla="*/ 274 w 286"/>
                  <a:gd name="T95" fmla="*/ 0 h 265"/>
                  <a:gd name="T96" fmla="*/ 274 w 286"/>
                  <a:gd name="T97" fmla="*/ 1 h 265"/>
                  <a:gd name="T98" fmla="*/ 274 w 286"/>
                  <a:gd name="T99" fmla="*/ 1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6" h="265">
                    <a:moveTo>
                      <a:pt x="274" y="1"/>
                    </a:moveTo>
                    <a:lnTo>
                      <a:pt x="280" y="33"/>
                    </a:lnTo>
                    <a:lnTo>
                      <a:pt x="281" y="62"/>
                    </a:lnTo>
                    <a:lnTo>
                      <a:pt x="278" y="88"/>
                    </a:lnTo>
                    <a:lnTo>
                      <a:pt x="270" y="111"/>
                    </a:lnTo>
                    <a:lnTo>
                      <a:pt x="258" y="132"/>
                    </a:lnTo>
                    <a:lnTo>
                      <a:pt x="243" y="152"/>
                    </a:lnTo>
                    <a:lnTo>
                      <a:pt x="226" y="168"/>
                    </a:lnTo>
                    <a:lnTo>
                      <a:pt x="205" y="183"/>
                    </a:lnTo>
                    <a:lnTo>
                      <a:pt x="183" y="195"/>
                    </a:lnTo>
                    <a:lnTo>
                      <a:pt x="159" y="207"/>
                    </a:lnTo>
                    <a:lnTo>
                      <a:pt x="134" y="217"/>
                    </a:lnTo>
                    <a:lnTo>
                      <a:pt x="109" y="227"/>
                    </a:lnTo>
                    <a:lnTo>
                      <a:pt x="82" y="235"/>
                    </a:lnTo>
                    <a:lnTo>
                      <a:pt x="56" y="243"/>
                    </a:lnTo>
                    <a:lnTo>
                      <a:pt x="30" y="250"/>
                    </a:lnTo>
                    <a:lnTo>
                      <a:pt x="5" y="257"/>
                    </a:lnTo>
                    <a:lnTo>
                      <a:pt x="3" y="259"/>
                    </a:lnTo>
                    <a:lnTo>
                      <a:pt x="0" y="262"/>
                    </a:lnTo>
                    <a:lnTo>
                      <a:pt x="0" y="265"/>
                    </a:lnTo>
                    <a:lnTo>
                      <a:pt x="3" y="265"/>
                    </a:lnTo>
                    <a:lnTo>
                      <a:pt x="18" y="261"/>
                    </a:lnTo>
                    <a:lnTo>
                      <a:pt x="33" y="258"/>
                    </a:lnTo>
                    <a:lnTo>
                      <a:pt x="49" y="254"/>
                    </a:lnTo>
                    <a:lnTo>
                      <a:pt x="64" y="251"/>
                    </a:lnTo>
                    <a:lnTo>
                      <a:pt x="79" y="247"/>
                    </a:lnTo>
                    <a:lnTo>
                      <a:pt x="95" y="244"/>
                    </a:lnTo>
                    <a:lnTo>
                      <a:pt x="110" y="240"/>
                    </a:lnTo>
                    <a:lnTo>
                      <a:pt x="125" y="236"/>
                    </a:lnTo>
                    <a:lnTo>
                      <a:pt x="140" y="231"/>
                    </a:lnTo>
                    <a:lnTo>
                      <a:pt x="153" y="225"/>
                    </a:lnTo>
                    <a:lnTo>
                      <a:pt x="168" y="220"/>
                    </a:lnTo>
                    <a:lnTo>
                      <a:pt x="182" y="213"/>
                    </a:lnTo>
                    <a:lnTo>
                      <a:pt x="196" y="206"/>
                    </a:lnTo>
                    <a:lnTo>
                      <a:pt x="209" y="198"/>
                    </a:lnTo>
                    <a:lnTo>
                      <a:pt x="221" y="189"/>
                    </a:lnTo>
                    <a:lnTo>
                      <a:pt x="234" y="178"/>
                    </a:lnTo>
                    <a:lnTo>
                      <a:pt x="251" y="160"/>
                    </a:lnTo>
                    <a:lnTo>
                      <a:pt x="265" y="139"/>
                    </a:lnTo>
                    <a:lnTo>
                      <a:pt x="275" y="118"/>
                    </a:lnTo>
                    <a:lnTo>
                      <a:pt x="282" y="95"/>
                    </a:lnTo>
                    <a:lnTo>
                      <a:pt x="286" y="72"/>
                    </a:lnTo>
                    <a:lnTo>
                      <a:pt x="286" y="48"/>
                    </a:lnTo>
                    <a:lnTo>
                      <a:pt x="282" y="24"/>
                    </a:lnTo>
                    <a:lnTo>
                      <a:pt x="277" y="0"/>
                    </a:lnTo>
                    <a:lnTo>
                      <a:pt x="277" y="0"/>
                    </a:lnTo>
                    <a:lnTo>
                      <a:pt x="275" y="0"/>
                    </a:lnTo>
                    <a:lnTo>
                      <a:pt x="274" y="0"/>
                    </a:lnTo>
                    <a:lnTo>
                      <a:pt x="274" y="1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9" name="Freeform 48"/>
              <p:cNvSpPr>
                <a:spLocks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2573" y="3606"/>
                <a:ext cx="295" cy="35"/>
              </a:xfrm>
              <a:custGeom>
                <a:avLst/>
                <a:gdLst>
                  <a:gd name="T0" fmla="*/ 571 w 590"/>
                  <a:gd name="T1" fmla="*/ 58 h 70"/>
                  <a:gd name="T2" fmla="*/ 536 w 590"/>
                  <a:gd name="T3" fmla="*/ 46 h 70"/>
                  <a:gd name="T4" fmla="*/ 499 w 590"/>
                  <a:gd name="T5" fmla="*/ 33 h 70"/>
                  <a:gd name="T6" fmla="*/ 462 w 590"/>
                  <a:gd name="T7" fmla="*/ 21 h 70"/>
                  <a:gd name="T8" fmla="*/ 425 w 590"/>
                  <a:gd name="T9" fmla="*/ 13 h 70"/>
                  <a:gd name="T10" fmla="*/ 390 w 590"/>
                  <a:gd name="T11" fmla="*/ 8 h 70"/>
                  <a:gd name="T12" fmla="*/ 353 w 590"/>
                  <a:gd name="T13" fmla="*/ 3 h 70"/>
                  <a:gd name="T14" fmla="*/ 316 w 590"/>
                  <a:gd name="T15" fmla="*/ 1 h 70"/>
                  <a:gd name="T16" fmla="*/ 278 w 590"/>
                  <a:gd name="T17" fmla="*/ 0 h 70"/>
                  <a:gd name="T18" fmla="*/ 239 w 590"/>
                  <a:gd name="T19" fmla="*/ 2 h 70"/>
                  <a:gd name="T20" fmla="*/ 202 w 590"/>
                  <a:gd name="T21" fmla="*/ 8 h 70"/>
                  <a:gd name="T22" fmla="*/ 165 w 590"/>
                  <a:gd name="T23" fmla="*/ 16 h 70"/>
                  <a:gd name="T24" fmla="*/ 129 w 590"/>
                  <a:gd name="T25" fmla="*/ 25 h 70"/>
                  <a:gd name="T26" fmla="*/ 93 w 590"/>
                  <a:gd name="T27" fmla="*/ 36 h 70"/>
                  <a:gd name="T28" fmla="*/ 57 w 590"/>
                  <a:gd name="T29" fmla="*/ 49 h 70"/>
                  <a:gd name="T30" fmla="*/ 20 w 590"/>
                  <a:gd name="T31" fmla="*/ 62 h 70"/>
                  <a:gd name="T32" fmla="*/ 0 w 590"/>
                  <a:gd name="T33" fmla="*/ 68 h 70"/>
                  <a:gd name="T34" fmla="*/ 0 w 590"/>
                  <a:gd name="T35" fmla="*/ 70 h 70"/>
                  <a:gd name="T36" fmla="*/ 19 w 590"/>
                  <a:gd name="T37" fmla="*/ 64 h 70"/>
                  <a:gd name="T38" fmla="*/ 56 w 590"/>
                  <a:gd name="T39" fmla="*/ 53 h 70"/>
                  <a:gd name="T40" fmla="*/ 91 w 590"/>
                  <a:gd name="T41" fmla="*/ 41 h 70"/>
                  <a:gd name="T42" fmla="*/ 127 w 590"/>
                  <a:gd name="T43" fmla="*/ 31 h 70"/>
                  <a:gd name="T44" fmla="*/ 164 w 590"/>
                  <a:gd name="T45" fmla="*/ 20 h 70"/>
                  <a:gd name="T46" fmla="*/ 201 w 590"/>
                  <a:gd name="T47" fmla="*/ 13 h 70"/>
                  <a:gd name="T48" fmla="*/ 238 w 590"/>
                  <a:gd name="T49" fmla="*/ 8 h 70"/>
                  <a:gd name="T50" fmla="*/ 276 w 590"/>
                  <a:gd name="T51" fmla="*/ 4 h 70"/>
                  <a:gd name="T52" fmla="*/ 314 w 590"/>
                  <a:gd name="T53" fmla="*/ 4 h 70"/>
                  <a:gd name="T54" fmla="*/ 350 w 590"/>
                  <a:gd name="T55" fmla="*/ 7 h 70"/>
                  <a:gd name="T56" fmla="*/ 387 w 590"/>
                  <a:gd name="T57" fmla="*/ 10 h 70"/>
                  <a:gd name="T58" fmla="*/ 424 w 590"/>
                  <a:gd name="T59" fmla="*/ 16 h 70"/>
                  <a:gd name="T60" fmla="*/ 460 w 590"/>
                  <a:gd name="T61" fmla="*/ 26 h 70"/>
                  <a:gd name="T62" fmla="*/ 498 w 590"/>
                  <a:gd name="T63" fmla="*/ 36 h 70"/>
                  <a:gd name="T64" fmla="*/ 533 w 590"/>
                  <a:gd name="T65" fmla="*/ 48 h 70"/>
                  <a:gd name="T66" fmla="*/ 571 w 590"/>
                  <a:gd name="T67" fmla="*/ 58 h 70"/>
                  <a:gd name="T68" fmla="*/ 590 w 590"/>
                  <a:gd name="T69" fmla="*/ 63 h 70"/>
                  <a:gd name="T70" fmla="*/ 590 w 590"/>
                  <a:gd name="T71" fmla="*/ 63 h 70"/>
                  <a:gd name="T72" fmla="*/ 590 w 590"/>
                  <a:gd name="T73" fmla="*/ 6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90" h="70">
                    <a:moveTo>
                      <a:pt x="590" y="63"/>
                    </a:moveTo>
                    <a:lnTo>
                      <a:pt x="571" y="58"/>
                    </a:lnTo>
                    <a:lnTo>
                      <a:pt x="553" y="53"/>
                    </a:lnTo>
                    <a:lnTo>
                      <a:pt x="536" y="46"/>
                    </a:lnTo>
                    <a:lnTo>
                      <a:pt x="517" y="40"/>
                    </a:lnTo>
                    <a:lnTo>
                      <a:pt x="499" y="33"/>
                    </a:lnTo>
                    <a:lnTo>
                      <a:pt x="481" y="27"/>
                    </a:lnTo>
                    <a:lnTo>
                      <a:pt x="462" y="21"/>
                    </a:lnTo>
                    <a:lnTo>
                      <a:pt x="444" y="17"/>
                    </a:lnTo>
                    <a:lnTo>
                      <a:pt x="425" y="13"/>
                    </a:lnTo>
                    <a:lnTo>
                      <a:pt x="408" y="10"/>
                    </a:lnTo>
                    <a:lnTo>
                      <a:pt x="390" y="8"/>
                    </a:lnTo>
                    <a:lnTo>
                      <a:pt x="371" y="5"/>
                    </a:lnTo>
                    <a:lnTo>
                      <a:pt x="353" y="3"/>
                    </a:lnTo>
                    <a:lnTo>
                      <a:pt x="334" y="2"/>
                    </a:lnTo>
                    <a:lnTo>
                      <a:pt x="316" y="1"/>
                    </a:lnTo>
                    <a:lnTo>
                      <a:pt x="297" y="0"/>
                    </a:lnTo>
                    <a:lnTo>
                      <a:pt x="278" y="0"/>
                    </a:lnTo>
                    <a:lnTo>
                      <a:pt x="258" y="1"/>
                    </a:lnTo>
                    <a:lnTo>
                      <a:pt x="239" y="2"/>
                    </a:lnTo>
                    <a:lnTo>
                      <a:pt x="220" y="4"/>
                    </a:lnTo>
                    <a:lnTo>
                      <a:pt x="202" y="8"/>
                    </a:lnTo>
                    <a:lnTo>
                      <a:pt x="183" y="11"/>
                    </a:lnTo>
                    <a:lnTo>
                      <a:pt x="165" y="16"/>
                    </a:lnTo>
                    <a:lnTo>
                      <a:pt x="147" y="20"/>
                    </a:lnTo>
                    <a:lnTo>
                      <a:pt x="129" y="25"/>
                    </a:lnTo>
                    <a:lnTo>
                      <a:pt x="111" y="31"/>
                    </a:lnTo>
                    <a:lnTo>
                      <a:pt x="93" y="36"/>
                    </a:lnTo>
                    <a:lnTo>
                      <a:pt x="75" y="42"/>
                    </a:lnTo>
                    <a:lnTo>
                      <a:pt x="57" y="49"/>
                    </a:lnTo>
                    <a:lnTo>
                      <a:pt x="38" y="55"/>
                    </a:lnTo>
                    <a:lnTo>
                      <a:pt x="20" y="62"/>
                    </a:lnTo>
                    <a:lnTo>
                      <a:pt x="2" y="68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9" y="64"/>
                    </a:lnTo>
                    <a:lnTo>
                      <a:pt x="37" y="58"/>
                    </a:lnTo>
                    <a:lnTo>
                      <a:pt x="56" y="53"/>
                    </a:lnTo>
                    <a:lnTo>
                      <a:pt x="73" y="47"/>
                    </a:lnTo>
                    <a:lnTo>
                      <a:pt x="91" y="41"/>
                    </a:lnTo>
                    <a:lnTo>
                      <a:pt x="110" y="35"/>
                    </a:lnTo>
                    <a:lnTo>
                      <a:pt x="127" y="31"/>
                    </a:lnTo>
                    <a:lnTo>
                      <a:pt x="145" y="25"/>
                    </a:lnTo>
                    <a:lnTo>
                      <a:pt x="164" y="20"/>
                    </a:lnTo>
                    <a:lnTo>
                      <a:pt x="182" y="17"/>
                    </a:lnTo>
                    <a:lnTo>
                      <a:pt x="201" y="13"/>
                    </a:lnTo>
                    <a:lnTo>
                      <a:pt x="219" y="10"/>
                    </a:lnTo>
                    <a:lnTo>
                      <a:pt x="238" y="8"/>
                    </a:lnTo>
                    <a:lnTo>
                      <a:pt x="256" y="5"/>
                    </a:lnTo>
                    <a:lnTo>
                      <a:pt x="276" y="4"/>
                    </a:lnTo>
                    <a:lnTo>
                      <a:pt x="295" y="4"/>
                    </a:lnTo>
                    <a:lnTo>
                      <a:pt x="314" y="4"/>
                    </a:lnTo>
                    <a:lnTo>
                      <a:pt x="332" y="5"/>
                    </a:lnTo>
                    <a:lnTo>
                      <a:pt x="350" y="7"/>
                    </a:lnTo>
                    <a:lnTo>
                      <a:pt x="369" y="8"/>
                    </a:lnTo>
                    <a:lnTo>
                      <a:pt x="387" y="10"/>
                    </a:lnTo>
                    <a:lnTo>
                      <a:pt x="406" y="12"/>
                    </a:lnTo>
                    <a:lnTo>
                      <a:pt x="424" y="16"/>
                    </a:lnTo>
                    <a:lnTo>
                      <a:pt x="441" y="20"/>
                    </a:lnTo>
                    <a:lnTo>
                      <a:pt x="460" y="26"/>
                    </a:lnTo>
                    <a:lnTo>
                      <a:pt x="479" y="31"/>
                    </a:lnTo>
                    <a:lnTo>
                      <a:pt x="498" y="36"/>
                    </a:lnTo>
                    <a:lnTo>
                      <a:pt x="516" y="42"/>
                    </a:lnTo>
                    <a:lnTo>
                      <a:pt x="533" y="48"/>
                    </a:lnTo>
                    <a:lnTo>
                      <a:pt x="552" y="54"/>
                    </a:lnTo>
                    <a:lnTo>
                      <a:pt x="571" y="58"/>
                    </a:lnTo>
                    <a:lnTo>
                      <a:pt x="590" y="63"/>
                    </a:lnTo>
                    <a:lnTo>
                      <a:pt x="590" y="63"/>
                    </a:lnTo>
                    <a:lnTo>
                      <a:pt x="590" y="63"/>
                    </a:lnTo>
                    <a:lnTo>
                      <a:pt x="590" y="63"/>
                    </a:lnTo>
                    <a:lnTo>
                      <a:pt x="590" y="63"/>
                    </a:lnTo>
                    <a:lnTo>
                      <a:pt x="59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0" name="Freeform 49"/>
              <p:cNvSpPr>
                <a:spLocks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2654" y="3636"/>
                <a:ext cx="234" cy="34"/>
              </a:xfrm>
              <a:custGeom>
                <a:avLst/>
                <a:gdLst>
                  <a:gd name="T0" fmla="*/ 0 w 468"/>
                  <a:gd name="T1" fmla="*/ 9 h 68"/>
                  <a:gd name="T2" fmla="*/ 31 w 468"/>
                  <a:gd name="T3" fmla="*/ 6 h 68"/>
                  <a:gd name="T4" fmla="*/ 62 w 468"/>
                  <a:gd name="T5" fmla="*/ 5 h 68"/>
                  <a:gd name="T6" fmla="*/ 93 w 468"/>
                  <a:gd name="T7" fmla="*/ 5 h 68"/>
                  <a:gd name="T8" fmla="*/ 123 w 468"/>
                  <a:gd name="T9" fmla="*/ 5 h 68"/>
                  <a:gd name="T10" fmla="*/ 152 w 468"/>
                  <a:gd name="T11" fmla="*/ 6 h 68"/>
                  <a:gd name="T12" fmla="*/ 182 w 468"/>
                  <a:gd name="T13" fmla="*/ 8 h 68"/>
                  <a:gd name="T14" fmla="*/ 210 w 468"/>
                  <a:gd name="T15" fmla="*/ 10 h 68"/>
                  <a:gd name="T16" fmla="*/ 239 w 468"/>
                  <a:gd name="T17" fmla="*/ 13 h 68"/>
                  <a:gd name="T18" fmla="*/ 268 w 468"/>
                  <a:gd name="T19" fmla="*/ 18 h 68"/>
                  <a:gd name="T20" fmla="*/ 295 w 468"/>
                  <a:gd name="T21" fmla="*/ 23 h 68"/>
                  <a:gd name="T22" fmla="*/ 324 w 468"/>
                  <a:gd name="T23" fmla="*/ 28 h 68"/>
                  <a:gd name="T24" fmla="*/ 353 w 468"/>
                  <a:gd name="T25" fmla="*/ 34 h 68"/>
                  <a:gd name="T26" fmla="*/ 381 w 468"/>
                  <a:gd name="T27" fmla="*/ 41 h 68"/>
                  <a:gd name="T28" fmla="*/ 409 w 468"/>
                  <a:gd name="T29" fmla="*/ 49 h 68"/>
                  <a:gd name="T30" fmla="*/ 438 w 468"/>
                  <a:gd name="T31" fmla="*/ 58 h 68"/>
                  <a:gd name="T32" fmla="*/ 467 w 468"/>
                  <a:gd name="T33" fmla="*/ 68 h 68"/>
                  <a:gd name="T34" fmla="*/ 468 w 468"/>
                  <a:gd name="T35" fmla="*/ 68 h 68"/>
                  <a:gd name="T36" fmla="*/ 468 w 468"/>
                  <a:gd name="T37" fmla="*/ 66 h 68"/>
                  <a:gd name="T38" fmla="*/ 468 w 468"/>
                  <a:gd name="T39" fmla="*/ 66 h 68"/>
                  <a:gd name="T40" fmla="*/ 468 w 468"/>
                  <a:gd name="T41" fmla="*/ 66 h 68"/>
                  <a:gd name="T42" fmla="*/ 439 w 468"/>
                  <a:gd name="T43" fmla="*/ 56 h 68"/>
                  <a:gd name="T44" fmla="*/ 411 w 468"/>
                  <a:gd name="T45" fmla="*/ 47 h 68"/>
                  <a:gd name="T46" fmla="*/ 383 w 468"/>
                  <a:gd name="T47" fmla="*/ 38 h 68"/>
                  <a:gd name="T48" fmla="*/ 354 w 468"/>
                  <a:gd name="T49" fmla="*/ 29 h 68"/>
                  <a:gd name="T50" fmla="*/ 325 w 468"/>
                  <a:gd name="T51" fmla="*/ 23 h 68"/>
                  <a:gd name="T52" fmla="*/ 295 w 468"/>
                  <a:gd name="T53" fmla="*/ 17 h 68"/>
                  <a:gd name="T54" fmla="*/ 267 w 468"/>
                  <a:gd name="T55" fmla="*/ 11 h 68"/>
                  <a:gd name="T56" fmla="*/ 238 w 468"/>
                  <a:gd name="T57" fmla="*/ 6 h 68"/>
                  <a:gd name="T58" fmla="*/ 208 w 468"/>
                  <a:gd name="T59" fmla="*/ 3 h 68"/>
                  <a:gd name="T60" fmla="*/ 179 w 468"/>
                  <a:gd name="T61" fmla="*/ 1 h 68"/>
                  <a:gd name="T62" fmla="*/ 149 w 468"/>
                  <a:gd name="T63" fmla="*/ 0 h 68"/>
                  <a:gd name="T64" fmla="*/ 120 w 468"/>
                  <a:gd name="T65" fmla="*/ 0 h 68"/>
                  <a:gd name="T66" fmla="*/ 91 w 468"/>
                  <a:gd name="T67" fmla="*/ 0 h 68"/>
                  <a:gd name="T68" fmla="*/ 61 w 468"/>
                  <a:gd name="T69" fmla="*/ 2 h 68"/>
                  <a:gd name="T70" fmla="*/ 30 w 468"/>
                  <a:gd name="T71" fmla="*/ 4 h 68"/>
                  <a:gd name="T72" fmla="*/ 0 w 468"/>
                  <a:gd name="T73" fmla="*/ 9 h 68"/>
                  <a:gd name="T74" fmla="*/ 0 w 468"/>
                  <a:gd name="T75" fmla="*/ 9 h 68"/>
                  <a:gd name="T76" fmla="*/ 0 w 468"/>
                  <a:gd name="T77" fmla="*/ 9 h 68"/>
                  <a:gd name="T78" fmla="*/ 0 w 468"/>
                  <a:gd name="T79" fmla="*/ 9 h 68"/>
                  <a:gd name="T80" fmla="*/ 0 w 468"/>
                  <a:gd name="T81" fmla="*/ 9 h 68"/>
                  <a:gd name="T82" fmla="*/ 0 w 468"/>
                  <a:gd name="T83" fmla="*/ 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68" h="68">
                    <a:moveTo>
                      <a:pt x="0" y="9"/>
                    </a:moveTo>
                    <a:lnTo>
                      <a:pt x="31" y="6"/>
                    </a:lnTo>
                    <a:lnTo>
                      <a:pt x="62" y="5"/>
                    </a:lnTo>
                    <a:lnTo>
                      <a:pt x="93" y="5"/>
                    </a:lnTo>
                    <a:lnTo>
                      <a:pt x="123" y="5"/>
                    </a:lnTo>
                    <a:lnTo>
                      <a:pt x="152" y="6"/>
                    </a:lnTo>
                    <a:lnTo>
                      <a:pt x="182" y="8"/>
                    </a:lnTo>
                    <a:lnTo>
                      <a:pt x="210" y="10"/>
                    </a:lnTo>
                    <a:lnTo>
                      <a:pt x="239" y="13"/>
                    </a:lnTo>
                    <a:lnTo>
                      <a:pt x="268" y="18"/>
                    </a:lnTo>
                    <a:lnTo>
                      <a:pt x="295" y="23"/>
                    </a:lnTo>
                    <a:lnTo>
                      <a:pt x="324" y="28"/>
                    </a:lnTo>
                    <a:lnTo>
                      <a:pt x="353" y="34"/>
                    </a:lnTo>
                    <a:lnTo>
                      <a:pt x="381" y="41"/>
                    </a:lnTo>
                    <a:lnTo>
                      <a:pt x="409" y="49"/>
                    </a:lnTo>
                    <a:lnTo>
                      <a:pt x="438" y="58"/>
                    </a:lnTo>
                    <a:lnTo>
                      <a:pt x="467" y="68"/>
                    </a:lnTo>
                    <a:lnTo>
                      <a:pt x="468" y="68"/>
                    </a:lnTo>
                    <a:lnTo>
                      <a:pt x="468" y="66"/>
                    </a:lnTo>
                    <a:lnTo>
                      <a:pt x="468" y="66"/>
                    </a:lnTo>
                    <a:lnTo>
                      <a:pt x="468" y="66"/>
                    </a:lnTo>
                    <a:lnTo>
                      <a:pt x="439" y="56"/>
                    </a:lnTo>
                    <a:lnTo>
                      <a:pt x="411" y="47"/>
                    </a:lnTo>
                    <a:lnTo>
                      <a:pt x="383" y="38"/>
                    </a:lnTo>
                    <a:lnTo>
                      <a:pt x="354" y="29"/>
                    </a:lnTo>
                    <a:lnTo>
                      <a:pt x="325" y="23"/>
                    </a:lnTo>
                    <a:lnTo>
                      <a:pt x="295" y="17"/>
                    </a:lnTo>
                    <a:lnTo>
                      <a:pt x="267" y="11"/>
                    </a:lnTo>
                    <a:lnTo>
                      <a:pt x="238" y="6"/>
                    </a:lnTo>
                    <a:lnTo>
                      <a:pt x="208" y="3"/>
                    </a:lnTo>
                    <a:lnTo>
                      <a:pt x="179" y="1"/>
                    </a:lnTo>
                    <a:lnTo>
                      <a:pt x="149" y="0"/>
                    </a:lnTo>
                    <a:lnTo>
                      <a:pt x="120" y="0"/>
                    </a:lnTo>
                    <a:lnTo>
                      <a:pt x="91" y="0"/>
                    </a:lnTo>
                    <a:lnTo>
                      <a:pt x="61" y="2"/>
                    </a:lnTo>
                    <a:lnTo>
                      <a:pt x="3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1" name="Freeform 50"/>
              <p:cNvSpPr>
                <a:spLocks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2683" y="3546"/>
                <a:ext cx="266" cy="97"/>
              </a:xfrm>
              <a:custGeom>
                <a:avLst/>
                <a:gdLst>
                  <a:gd name="T0" fmla="*/ 0 w 533"/>
                  <a:gd name="T1" fmla="*/ 176 h 194"/>
                  <a:gd name="T2" fmla="*/ 32 w 533"/>
                  <a:gd name="T3" fmla="*/ 173 h 194"/>
                  <a:gd name="T4" fmla="*/ 69 w 533"/>
                  <a:gd name="T5" fmla="*/ 173 h 194"/>
                  <a:gd name="T6" fmla="*/ 111 w 533"/>
                  <a:gd name="T7" fmla="*/ 176 h 194"/>
                  <a:gd name="T8" fmla="*/ 154 w 533"/>
                  <a:gd name="T9" fmla="*/ 181 h 194"/>
                  <a:gd name="T10" fmla="*/ 200 w 533"/>
                  <a:gd name="T11" fmla="*/ 185 h 194"/>
                  <a:gd name="T12" fmla="*/ 247 w 533"/>
                  <a:gd name="T13" fmla="*/ 190 h 194"/>
                  <a:gd name="T14" fmla="*/ 294 w 533"/>
                  <a:gd name="T15" fmla="*/ 192 h 194"/>
                  <a:gd name="T16" fmla="*/ 339 w 533"/>
                  <a:gd name="T17" fmla="*/ 194 h 194"/>
                  <a:gd name="T18" fmla="*/ 382 w 533"/>
                  <a:gd name="T19" fmla="*/ 191 h 194"/>
                  <a:gd name="T20" fmla="*/ 422 w 533"/>
                  <a:gd name="T21" fmla="*/ 184 h 194"/>
                  <a:gd name="T22" fmla="*/ 457 w 533"/>
                  <a:gd name="T23" fmla="*/ 173 h 194"/>
                  <a:gd name="T24" fmla="*/ 487 w 533"/>
                  <a:gd name="T25" fmla="*/ 155 h 194"/>
                  <a:gd name="T26" fmla="*/ 510 w 533"/>
                  <a:gd name="T27" fmla="*/ 130 h 194"/>
                  <a:gd name="T28" fmla="*/ 526 w 533"/>
                  <a:gd name="T29" fmla="*/ 98 h 194"/>
                  <a:gd name="T30" fmla="*/ 533 w 533"/>
                  <a:gd name="T31" fmla="*/ 56 h 194"/>
                  <a:gd name="T32" fmla="*/ 531 w 533"/>
                  <a:gd name="T33" fmla="*/ 5 h 194"/>
                  <a:gd name="T34" fmla="*/ 527 w 533"/>
                  <a:gd name="T35" fmla="*/ 0 h 194"/>
                  <a:gd name="T36" fmla="*/ 521 w 533"/>
                  <a:gd name="T37" fmla="*/ 1 h 194"/>
                  <a:gd name="T38" fmla="*/ 514 w 533"/>
                  <a:gd name="T39" fmla="*/ 7 h 194"/>
                  <a:gd name="T40" fmla="*/ 510 w 533"/>
                  <a:gd name="T41" fmla="*/ 13 h 194"/>
                  <a:gd name="T42" fmla="*/ 507 w 533"/>
                  <a:gd name="T43" fmla="*/ 33 h 194"/>
                  <a:gd name="T44" fmla="*/ 502 w 533"/>
                  <a:gd name="T45" fmla="*/ 54 h 194"/>
                  <a:gd name="T46" fmla="*/ 498 w 533"/>
                  <a:gd name="T47" fmla="*/ 75 h 194"/>
                  <a:gd name="T48" fmla="*/ 491 w 533"/>
                  <a:gd name="T49" fmla="*/ 94 h 194"/>
                  <a:gd name="T50" fmla="*/ 481 w 533"/>
                  <a:gd name="T51" fmla="*/ 113 h 194"/>
                  <a:gd name="T52" fmla="*/ 470 w 533"/>
                  <a:gd name="T53" fmla="*/ 130 h 194"/>
                  <a:gd name="T54" fmla="*/ 455 w 533"/>
                  <a:gd name="T55" fmla="*/ 144 h 194"/>
                  <a:gd name="T56" fmla="*/ 435 w 533"/>
                  <a:gd name="T57" fmla="*/ 157 h 194"/>
                  <a:gd name="T58" fmla="*/ 416 w 533"/>
                  <a:gd name="T59" fmla="*/ 165 h 194"/>
                  <a:gd name="T60" fmla="*/ 395 w 533"/>
                  <a:gd name="T61" fmla="*/ 172 h 194"/>
                  <a:gd name="T62" fmla="*/ 372 w 533"/>
                  <a:gd name="T63" fmla="*/ 175 h 194"/>
                  <a:gd name="T64" fmla="*/ 349 w 533"/>
                  <a:gd name="T65" fmla="*/ 177 h 194"/>
                  <a:gd name="T66" fmla="*/ 325 w 533"/>
                  <a:gd name="T67" fmla="*/ 179 h 194"/>
                  <a:gd name="T68" fmla="*/ 302 w 533"/>
                  <a:gd name="T69" fmla="*/ 179 h 194"/>
                  <a:gd name="T70" fmla="*/ 279 w 533"/>
                  <a:gd name="T71" fmla="*/ 177 h 194"/>
                  <a:gd name="T72" fmla="*/ 258 w 533"/>
                  <a:gd name="T73" fmla="*/ 176 h 194"/>
                  <a:gd name="T74" fmla="*/ 242 w 533"/>
                  <a:gd name="T75" fmla="*/ 175 h 194"/>
                  <a:gd name="T76" fmla="*/ 226 w 533"/>
                  <a:gd name="T77" fmla="*/ 174 h 194"/>
                  <a:gd name="T78" fmla="*/ 210 w 533"/>
                  <a:gd name="T79" fmla="*/ 173 h 194"/>
                  <a:gd name="T80" fmla="*/ 194 w 533"/>
                  <a:gd name="T81" fmla="*/ 172 h 194"/>
                  <a:gd name="T82" fmla="*/ 177 w 533"/>
                  <a:gd name="T83" fmla="*/ 170 h 194"/>
                  <a:gd name="T84" fmla="*/ 161 w 533"/>
                  <a:gd name="T85" fmla="*/ 169 h 194"/>
                  <a:gd name="T86" fmla="*/ 145 w 533"/>
                  <a:gd name="T87" fmla="*/ 168 h 194"/>
                  <a:gd name="T88" fmla="*/ 130 w 533"/>
                  <a:gd name="T89" fmla="*/ 167 h 194"/>
                  <a:gd name="T90" fmla="*/ 114 w 533"/>
                  <a:gd name="T91" fmla="*/ 167 h 194"/>
                  <a:gd name="T92" fmla="*/ 98 w 533"/>
                  <a:gd name="T93" fmla="*/ 166 h 194"/>
                  <a:gd name="T94" fmla="*/ 82 w 533"/>
                  <a:gd name="T95" fmla="*/ 167 h 194"/>
                  <a:gd name="T96" fmla="*/ 66 w 533"/>
                  <a:gd name="T97" fmla="*/ 167 h 194"/>
                  <a:gd name="T98" fmla="*/ 50 w 533"/>
                  <a:gd name="T99" fmla="*/ 168 h 194"/>
                  <a:gd name="T100" fmla="*/ 34 w 533"/>
                  <a:gd name="T101" fmla="*/ 170 h 194"/>
                  <a:gd name="T102" fmla="*/ 17 w 533"/>
                  <a:gd name="T103" fmla="*/ 173 h 194"/>
                  <a:gd name="T104" fmla="*/ 1 w 533"/>
                  <a:gd name="T105" fmla="*/ 176 h 194"/>
                  <a:gd name="T106" fmla="*/ 0 w 533"/>
                  <a:gd name="T107" fmla="*/ 176 h 194"/>
                  <a:gd name="T108" fmla="*/ 0 w 533"/>
                  <a:gd name="T109" fmla="*/ 176 h 194"/>
                  <a:gd name="T110" fmla="*/ 0 w 533"/>
                  <a:gd name="T111" fmla="*/ 176 h 194"/>
                  <a:gd name="T112" fmla="*/ 0 w 533"/>
                  <a:gd name="T113" fmla="*/ 176 h 194"/>
                  <a:gd name="T114" fmla="*/ 0 w 533"/>
                  <a:gd name="T115" fmla="*/ 176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33" h="194">
                    <a:moveTo>
                      <a:pt x="0" y="176"/>
                    </a:moveTo>
                    <a:lnTo>
                      <a:pt x="32" y="173"/>
                    </a:lnTo>
                    <a:lnTo>
                      <a:pt x="69" y="173"/>
                    </a:lnTo>
                    <a:lnTo>
                      <a:pt x="111" y="176"/>
                    </a:lnTo>
                    <a:lnTo>
                      <a:pt x="154" y="181"/>
                    </a:lnTo>
                    <a:lnTo>
                      <a:pt x="200" y="185"/>
                    </a:lnTo>
                    <a:lnTo>
                      <a:pt x="247" y="190"/>
                    </a:lnTo>
                    <a:lnTo>
                      <a:pt x="294" y="192"/>
                    </a:lnTo>
                    <a:lnTo>
                      <a:pt x="339" y="194"/>
                    </a:lnTo>
                    <a:lnTo>
                      <a:pt x="382" y="191"/>
                    </a:lnTo>
                    <a:lnTo>
                      <a:pt x="422" y="184"/>
                    </a:lnTo>
                    <a:lnTo>
                      <a:pt x="457" y="173"/>
                    </a:lnTo>
                    <a:lnTo>
                      <a:pt x="487" y="155"/>
                    </a:lnTo>
                    <a:lnTo>
                      <a:pt x="510" y="130"/>
                    </a:lnTo>
                    <a:lnTo>
                      <a:pt x="526" y="98"/>
                    </a:lnTo>
                    <a:lnTo>
                      <a:pt x="533" y="56"/>
                    </a:lnTo>
                    <a:lnTo>
                      <a:pt x="531" y="5"/>
                    </a:lnTo>
                    <a:lnTo>
                      <a:pt x="527" y="0"/>
                    </a:lnTo>
                    <a:lnTo>
                      <a:pt x="521" y="1"/>
                    </a:lnTo>
                    <a:lnTo>
                      <a:pt x="514" y="7"/>
                    </a:lnTo>
                    <a:lnTo>
                      <a:pt x="510" y="13"/>
                    </a:lnTo>
                    <a:lnTo>
                      <a:pt x="507" y="33"/>
                    </a:lnTo>
                    <a:lnTo>
                      <a:pt x="502" y="54"/>
                    </a:lnTo>
                    <a:lnTo>
                      <a:pt x="498" y="75"/>
                    </a:lnTo>
                    <a:lnTo>
                      <a:pt x="491" y="94"/>
                    </a:lnTo>
                    <a:lnTo>
                      <a:pt x="481" y="113"/>
                    </a:lnTo>
                    <a:lnTo>
                      <a:pt x="470" y="130"/>
                    </a:lnTo>
                    <a:lnTo>
                      <a:pt x="455" y="144"/>
                    </a:lnTo>
                    <a:lnTo>
                      <a:pt x="435" y="157"/>
                    </a:lnTo>
                    <a:lnTo>
                      <a:pt x="416" y="165"/>
                    </a:lnTo>
                    <a:lnTo>
                      <a:pt x="395" y="172"/>
                    </a:lnTo>
                    <a:lnTo>
                      <a:pt x="372" y="175"/>
                    </a:lnTo>
                    <a:lnTo>
                      <a:pt x="349" y="177"/>
                    </a:lnTo>
                    <a:lnTo>
                      <a:pt x="325" y="179"/>
                    </a:lnTo>
                    <a:lnTo>
                      <a:pt x="302" y="179"/>
                    </a:lnTo>
                    <a:lnTo>
                      <a:pt x="279" y="177"/>
                    </a:lnTo>
                    <a:lnTo>
                      <a:pt x="258" y="176"/>
                    </a:lnTo>
                    <a:lnTo>
                      <a:pt x="242" y="175"/>
                    </a:lnTo>
                    <a:lnTo>
                      <a:pt x="226" y="174"/>
                    </a:lnTo>
                    <a:lnTo>
                      <a:pt x="210" y="173"/>
                    </a:lnTo>
                    <a:lnTo>
                      <a:pt x="194" y="172"/>
                    </a:lnTo>
                    <a:lnTo>
                      <a:pt x="177" y="170"/>
                    </a:lnTo>
                    <a:lnTo>
                      <a:pt x="161" y="169"/>
                    </a:lnTo>
                    <a:lnTo>
                      <a:pt x="145" y="168"/>
                    </a:lnTo>
                    <a:lnTo>
                      <a:pt x="130" y="167"/>
                    </a:lnTo>
                    <a:lnTo>
                      <a:pt x="114" y="167"/>
                    </a:lnTo>
                    <a:lnTo>
                      <a:pt x="98" y="166"/>
                    </a:lnTo>
                    <a:lnTo>
                      <a:pt x="82" y="167"/>
                    </a:lnTo>
                    <a:lnTo>
                      <a:pt x="66" y="167"/>
                    </a:lnTo>
                    <a:lnTo>
                      <a:pt x="50" y="168"/>
                    </a:lnTo>
                    <a:lnTo>
                      <a:pt x="34" y="170"/>
                    </a:lnTo>
                    <a:lnTo>
                      <a:pt x="17" y="173"/>
                    </a:lnTo>
                    <a:lnTo>
                      <a:pt x="1" y="176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0" y="1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2" name="Freeform 51"/>
              <p:cNvSpPr>
                <a:spLocks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458" y="3611"/>
                <a:ext cx="311" cy="73"/>
              </a:xfrm>
              <a:custGeom>
                <a:avLst/>
                <a:gdLst>
                  <a:gd name="T0" fmla="*/ 0 w 622"/>
                  <a:gd name="T1" fmla="*/ 145 h 146"/>
                  <a:gd name="T2" fmla="*/ 35 w 622"/>
                  <a:gd name="T3" fmla="*/ 120 h 146"/>
                  <a:gd name="T4" fmla="*/ 70 w 622"/>
                  <a:gd name="T5" fmla="*/ 97 h 146"/>
                  <a:gd name="T6" fmla="*/ 107 w 622"/>
                  <a:gd name="T7" fmla="*/ 77 h 146"/>
                  <a:gd name="T8" fmla="*/ 144 w 622"/>
                  <a:gd name="T9" fmla="*/ 61 h 146"/>
                  <a:gd name="T10" fmla="*/ 181 w 622"/>
                  <a:gd name="T11" fmla="*/ 48 h 146"/>
                  <a:gd name="T12" fmla="*/ 219 w 622"/>
                  <a:gd name="T13" fmla="*/ 38 h 146"/>
                  <a:gd name="T14" fmla="*/ 258 w 622"/>
                  <a:gd name="T15" fmla="*/ 30 h 146"/>
                  <a:gd name="T16" fmla="*/ 297 w 622"/>
                  <a:gd name="T17" fmla="*/ 25 h 146"/>
                  <a:gd name="T18" fmla="*/ 335 w 622"/>
                  <a:gd name="T19" fmla="*/ 23 h 146"/>
                  <a:gd name="T20" fmla="*/ 375 w 622"/>
                  <a:gd name="T21" fmla="*/ 23 h 146"/>
                  <a:gd name="T22" fmla="*/ 415 w 622"/>
                  <a:gd name="T23" fmla="*/ 26 h 146"/>
                  <a:gd name="T24" fmla="*/ 455 w 622"/>
                  <a:gd name="T25" fmla="*/ 32 h 146"/>
                  <a:gd name="T26" fmla="*/ 494 w 622"/>
                  <a:gd name="T27" fmla="*/ 40 h 146"/>
                  <a:gd name="T28" fmla="*/ 534 w 622"/>
                  <a:gd name="T29" fmla="*/ 51 h 146"/>
                  <a:gd name="T30" fmla="*/ 574 w 622"/>
                  <a:gd name="T31" fmla="*/ 65 h 146"/>
                  <a:gd name="T32" fmla="*/ 614 w 622"/>
                  <a:gd name="T33" fmla="*/ 79 h 146"/>
                  <a:gd name="T34" fmla="*/ 617 w 622"/>
                  <a:gd name="T35" fmla="*/ 79 h 146"/>
                  <a:gd name="T36" fmla="*/ 620 w 622"/>
                  <a:gd name="T37" fmla="*/ 77 h 146"/>
                  <a:gd name="T38" fmla="*/ 622 w 622"/>
                  <a:gd name="T39" fmla="*/ 75 h 146"/>
                  <a:gd name="T40" fmla="*/ 621 w 622"/>
                  <a:gd name="T41" fmla="*/ 73 h 146"/>
                  <a:gd name="T42" fmla="*/ 600 w 622"/>
                  <a:gd name="T43" fmla="*/ 61 h 146"/>
                  <a:gd name="T44" fmla="*/ 579 w 622"/>
                  <a:gd name="T45" fmla="*/ 51 h 146"/>
                  <a:gd name="T46" fmla="*/ 560 w 622"/>
                  <a:gd name="T47" fmla="*/ 41 h 146"/>
                  <a:gd name="T48" fmla="*/ 539 w 622"/>
                  <a:gd name="T49" fmla="*/ 33 h 146"/>
                  <a:gd name="T50" fmla="*/ 518 w 622"/>
                  <a:gd name="T51" fmla="*/ 25 h 146"/>
                  <a:gd name="T52" fmla="*/ 498 w 622"/>
                  <a:gd name="T53" fmla="*/ 20 h 146"/>
                  <a:gd name="T54" fmla="*/ 477 w 622"/>
                  <a:gd name="T55" fmla="*/ 14 h 146"/>
                  <a:gd name="T56" fmla="*/ 456 w 622"/>
                  <a:gd name="T57" fmla="*/ 9 h 146"/>
                  <a:gd name="T58" fmla="*/ 435 w 622"/>
                  <a:gd name="T59" fmla="*/ 6 h 146"/>
                  <a:gd name="T60" fmla="*/ 415 w 622"/>
                  <a:gd name="T61" fmla="*/ 2 h 146"/>
                  <a:gd name="T62" fmla="*/ 393 w 622"/>
                  <a:gd name="T63" fmla="*/ 1 h 146"/>
                  <a:gd name="T64" fmla="*/ 371 w 622"/>
                  <a:gd name="T65" fmla="*/ 0 h 146"/>
                  <a:gd name="T66" fmla="*/ 349 w 622"/>
                  <a:gd name="T67" fmla="*/ 0 h 146"/>
                  <a:gd name="T68" fmla="*/ 327 w 622"/>
                  <a:gd name="T69" fmla="*/ 1 h 146"/>
                  <a:gd name="T70" fmla="*/ 304 w 622"/>
                  <a:gd name="T71" fmla="*/ 2 h 146"/>
                  <a:gd name="T72" fmla="*/ 281 w 622"/>
                  <a:gd name="T73" fmla="*/ 5 h 146"/>
                  <a:gd name="T74" fmla="*/ 261 w 622"/>
                  <a:gd name="T75" fmla="*/ 7 h 146"/>
                  <a:gd name="T76" fmla="*/ 242 w 622"/>
                  <a:gd name="T77" fmla="*/ 11 h 146"/>
                  <a:gd name="T78" fmla="*/ 224 w 622"/>
                  <a:gd name="T79" fmla="*/ 16 h 146"/>
                  <a:gd name="T80" fmla="*/ 204 w 622"/>
                  <a:gd name="T81" fmla="*/ 22 h 146"/>
                  <a:gd name="T82" fmla="*/ 186 w 622"/>
                  <a:gd name="T83" fmla="*/ 29 h 146"/>
                  <a:gd name="T84" fmla="*/ 167 w 622"/>
                  <a:gd name="T85" fmla="*/ 37 h 146"/>
                  <a:gd name="T86" fmla="*/ 149 w 622"/>
                  <a:gd name="T87" fmla="*/ 45 h 146"/>
                  <a:gd name="T88" fmla="*/ 131 w 622"/>
                  <a:gd name="T89" fmla="*/ 54 h 146"/>
                  <a:gd name="T90" fmla="*/ 114 w 622"/>
                  <a:gd name="T91" fmla="*/ 65 h 146"/>
                  <a:gd name="T92" fmla="*/ 97 w 622"/>
                  <a:gd name="T93" fmla="*/ 75 h 146"/>
                  <a:gd name="T94" fmla="*/ 80 w 622"/>
                  <a:gd name="T95" fmla="*/ 85 h 146"/>
                  <a:gd name="T96" fmla="*/ 62 w 622"/>
                  <a:gd name="T97" fmla="*/ 97 h 146"/>
                  <a:gd name="T98" fmla="*/ 46 w 622"/>
                  <a:gd name="T99" fmla="*/ 108 h 146"/>
                  <a:gd name="T100" fmla="*/ 31 w 622"/>
                  <a:gd name="T101" fmla="*/ 121 h 146"/>
                  <a:gd name="T102" fmla="*/ 15 w 622"/>
                  <a:gd name="T103" fmla="*/ 132 h 146"/>
                  <a:gd name="T104" fmla="*/ 0 w 622"/>
                  <a:gd name="T105" fmla="*/ 145 h 146"/>
                  <a:gd name="T106" fmla="*/ 0 w 622"/>
                  <a:gd name="T107" fmla="*/ 146 h 146"/>
                  <a:gd name="T108" fmla="*/ 0 w 622"/>
                  <a:gd name="T109" fmla="*/ 146 h 146"/>
                  <a:gd name="T110" fmla="*/ 0 w 622"/>
                  <a:gd name="T111" fmla="*/ 146 h 146"/>
                  <a:gd name="T112" fmla="*/ 0 w 622"/>
                  <a:gd name="T113" fmla="*/ 145 h 146"/>
                  <a:gd name="T114" fmla="*/ 0 w 622"/>
                  <a:gd name="T115" fmla="*/ 14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22" h="146">
                    <a:moveTo>
                      <a:pt x="0" y="145"/>
                    </a:moveTo>
                    <a:lnTo>
                      <a:pt x="35" y="120"/>
                    </a:lnTo>
                    <a:lnTo>
                      <a:pt x="70" y="97"/>
                    </a:lnTo>
                    <a:lnTo>
                      <a:pt x="107" y="77"/>
                    </a:lnTo>
                    <a:lnTo>
                      <a:pt x="144" y="61"/>
                    </a:lnTo>
                    <a:lnTo>
                      <a:pt x="181" y="48"/>
                    </a:lnTo>
                    <a:lnTo>
                      <a:pt x="219" y="38"/>
                    </a:lnTo>
                    <a:lnTo>
                      <a:pt x="258" y="30"/>
                    </a:lnTo>
                    <a:lnTo>
                      <a:pt x="297" y="25"/>
                    </a:lnTo>
                    <a:lnTo>
                      <a:pt x="335" y="23"/>
                    </a:lnTo>
                    <a:lnTo>
                      <a:pt x="375" y="23"/>
                    </a:lnTo>
                    <a:lnTo>
                      <a:pt x="415" y="26"/>
                    </a:lnTo>
                    <a:lnTo>
                      <a:pt x="455" y="32"/>
                    </a:lnTo>
                    <a:lnTo>
                      <a:pt x="494" y="40"/>
                    </a:lnTo>
                    <a:lnTo>
                      <a:pt x="534" y="51"/>
                    </a:lnTo>
                    <a:lnTo>
                      <a:pt x="574" y="65"/>
                    </a:lnTo>
                    <a:lnTo>
                      <a:pt x="614" y="79"/>
                    </a:lnTo>
                    <a:lnTo>
                      <a:pt x="617" y="79"/>
                    </a:lnTo>
                    <a:lnTo>
                      <a:pt x="620" y="77"/>
                    </a:lnTo>
                    <a:lnTo>
                      <a:pt x="622" y="75"/>
                    </a:lnTo>
                    <a:lnTo>
                      <a:pt x="621" y="73"/>
                    </a:lnTo>
                    <a:lnTo>
                      <a:pt x="600" y="61"/>
                    </a:lnTo>
                    <a:lnTo>
                      <a:pt x="579" y="51"/>
                    </a:lnTo>
                    <a:lnTo>
                      <a:pt x="560" y="41"/>
                    </a:lnTo>
                    <a:lnTo>
                      <a:pt x="539" y="33"/>
                    </a:lnTo>
                    <a:lnTo>
                      <a:pt x="518" y="25"/>
                    </a:lnTo>
                    <a:lnTo>
                      <a:pt x="498" y="20"/>
                    </a:lnTo>
                    <a:lnTo>
                      <a:pt x="477" y="14"/>
                    </a:lnTo>
                    <a:lnTo>
                      <a:pt x="456" y="9"/>
                    </a:lnTo>
                    <a:lnTo>
                      <a:pt x="435" y="6"/>
                    </a:lnTo>
                    <a:lnTo>
                      <a:pt x="415" y="2"/>
                    </a:lnTo>
                    <a:lnTo>
                      <a:pt x="393" y="1"/>
                    </a:lnTo>
                    <a:lnTo>
                      <a:pt x="371" y="0"/>
                    </a:lnTo>
                    <a:lnTo>
                      <a:pt x="349" y="0"/>
                    </a:lnTo>
                    <a:lnTo>
                      <a:pt x="327" y="1"/>
                    </a:lnTo>
                    <a:lnTo>
                      <a:pt x="304" y="2"/>
                    </a:lnTo>
                    <a:lnTo>
                      <a:pt x="281" y="5"/>
                    </a:lnTo>
                    <a:lnTo>
                      <a:pt x="261" y="7"/>
                    </a:lnTo>
                    <a:lnTo>
                      <a:pt x="242" y="11"/>
                    </a:lnTo>
                    <a:lnTo>
                      <a:pt x="224" y="16"/>
                    </a:lnTo>
                    <a:lnTo>
                      <a:pt x="204" y="22"/>
                    </a:lnTo>
                    <a:lnTo>
                      <a:pt x="186" y="29"/>
                    </a:lnTo>
                    <a:lnTo>
                      <a:pt x="167" y="37"/>
                    </a:lnTo>
                    <a:lnTo>
                      <a:pt x="149" y="45"/>
                    </a:lnTo>
                    <a:lnTo>
                      <a:pt x="131" y="54"/>
                    </a:lnTo>
                    <a:lnTo>
                      <a:pt x="114" y="65"/>
                    </a:lnTo>
                    <a:lnTo>
                      <a:pt x="97" y="75"/>
                    </a:lnTo>
                    <a:lnTo>
                      <a:pt x="80" y="85"/>
                    </a:lnTo>
                    <a:lnTo>
                      <a:pt x="62" y="97"/>
                    </a:lnTo>
                    <a:lnTo>
                      <a:pt x="46" y="108"/>
                    </a:lnTo>
                    <a:lnTo>
                      <a:pt x="31" y="121"/>
                    </a:lnTo>
                    <a:lnTo>
                      <a:pt x="15" y="132"/>
                    </a:lnTo>
                    <a:lnTo>
                      <a:pt x="0" y="145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0" y="145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3" name="Freeform 52"/>
              <p:cNvSpPr>
                <a:spLocks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681" y="3631"/>
                <a:ext cx="201" cy="37"/>
              </a:xfrm>
              <a:custGeom>
                <a:avLst/>
                <a:gdLst>
                  <a:gd name="T0" fmla="*/ 402 w 402"/>
                  <a:gd name="T1" fmla="*/ 43 h 75"/>
                  <a:gd name="T2" fmla="*/ 376 w 402"/>
                  <a:gd name="T3" fmla="*/ 49 h 75"/>
                  <a:gd name="T4" fmla="*/ 351 w 402"/>
                  <a:gd name="T5" fmla="*/ 52 h 75"/>
                  <a:gd name="T6" fmla="*/ 326 w 402"/>
                  <a:gd name="T7" fmla="*/ 55 h 75"/>
                  <a:gd name="T8" fmla="*/ 302 w 402"/>
                  <a:gd name="T9" fmla="*/ 57 h 75"/>
                  <a:gd name="T10" fmla="*/ 277 w 402"/>
                  <a:gd name="T11" fmla="*/ 55 h 75"/>
                  <a:gd name="T12" fmla="*/ 253 w 402"/>
                  <a:gd name="T13" fmla="*/ 54 h 75"/>
                  <a:gd name="T14" fmla="*/ 230 w 402"/>
                  <a:gd name="T15" fmla="*/ 52 h 75"/>
                  <a:gd name="T16" fmla="*/ 206 w 402"/>
                  <a:gd name="T17" fmla="*/ 49 h 75"/>
                  <a:gd name="T18" fmla="*/ 183 w 402"/>
                  <a:gd name="T19" fmla="*/ 44 h 75"/>
                  <a:gd name="T20" fmla="*/ 159 w 402"/>
                  <a:gd name="T21" fmla="*/ 39 h 75"/>
                  <a:gd name="T22" fmla="*/ 136 w 402"/>
                  <a:gd name="T23" fmla="*/ 34 h 75"/>
                  <a:gd name="T24" fmla="*/ 112 w 402"/>
                  <a:gd name="T25" fmla="*/ 28 h 75"/>
                  <a:gd name="T26" fmla="*/ 87 w 402"/>
                  <a:gd name="T27" fmla="*/ 21 h 75"/>
                  <a:gd name="T28" fmla="*/ 64 w 402"/>
                  <a:gd name="T29" fmla="*/ 14 h 75"/>
                  <a:gd name="T30" fmla="*/ 39 w 402"/>
                  <a:gd name="T31" fmla="*/ 7 h 75"/>
                  <a:gd name="T32" fmla="*/ 15 w 402"/>
                  <a:gd name="T33" fmla="*/ 0 h 75"/>
                  <a:gd name="T34" fmla="*/ 9 w 402"/>
                  <a:gd name="T35" fmla="*/ 1 h 75"/>
                  <a:gd name="T36" fmla="*/ 2 w 402"/>
                  <a:gd name="T37" fmla="*/ 5 h 75"/>
                  <a:gd name="T38" fmla="*/ 0 w 402"/>
                  <a:gd name="T39" fmla="*/ 11 h 75"/>
                  <a:gd name="T40" fmla="*/ 2 w 402"/>
                  <a:gd name="T41" fmla="*/ 16 h 75"/>
                  <a:gd name="T42" fmla="*/ 25 w 402"/>
                  <a:gd name="T43" fmla="*/ 30 h 75"/>
                  <a:gd name="T44" fmla="*/ 49 w 402"/>
                  <a:gd name="T45" fmla="*/ 42 h 75"/>
                  <a:gd name="T46" fmla="*/ 74 w 402"/>
                  <a:gd name="T47" fmla="*/ 51 h 75"/>
                  <a:gd name="T48" fmla="*/ 98 w 402"/>
                  <a:gd name="T49" fmla="*/ 59 h 75"/>
                  <a:gd name="T50" fmla="*/ 122 w 402"/>
                  <a:gd name="T51" fmla="*/ 65 h 75"/>
                  <a:gd name="T52" fmla="*/ 147 w 402"/>
                  <a:gd name="T53" fmla="*/ 69 h 75"/>
                  <a:gd name="T54" fmla="*/ 171 w 402"/>
                  <a:gd name="T55" fmla="*/ 73 h 75"/>
                  <a:gd name="T56" fmla="*/ 197 w 402"/>
                  <a:gd name="T57" fmla="*/ 74 h 75"/>
                  <a:gd name="T58" fmla="*/ 222 w 402"/>
                  <a:gd name="T59" fmla="*/ 75 h 75"/>
                  <a:gd name="T60" fmla="*/ 249 w 402"/>
                  <a:gd name="T61" fmla="*/ 74 h 75"/>
                  <a:gd name="T62" fmla="*/ 274 w 402"/>
                  <a:gd name="T63" fmla="*/ 72 h 75"/>
                  <a:gd name="T64" fmla="*/ 299 w 402"/>
                  <a:gd name="T65" fmla="*/ 67 h 75"/>
                  <a:gd name="T66" fmla="*/ 325 w 402"/>
                  <a:gd name="T67" fmla="*/ 62 h 75"/>
                  <a:gd name="T68" fmla="*/ 351 w 402"/>
                  <a:gd name="T69" fmla="*/ 57 h 75"/>
                  <a:gd name="T70" fmla="*/ 376 w 402"/>
                  <a:gd name="T71" fmla="*/ 51 h 75"/>
                  <a:gd name="T72" fmla="*/ 402 w 402"/>
                  <a:gd name="T73" fmla="*/ 43 h 75"/>
                  <a:gd name="T74" fmla="*/ 402 w 402"/>
                  <a:gd name="T75" fmla="*/ 43 h 75"/>
                  <a:gd name="T76" fmla="*/ 402 w 402"/>
                  <a:gd name="T77" fmla="*/ 43 h 75"/>
                  <a:gd name="T78" fmla="*/ 402 w 402"/>
                  <a:gd name="T79" fmla="*/ 43 h 75"/>
                  <a:gd name="T80" fmla="*/ 402 w 402"/>
                  <a:gd name="T81" fmla="*/ 43 h 75"/>
                  <a:gd name="T82" fmla="*/ 402 w 402"/>
                  <a:gd name="T83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02" h="75">
                    <a:moveTo>
                      <a:pt x="402" y="43"/>
                    </a:moveTo>
                    <a:lnTo>
                      <a:pt x="376" y="49"/>
                    </a:lnTo>
                    <a:lnTo>
                      <a:pt x="351" y="52"/>
                    </a:lnTo>
                    <a:lnTo>
                      <a:pt x="326" y="55"/>
                    </a:lnTo>
                    <a:lnTo>
                      <a:pt x="302" y="57"/>
                    </a:lnTo>
                    <a:lnTo>
                      <a:pt x="277" y="55"/>
                    </a:lnTo>
                    <a:lnTo>
                      <a:pt x="253" y="54"/>
                    </a:lnTo>
                    <a:lnTo>
                      <a:pt x="230" y="52"/>
                    </a:lnTo>
                    <a:lnTo>
                      <a:pt x="206" y="49"/>
                    </a:lnTo>
                    <a:lnTo>
                      <a:pt x="183" y="44"/>
                    </a:lnTo>
                    <a:lnTo>
                      <a:pt x="159" y="39"/>
                    </a:lnTo>
                    <a:lnTo>
                      <a:pt x="136" y="34"/>
                    </a:lnTo>
                    <a:lnTo>
                      <a:pt x="112" y="28"/>
                    </a:lnTo>
                    <a:lnTo>
                      <a:pt x="87" y="21"/>
                    </a:lnTo>
                    <a:lnTo>
                      <a:pt x="64" y="14"/>
                    </a:lnTo>
                    <a:lnTo>
                      <a:pt x="39" y="7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2" y="16"/>
                    </a:lnTo>
                    <a:lnTo>
                      <a:pt x="25" y="30"/>
                    </a:lnTo>
                    <a:lnTo>
                      <a:pt x="49" y="42"/>
                    </a:lnTo>
                    <a:lnTo>
                      <a:pt x="74" y="51"/>
                    </a:lnTo>
                    <a:lnTo>
                      <a:pt x="98" y="59"/>
                    </a:lnTo>
                    <a:lnTo>
                      <a:pt x="122" y="65"/>
                    </a:lnTo>
                    <a:lnTo>
                      <a:pt x="147" y="69"/>
                    </a:lnTo>
                    <a:lnTo>
                      <a:pt x="171" y="73"/>
                    </a:lnTo>
                    <a:lnTo>
                      <a:pt x="197" y="74"/>
                    </a:lnTo>
                    <a:lnTo>
                      <a:pt x="222" y="75"/>
                    </a:lnTo>
                    <a:lnTo>
                      <a:pt x="249" y="74"/>
                    </a:lnTo>
                    <a:lnTo>
                      <a:pt x="274" y="72"/>
                    </a:lnTo>
                    <a:lnTo>
                      <a:pt x="299" y="67"/>
                    </a:lnTo>
                    <a:lnTo>
                      <a:pt x="325" y="62"/>
                    </a:lnTo>
                    <a:lnTo>
                      <a:pt x="351" y="57"/>
                    </a:lnTo>
                    <a:lnTo>
                      <a:pt x="376" y="51"/>
                    </a:lnTo>
                    <a:lnTo>
                      <a:pt x="402" y="43"/>
                    </a:lnTo>
                    <a:lnTo>
                      <a:pt x="402" y="43"/>
                    </a:lnTo>
                    <a:lnTo>
                      <a:pt x="402" y="43"/>
                    </a:lnTo>
                    <a:lnTo>
                      <a:pt x="402" y="43"/>
                    </a:lnTo>
                    <a:lnTo>
                      <a:pt x="402" y="43"/>
                    </a:lnTo>
                    <a:lnTo>
                      <a:pt x="402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4" name="Freeform 53"/>
              <p:cNvSpPr>
                <a:spLocks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2697" y="3554"/>
                <a:ext cx="159" cy="88"/>
              </a:xfrm>
              <a:custGeom>
                <a:avLst/>
                <a:gdLst>
                  <a:gd name="T0" fmla="*/ 0 w 319"/>
                  <a:gd name="T1" fmla="*/ 0 h 175"/>
                  <a:gd name="T2" fmla="*/ 7 w 319"/>
                  <a:gd name="T3" fmla="*/ 22 h 175"/>
                  <a:gd name="T4" fmla="*/ 17 w 319"/>
                  <a:gd name="T5" fmla="*/ 43 h 175"/>
                  <a:gd name="T6" fmla="*/ 29 w 319"/>
                  <a:gd name="T7" fmla="*/ 62 h 175"/>
                  <a:gd name="T8" fmla="*/ 44 w 319"/>
                  <a:gd name="T9" fmla="*/ 81 h 175"/>
                  <a:gd name="T10" fmla="*/ 61 w 319"/>
                  <a:gd name="T11" fmla="*/ 97 h 175"/>
                  <a:gd name="T12" fmla="*/ 79 w 319"/>
                  <a:gd name="T13" fmla="*/ 112 h 175"/>
                  <a:gd name="T14" fmla="*/ 99 w 319"/>
                  <a:gd name="T15" fmla="*/ 125 h 175"/>
                  <a:gd name="T16" fmla="*/ 120 w 319"/>
                  <a:gd name="T17" fmla="*/ 137 h 175"/>
                  <a:gd name="T18" fmla="*/ 142 w 319"/>
                  <a:gd name="T19" fmla="*/ 147 h 175"/>
                  <a:gd name="T20" fmla="*/ 165 w 319"/>
                  <a:gd name="T21" fmla="*/ 157 h 175"/>
                  <a:gd name="T22" fmla="*/ 189 w 319"/>
                  <a:gd name="T23" fmla="*/ 164 h 175"/>
                  <a:gd name="T24" fmla="*/ 212 w 319"/>
                  <a:gd name="T25" fmla="*/ 169 h 175"/>
                  <a:gd name="T26" fmla="*/ 236 w 319"/>
                  <a:gd name="T27" fmla="*/ 173 h 175"/>
                  <a:gd name="T28" fmla="*/ 259 w 319"/>
                  <a:gd name="T29" fmla="*/ 175 h 175"/>
                  <a:gd name="T30" fmla="*/ 282 w 319"/>
                  <a:gd name="T31" fmla="*/ 175 h 175"/>
                  <a:gd name="T32" fmla="*/ 304 w 319"/>
                  <a:gd name="T33" fmla="*/ 173 h 175"/>
                  <a:gd name="T34" fmla="*/ 310 w 319"/>
                  <a:gd name="T35" fmla="*/ 170 h 175"/>
                  <a:gd name="T36" fmla="*/ 315 w 319"/>
                  <a:gd name="T37" fmla="*/ 164 h 175"/>
                  <a:gd name="T38" fmla="*/ 319 w 319"/>
                  <a:gd name="T39" fmla="*/ 155 h 175"/>
                  <a:gd name="T40" fmla="*/ 315 w 319"/>
                  <a:gd name="T41" fmla="*/ 150 h 175"/>
                  <a:gd name="T42" fmla="*/ 295 w 319"/>
                  <a:gd name="T43" fmla="*/ 140 h 175"/>
                  <a:gd name="T44" fmla="*/ 274 w 319"/>
                  <a:gd name="T45" fmla="*/ 134 h 175"/>
                  <a:gd name="T46" fmla="*/ 251 w 319"/>
                  <a:gd name="T47" fmla="*/ 128 h 175"/>
                  <a:gd name="T48" fmla="*/ 228 w 319"/>
                  <a:gd name="T49" fmla="*/ 123 h 175"/>
                  <a:gd name="T50" fmla="*/ 205 w 319"/>
                  <a:gd name="T51" fmla="*/ 120 h 175"/>
                  <a:gd name="T52" fmla="*/ 182 w 319"/>
                  <a:gd name="T53" fmla="*/ 115 h 175"/>
                  <a:gd name="T54" fmla="*/ 158 w 319"/>
                  <a:gd name="T55" fmla="*/ 112 h 175"/>
                  <a:gd name="T56" fmla="*/ 136 w 319"/>
                  <a:gd name="T57" fmla="*/ 107 h 175"/>
                  <a:gd name="T58" fmla="*/ 113 w 319"/>
                  <a:gd name="T59" fmla="*/ 102 h 175"/>
                  <a:gd name="T60" fmla="*/ 92 w 319"/>
                  <a:gd name="T61" fmla="*/ 96 h 175"/>
                  <a:gd name="T62" fmla="*/ 72 w 319"/>
                  <a:gd name="T63" fmla="*/ 86 h 175"/>
                  <a:gd name="T64" fmla="*/ 54 w 319"/>
                  <a:gd name="T65" fmla="*/ 76 h 175"/>
                  <a:gd name="T66" fmla="*/ 38 w 319"/>
                  <a:gd name="T67" fmla="*/ 62 h 175"/>
                  <a:gd name="T68" fmla="*/ 23 w 319"/>
                  <a:gd name="T69" fmla="*/ 45 h 175"/>
                  <a:gd name="T70" fmla="*/ 10 w 319"/>
                  <a:gd name="T71" fmla="*/ 24 h 175"/>
                  <a:gd name="T72" fmla="*/ 1 w 319"/>
                  <a:gd name="T73" fmla="*/ 0 h 175"/>
                  <a:gd name="T74" fmla="*/ 1 w 319"/>
                  <a:gd name="T75" fmla="*/ 0 h 175"/>
                  <a:gd name="T76" fmla="*/ 1 w 319"/>
                  <a:gd name="T77" fmla="*/ 0 h 175"/>
                  <a:gd name="T78" fmla="*/ 0 w 319"/>
                  <a:gd name="T79" fmla="*/ 0 h 175"/>
                  <a:gd name="T80" fmla="*/ 0 w 319"/>
                  <a:gd name="T81" fmla="*/ 0 h 175"/>
                  <a:gd name="T82" fmla="*/ 0 w 319"/>
                  <a:gd name="T83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9" h="175">
                    <a:moveTo>
                      <a:pt x="0" y="0"/>
                    </a:moveTo>
                    <a:lnTo>
                      <a:pt x="7" y="22"/>
                    </a:lnTo>
                    <a:lnTo>
                      <a:pt x="17" y="43"/>
                    </a:lnTo>
                    <a:lnTo>
                      <a:pt x="29" y="62"/>
                    </a:lnTo>
                    <a:lnTo>
                      <a:pt x="44" y="81"/>
                    </a:lnTo>
                    <a:lnTo>
                      <a:pt x="61" y="97"/>
                    </a:lnTo>
                    <a:lnTo>
                      <a:pt x="79" y="112"/>
                    </a:lnTo>
                    <a:lnTo>
                      <a:pt x="99" y="125"/>
                    </a:lnTo>
                    <a:lnTo>
                      <a:pt x="120" y="137"/>
                    </a:lnTo>
                    <a:lnTo>
                      <a:pt x="142" y="147"/>
                    </a:lnTo>
                    <a:lnTo>
                      <a:pt x="165" y="157"/>
                    </a:lnTo>
                    <a:lnTo>
                      <a:pt x="189" y="164"/>
                    </a:lnTo>
                    <a:lnTo>
                      <a:pt x="212" y="169"/>
                    </a:lnTo>
                    <a:lnTo>
                      <a:pt x="236" y="173"/>
                    </a:lnTo>
                    <a:lnTo>
                      <a:pt x="259" y="175"/>
                    </a:lnTo>
                    <a:lnTo>
                      <a:pt x="282" y="175"/>
                    </a:lnTo>
                    <a:lnTo>
                      <a:pt x="304" y="173"/>
                    </a:lnTo>
                    <a:lnTo>
                      <a:pt x="310" y="170"/>
                    </a:lnTo>
                    <a:lnTo>
                      <a:pt x="315" y="164"/>
                    </a:lnTo>
                    <a:lnTo>
                      <a:pt x="319" y="155"/>
                    </a:lnTo>
                    <a:lnTo>
                      <a:pt x="315" y="150"/>
                    </a:lnTo>
                    <a:lnTo>
                      <a:pt x="295" y="140"/>
                    </a:lnTo>
                    <a:lnTo>
                      <a:pt x="274" y="134"/>
                    </a:lnTo>
                    <a:lnTo>
                      <a:pt x="251" y="128"/>
                    </a:lnTo>
                    <a:lnTo>
                      <a:pt x="228" y="123"/>
                    </a:lnTo>
                    <a:lnTo>
                      <a:pt x="205" y="120"/>
                    </a:lnTo>
                    <a:lnTo>
                      <a:pt x="182" y="115"/>
                    </a:lnTo>
                    <a:lnTo>
                      <a:pt x="158" y="112"/>
                    </a:lnTo>
                    <a:lnTo>
                      <a:pt x="136" y="107"/>
                    </a:lnTo>
                    <a:lnTo>
                      <a:pt x="113" y="102"/>
                    </a:lnTo>
                    <a:lnTo>
                      <a:pt x="92" y="96"/>
                    </a:lnTo>
                    <a:lnTo>
                      <a:pt x="72" y="86"/>
                    </a:lnTo>
                    <a:lnTo>
                      <a:pt x="54" y="76"/>
                    </a:lnTo>
                    <a:lnTo>
                      <a:pt x="38" y="62"/>
                    </a:lnTo>
                    <a:lnTo>
                      <a:pt x="23" y="45"/>
                    </a:lnTo>
                    <a:lnTo>
                      <a:pt x="10" y="24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5" name="Freeform 54"/>
              <p:cNvSpPr>
                <a:spLocks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204" y="3535"/>
                <a:ext cx="148" cy="161"/>
              </a:xfrm>
              <a:custGeom>
                <a:avLst/>
                <a:gdLst>
                  <a:gd name="T0" fmla="*/ 0 w 297"/>
                  <a:gd name="T1" fmla="*/ 320 h 321"/>
                  <a:gd name="T2" fmla="*/ 6 w 297"/>
                  <a:gd name="T3" fmla="*/ 290 h 321"/>
                  <a:gd name="T4" fmla="*/ 14 w 297"/>
                  <a:gd name="T5" fmla="*/ 261 h 321"/>
                  <a:gd name="T6" fmla="*/ 23 w 297"/>
                  <a:gd name="T7" fmla="*/ 235 h 321"/>
                  <a:gd name="T8" fmla="*/ 36 w 297"/>
                  <a:gd name="T9" fmla="*/ 208 h 321"/>
                  <a:gd name="T10" fmla="*/ 51 w 297"/>
                  <a:gd name="T11" fmla="*/ 184 h 321"/>
                  <a:gd name="T12" fmla="*/ 67 w 297"/>
                  <a:gd name="T13" fmla="*/ 160 h 321"/>
                  <a:gd name="T14" fmla="*/ 85 w 297"/>
                  <a:gd name="T15" fmla="*/ 137 h 321"/>
                  <a:gd name="T16" fmla="*/ 106 w 297"/>
                  <a:gd name="T17" fmla="*/ 115 h 321"/>
                  <a:gd name="T18" fmla="*/ 117 w 297"/>
                  <a:gd name="T19" fmla="*/ 105 h 321"/>
                  <a:gd name="T20" fmla="*/ 127 w 297"/>
                  <a:gd name="T21" fmla="*/ 96 h 321"/>
                  <a:gd name="T22" fmla="*/ 137 w 297"/>
                  <a:gd name="T23" fmla="*/ 87 h 321"/>
                  <a:gd name="T24" fmla="*/ 149 w 297"/>
                  <a:gd name="T25" fmla="*/ 79 h 321"/>
                  <a:gd name="T26" fmla="*/ 160 w 297"/>
                  <a:gd name="T27" fmla="*/ 71 h 321"/>
                  <a:gd name="T28" fmla="*/ 172 w 297"/>
                  <a:gd name="T29" fmla="*/ 64 h 321"/>
                  <a:gd name="T30" fmla="*/ 183 w 297"/>
                  <a:gd name="T31" fmla="*/ 57 h 321"/>
                  <a:gd name="T32" fmla="*/ 195 w 297"/>
                  <a:gd name="T33" fmla="*/ 52 h 321"/>
                  <a:gd name="T34" fmla="*/ 207 w 297"/>
                  <a:gd name="T35" fmla="*/ 46 h 321"/>
                  <a:gd name="T36" fmla="*/ 219 w 297"/>
                  <a:gd name="T37" fmla="*/ 40 h 321"/>
                  <a:gd name="T38" fmla="*/ 232 w 297"/>
                  <a:gd name="T39" fmla="*/ 34 h 321"/>
                  <a:gd name="T40" fmla="*/ 244 w 297"/>
                  <a:gd name="T41" fmla="*/ 29 h 321"/>
                  <a:gd name="T42" fmla="*/ 257 w 297"/>
                  <a:gd name="T43" fmla="*/ 23 h 321"/>
                  <a:gd name="T44" fmla="*/ 270 w 297"/>
                  <a:gd name="T45" fmla="*/ 18 h 321"/>
                  <a:gd name="T46" fmla="*/ 282 w 297"/>
                  <a:gd name="T47" fmla="*/ 13 h 321"/>
                  <a:gd name="T48" fmla="*/ 295 w 297"/>
                  <a:gd name="T49" fmla="*/ 7 h 321"/>
                  <a:gd name="T50" fmla="*/ 296 w 297"/>
                  <a:gd name="T51" fmla="*/ 4 h 321"/>
                  <a:gd name="T52" fmla="*/ 297 w 297"/>
                  <a:gd name="T53" fmla="*/ 2 h 321"/>
                  <a:gd name="T54" fmla="*/ 297 w 297"/>
                  <a:gd name="T55" fmla="*/ 0 h 321"/>
                  <a:gd name="T56" fmla="*/ 295 w 297"/>
                  <a:gd name="T57" fmla="*/ 0 h 321"/>
                  <a:gd name="T58" fmla="*/ 279 w 297"/>
                  <a:gd name="T59" fmla="*/ 6 h 321"/>
                  <a:gd name="T60" fmla="*/ 264 w 297"/>
                  <a:gd name="T61" fmla="*/ 13 h 321"/>
                  <a:gd name="T62" fmla="*/ 249 w 297"/>
                  <a:gd name="T63" fmla="*/ 18 h 321"/>
                  <a:gd name="T64" fmla="*/ 234 w 297"/>
                  <a:gd name="T65" fmla="*/ 25 h 321"/>
                  <a:gd name="T66" fmla="*/ 219 w 297"/>
                  <a:gd name="T67" fmla="*/ 31 h 321"/>
                  <a:gd name="T68" fmla="*/ 205 w 297"/>
                  <a:gd name="T69" fmla="*/ 38 h 321"/>
                  <a:gd name="T70" fmla="*/ 191 w 297"/>
                  <a:gd name="T71" fmla="*/ 45 h 321"/>
                  <a:gd name="T72" fmla="*/ 178 w 297"/>
                  <a:gd name="T73" fmla="*/ 53 h 321"/>
                  <a:gd name="T74" fmla="*/ 165 w 297"/>
                  <a:gd name="T75" fmla="*/ 61 h 321"/>
                  <a:gd name="T76" fmla="*/ 152 w 297"/>
                  <a:gd name="T77" fmla="*/ 69 h 321"/>
                  <a:gd name="T78" fmla="*/ 140 w 297"/>
                  <a:gd name="T79" fmla="*/ 78 h 321"/>
                  <a:gd name="T80" fmla="*/ 127 w 297"/>
                  <a:gd name="T81" fmla="*/ 87 h 321"/>
                  <a:gd name="T82" fmla="*/ 114 w 297"/>
                  <a:gd name="T83" fmla="*/ 98 h 321"/>
                  <a:gd name="T84" fmla="*/ 103 w 297"/>
                  <a:gd name="T85" fmla="*/ 109 h 321"/>
                  <a:gd name="T86" fmla="*/ 91 w 297"/>
                  <a:gd name="T87" fmla="*/ 122 h 321"/>
                  <a:gd name="T88" fmla="*/ 80 w 297"/>
                  <a:gd name="T89" fmla="*/ 135 h 321"/>
                  <a:gd name="T90" fmla="*/ 64 w 297"/>
                  <a:gd name="T91" fmla="*/ 155 h 321"/>
                  <a:gd name="T92" fmla="*/ 49 w 297"/>
                  <a:gd name="T93" fmla="*/ 177 h 321"/>
                  <a:gd name="T94" fmla="*/ 36 w 297"/>
                  <a:gd name="T95" fmla="*/ 199 h 321"/>
                  <a:gd name="T96" fmla="*/ 26 w 297"/>
                  <a:gd name="T97" fmla="*/ 222 h 321"/>
                  <a:gd name="T98" fmla="*/ 16 w 297"/>
                  <a:gd name="T99" fmla="*/ 245 h 321"/>
                  <a:gd name="T100" fmla="*/ 9 w 297"/>
                  <a:gd name="T101" fmla="*/ 270 h 321"/>
                  <a:gd name="T102" fmla="*/ 4 w 297"/>
                  <a:gd name="T103" fmla="*/ 295 h 321"/>
                  <a:gd name="T104" fmla="*/ 0 w 297"/>
                  <a:gd name="T105" fmla="*/ 320 h 321"/>
                  <a:gd name="T106" fmla="*/ 0 w 297"/>
                  <a:gd name="T107" fmla="*/ 321 h 321"/>
                  <a:gd name="T108" fmla="*/ 0 w 297"/>
                  <a:gd name="T109" fmla="*/ 321 h 321"/>
                  <a:gd name="T110" fmla="*/ 0 w 297"/>
                  <a:gd name="T111" fmla="*/ 321 h 321"/>
                  <a:gd name="T112" fmla="*/ 0 w 297"/>
                  <a:gd name="T113" fmla="*/ 320 h 321"/>
                  <a:gd name="T114" fmla="*/ 0 w 297"/>
                  <a:gd name="T115" fmla="*/ 32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7" h="321">
                    <a:moveTo>
                      <a:pt x="0" y="320"/>
                    </a:moveTo>
                    <a:lnTo>
                      <a:pt x="6" y="290"/>
                    </a:lnTo>
                    <a:lnTo>
                      <a:pt x="14" y="261"/>
                    </a:lnTo>
                    <a:lnTo>
                      <a:pt x="23" y="235"/>
                    </a:lnTo>
                    <a:lnTo>
                      <a:pt x="36" y="208"/>
                    </a:lnTo>
                    <a:lnTo>
                      <a:pt x="51" y="184"/>
                    </a:lnTo>
                    <a:lnTo>
                      <a:pt x="67" y="160"/>
                    </a:lnTo>
                    <a:lnTo>
                      <a:pt x="85" y="137"/>
                    </a:lnTo>
                    <a:lnTo>
                      <a:pt x="106" y="115"/>
                    </a:lnTo>
                    <a:lnTo>
                      <a:pt x="117" y="105"/>
                    </a:lnTo>
                    <a:lnTo>
                      <a:pt x="127" y="96"/>
                    </a:lnTo>
                    <a:lnTo>
                      <a:pt x="137" y="87"/>
                    </a:lnTo>
                    <a:lnTo>
                      <a:pt x="149" y="79"/>
                    </a:lnTo>
                    <a:lnTo>
                      <a:pt x="160" y="71"/>
                    </a:lnTo>
                    <a:lnTo>
                      <a:pt x="172" y="64"/>
                    </a:lnTo>
                    <a:lnTo>
                      <a:pt x="183" y="57"/>
                    </a:lnTo>
                    <a:lnTo>
                      <a:pt x="195" y="52"/>
                    </a:lnTo>
                    <a:lnTo>
                      <a:pt x="207" y="46"/>
                    </a:lnTo>
                    <a:lnTo>
                      <a:pt x="219" y="40"/>
                    </a:lnTo>
                    <a:lnTo>
                      <a:pt x="232" y="34"/>
                    </a:lnTo>
                    <a:lnTo>
                      <a:pt x="244" y="29"/>
                    </a:lnTo>
                    <a:lnTo>
                      <a:pt x="257" y="23"/>
                    </a:lnTo>
                    <a:lnTo>
                      <a:pt x="270" y="18"/>
                    </a:lnTo>
                    <a:lnTo>
                      <a:pt x="282" y="13"/>
                    </a:lnTo>
                    <a:lnTo>
                      <a:pt x="295" y="7"/>
                    </a:lnTo>
                    <a:lnTo>
                      <a:pt x="296" y="4"/>
                    </a:lnTo>
                    <a:lnTo>
                      <a:pt x="297" y="2"/>
                    </a:lnTo>
                    <a:lnTo>
                      <a:pt x="297" y="0"/>
                    </a:lnTo>
                    <a:lnTo>
                      <a:pt x="295" y="0"/>
                    </a:lnTo>
                    <a:lnTo>
                      <a:pt x="279" y="6"/>
                    </a:lnTo>
                    <a:lnTo>
                      <a:pt x="264" y="13"/>
                    </a:lnTo>
                    <a:lnTo>
                      <a:pt x="249" y="18"/>
                    </a:lnTo>
                    <a:lnTo>
                      <a:pt x="234" y="25"/>
                    </a:lnTo>
                    <a:lnTo>
                      <a:pt x="219" y="31"/>
                    </a:lnTo>
                    <a:lnTo>
                      <a:pt x="205" y="38"/>
                    </a:lnTo>
                    <a:lnTo>
                      <a:pt x="191" y="45"/>
                    </a:lnTo>
                    <a:lnTo>
                      <a:pt x="178" y="53"/>
                    </a:lnTo>
                    <a:lnTo>
                      <a:pt x="165" y="61"/>
                    </a:lnTo>
                    <a:lnTo>
                      <a:pt x="152" y="69"/>
                    </a:lnTo>
                    <a:lnTo>
                      <a:pt x="140" y="78"/>
                    </a:lnTo>
                    <a:lnTo>
                      <a:pt x="127" y="87"/>
                    </a:lnTo>
                    <a:lnTo>
                      <a:pt x="114" y="98"/>
                    </a:lnTo>
                    <a:lnTo>
                      <a:pt x="103" y="109"/>
                    </a:lnTo>
                    <a:lnTo>
                      <a:pt x="91" y="122"/>
                    </a:lnTo>
                    <a:lnTo>
                      <a:pt x="80" y="135"/>
                    </a:lnTo>
                    <a:lnTo>
                      <a:pt x="64" y="155"/>
                    </a:lnTo>
                    <a:lnTo>
                      <a:pt x="49" y="177"/>
                    </a:lnTo>
                    <a:lnTo>
                      <a:pt x="36" y="199"/>
                    </a:lnTo>
                    <a:lnTo>
                      <a:pt x="26" y="222"/>
                    </a:lnTo>
                    <a:lnTo>
                      <a:pt x="16" y="245"/>
                    </a:lnTo>
                    <a:lnTo>
                      <a:pt x="9" y="270"/>
                    </a:lnTo>
                    <a:lnTo>
                      <a:pt x="4" y="295"/>
                    </a:lnTo>
                    <a:lnTo>
                      <a:pt x="0" y="320"/>
                    </a:lnTo>
                    <a:lnTo>
                      <a:pt x="0" y="321"/>
                    </a:lnTo>
                    <a:lnTo>
                      <a:pt x="0" y="321"/>
                    </a:lnTo>
                    <a:lnTo>
                      <a:pt x="0" y="321"/>
                    </a:lnTo>
                    <a:lnTo>
                      <a:pt x="0" y="320"/>
                    </a:lnTo>
                    <a:lnTo>
                      <a:pt x="0" y="3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6" name="Freeform 55"/>
              <p:cNvSpPr>
                <a:spLocks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2251" y="3620"/>
                <a:ext cx="249" cy="221"/>
              </a:xfrm>
              <a:custGeom>
                <a:avLst/>
                <a:gdLst>
                  <a:gd name="T0" fmla="*/ 0 w 497"/>
                  <a:gd name="T1" fmla="*/ 48 h 443"/>
                  <a:gd name="T2" fmla="*/ 5 w 497"/>
                  <a:gd name="T3" fmla="*/ 136 h 443"/>
                  <a:gd name="T4" fmla="*/ 33 w 497"/>
                  <a:gd name="T5" fmla="*/ 216 h 443"/>
                  <a:gd name="T6" fmla="*/ 83 w 497"/>
                  <a:gd name="T7" fmla="*/ 287 h 443"/>
                  <a:gd name="T8" fmla="*/ 133 w 497"/>
                  <a:gd name="T9" fmla="*/ 336 h 443"/>
                  <a:gd name="T10" fmla="*/ 170 w 497"/>
                  <a:gd name="T11" fmla="*/ 363 h 443"/>
                  <a:gd name="T12" fmla="*/ 209 w 497"/>
                  <a:gd name="T13" fmla="*/ 388 h 443"/>
                  <a:gd name="T14" fmla="*/ 251 w 497"/>
                  <a:gd name="T15" fmla="*/ 408 h 443"/>
                  <a:gd name="T16" fmla="*/ 283 w 497"/>
                  <a:gd name="T17" fmla="*/ 422 h 443"/>
                  <a:gd name="T18" fmla="*/ 308 w 497"/>
                  <a:gd name="T19" fmla="*/ 430 h 443"/>
                  <a:gd name="T20" fmla="*/ 334 w 497"/>
                  <a:gd name="T21" fmla="*/ 436 h 443"/>
                  <a:gd name="T22" fmla="*/ 360 w 497"/>
                  <a:gd name="T23" fmla="*/ 439 h 443"/>
                  <a:gd name="T24" fmla="*/ 387 w 497"/>
                  <a:gd name="T25" fmla="*/ 442 h 443"/>
                  <a:gd name="T26" fmla="*/ 413 w 497"/>
                  <a:gd name="T27" fmla="*/ 443 h 443"/>
                  <a:gd name="T28" fmla="*/ 439 w 497"/>
                  <a:gd name="T29" fmla="*/ 443 h 443"/>
                  <a:gd name="T30" fmla="*/ 465 w 497"/>
                  <a:gd name="T31" fmla="*/ 443 h 443"/>
                  <a:gd name="T32" fmla="*/ 487 w 497"/>
                  <a:gd name="T33" fmla="*/ 438 h 443"/>
                  <a:gd name="T34" fmla="*/ 497 w 497"/>
                  <a:gd name="T35" fmla="*/ 420 h 443"/>
                  <a:gd name="T36" fmla="*/ 472 w 497"/>
                  <a:gd name="T37" fmla="*/ 411 h 443"/>
                  <a:gd name="T38" fmla="*/ 433 w 497"/>
                  <a:gd name="T39" fmla="*/ 404 h 443"/>
                  <a:gd name="T40" fmla="*/ 393 w 497"/>
                  <a:gd name="T41" fmla="*/ 396 h 443"/>
                  <a:gd name="T42" fmla="*/ 355 w 497"/>
                  <a:gd name="T43" fmla="*/ 386 h 443"/>
                  <a:gd name="T44" fmla="*/ 317 w 497"/>
                  <a:gd name="T45" fmla="*/ 375 h 443"/>
                  <a:gd name="T46" fmla="*/ 279 w 497"/>
                  <a:gd name="T47" fmla="*/ 362 h 443"/>
                  <a:gd name="T48" fmla="*/ 243 w 497"/>
                  <a:gd name="T49" fmla="*/ 348 h 443"/>
                  <a:gd name="T50" fmla="*/ 207 w 497"/>
                  <a:gd name="T51" fmla="*/ 332 h 443"/>
                  <a:gd name="T52" fmla="*/ 168 w 497"/>
                  <a:gd name="T53" fmla="*/ 312 h 443"/>
                  <a:gd name="T54" fmla="*/ 126 w 497"/>
                  <a:gd name="T55" fmla="*/ 287 h 443"/>
                  <a:gd name="T56" fmla="*/ 88 w 497"/>
                  <a:gd name="T57" fmla="*/ 257 h 443"/>
                  <a:gd name="T58" fmla="*/ 55 w 497"/>
                  <a:gd name="T59" fmla="*/ 224 h 443"/>
                  <a:gd name="T60" fmla="*/ 27 w 497"/>
                  <a:gd name="T61" fmla="*/ 181 h 443"/>
                  <a:gd name="T62" fmla="*/ 10 w 497"/>
                  <a:gd name="T63" fmla="*/ 132 h 443"/>
                  <a:gd name="T64" fmla="*/ 2 w 497"/>
                  <a:gd name="T65" fmla="*/ 80 h 443"/>
                  <a:gd name="T66" fmla="*/ 2 w 497"/>
                  <a:gd name="T67" fmla="*/ 27 h 443"/>
                  <a:gd name="T68" fmla="*/ 4 w 497"/>
                  <a:gd name="T69" fmla="*/ 0 h 443"/>
                  <a:gd name="T70" fmla="*/ 3 w 497"/>
                  <a:gd name="T71" fmla="*/ 0 h 443"/>
                  <a:gd name="T72" fmla="*/ 3 w 497"/>
                  <a:gd name="T73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7" h="443">
                    <a:moveTo>
                      <a:pt x="3" y="0"/>
                    </a:moveTo>
                    <a:lnTo>
                      <a:pt x="0" y="48"/>
                    </a:lnTo>
                    <a:lnTo>
                      <a:pt x="0" y="93"/>
                    </a:lnTo>
                    <a:lnTo>
                      <a:pt x="5" y="136"/>
                    </a:lnTo>
                    <a:lnTo>
                      <a:pt x="17" y="177"/>
                    </a:lnTo>
                    <a:lnTo>
                      <a:pt x="33" y="216"/>
                    </a:lnTo>
                    <a:lnTo>
                      <a:pt x="54" y="253"/>
                    </a:lnTo>
                    <a:lnTo>
                      <a:pt x="83" y="287"/>
                    </a:lnTo>
                    <a:lnTo>
                      <a:pt x="116" y="321"/>
                    </a:lnTo>
                    <a:lnTo>
                      <a:pt x="133" y="336"/>
                    </a:lnTo>
                    <a:lnTo>
                      <a:pt x="152" y="350"/>
                    </a:lnTo>
                    <a:lnTo>
                      <a:pt x="170" y="363"/>
                    </a:lnTo>
                    <a:lnTo>
                      <a:pt x="190" y="376"/>
                    </a:lnTo>
                    <a:lnTo>
                      <a:pt x="209" y="388"/>
                    </a:lnTo>
                    <a:lnTo>
                      <a:pt x="230" y="398"/>
                    </a:lnTo>
                    <a:lnTo>
                      <a:pt x="251" y="408"/>
                    </a:lnTo>
                    <a:lnTo>
                      <a:pt x="271" y="418"/>
                    </a:lnTo>
                    <a:lnTo>
                      <a:pt x="283" y="422"/>
                    </a:lnTo>
                    <a:lnTo>
                      <a:pt x="296" y="427"/>
                    </a:lnTo>
                    <a:lnTo>
                      <a:pt x="308" y="430"/>
                    </a:lnTo>
                    <a:lnTo>
                      <a:pt x="321" y="434"/>
                    </a:lnTo>
                    <a:lnTo>
                      <a:pt x="334" y="436"/>
                    </a:lnTo>
                    <a:lnTo>
                      <a:pt x="347" y="438"/>
                    </a:lnTo>
                    <a:lnTo>
                      <a:pt x="360" y="439"/>
                    </a:lnTo>
                    <a:lnTo>
                      <a:pt x="373" y="441"/>
                    </a:lnTo>
                    <a:lnTo>
                      <a:pt x="387" y="442"/>
                    </a:lnTo>
                    <a:lnTo>
                      <a:pt x="399" y="442"/>
                    </a:lnTo>
                    <a:lnTo>
                      <a:pt x="413" y="443"/>
                    </a:lnTo>
                    <a:lnTo>
                      <a:pt x="426" y="443"/>
                    </a:lnTo>
                    <a:lnTo>
                      <a:pt x="439" y="443"/>
                    </a:lnTo>
                    <a:lnTo>
                      <a:pt x="452" y="443"/>
                    </a:lnTo>
                    <a:lnTo>
                      <a:pt x="465" y="443"/>
                    </a:lnTo>
                    <a:lnTo>
                      <a:pt x="477" y="443"/>
                    </a:lnTo>
                    <a:lnTo>
                      <a:pt x="487" y="438"/>
                    </a:lnTo>
                    <a:lnTo>
                      <a:pt x="494" y="429"/>
                    </a:lnTo>
                    <a:lnTo>
                      <a:pt x="497" y="420"/>
                    </a:lnTo>
                    <a:lnTo>
                      <a:pt x="491" y="414"/>
                    </a:lnTo>
                    <a:lnTo>
                      <a:pt x="472" y="411"/>
                    </a:lnTo>
                    <a:lnTo>
                      <a:pt x="452" y="407"/>
                    </a:lnTo>
                    <a:lnTo>
                      <a:pt x="433" y="404"/>
                    </a:lnTo>
                    <a:lnTo>
                      <a:pt x="413" y="400"/>
                    </a:lnTo>
                    <a:lnTo>
                      <a:pt x="393" y="396"/>
                    </a:lnTo>
                    <a:lnTo>
                      <a:pt x="374" y="391"/>
                    </a:lnTo>
                    <a:lnTo>
                      <a:pt x="355" y="386"/>
                    </a:lnTo>
                    <a:lnTo>
                      <a:pt x="336" y="381"/>
                    </a:lnTo>
                    <a:lnTo>
                      <a:pt x="317" y="375"/>
                    </a:lnTo>
                    <a:lnTo>
                      <a:pt x="298" y="369"/>
                    </a:lnTo>
                    <a:lnTo>
                      <a:pt x="279" y="362"/>
                    </a:lnTo>
                    <a:lnTo>
                      <a:pt x="261" y="355"/>
                    </a:lnTo>
                    <a:lnTo>
                      <a:pt x="243" y="348"/>
                    </a:lnTo>
                    <a:lnTo>
                      <a:pt x="224" y="340"/>
                    </a:lnTo>
                    <a:lnTo>
                      <a:pt x="207" y="332"/>
                    </a:lnTo>
                    <a:lnTo>
                      <a:pt x="188" y="323"/>
                    </a:lnTo>
                    <a:lnTo>
                      <a:pt x="168" y="312"/>
                    </a:lnTo>
                    <a:lnTo>
                      <a:pt x="147" y="300"/>
                    </a:lnTo>
                    <a:lnTo>
                      <a:pt x="126" y="287"/>
                    </a:lnTo>
                    <a:lnTo>
                      <a:pt x="107" y="272"/>
                    </a:lnTo>
                    <a:lnTo>
                      <a:pt x="88" y="257"/>
                    </a:lnTo>
                    <a:lnTo>
                      <a:pt x="71" y="241"/>
                    </a:lnTo>
                    <a:lnTo>
                      <a:pt x="55" y="224"/>
                    </a:lnTo>
                    <a:lnTo>
                      <a:pt x="41" y="204"/>
                    </a:lnTo>
                    <a:lnTo>
                      <a:pt x="27" y="181"/>
                    </a:lnTo>
                    <a:lnTo>
                      <a:pt x="17" y="157"/>
                    </a:lnTo>
                    <a:lnTo>
                      <a:pt x="10" y="132"/>
                    </a:lnTo>
                    <a:lnTo>
                      <a:pt x="5" y="105"/>
                    </a:lnTo>
                    <a:lnTo>
                      <a:pt x="2" y="80"/>
                    </a:lnTo>
                    <a:lnTo>
                      <a:pt x="2" y="53"/>
                    </a:lnTo>
                    <a:lnTo>
                      <a:pt x="2" y="27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7" name="Freeform 56"/>
              <p:cNvSpPr>
                <a:spLocks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368" y="3689"/>
                <a:ext cx="498" cy="224"/>
              </a:xfrm>
              <a:custGeom>
                <a:avLst/>
                <a:gdLst>
                  <a:gd name="T0" fmla="*/ 19 w 995"/>
                  <a:gd name="T1" fmla="*/ 29 h 448"/>
                  <a:gd name="T2" fmla="*/ 62 w 995"/>
                  <a:gd name="T3" fmla="*/ 82 h 448"/>
                  <a:gd name="T4" fmla="*/ 107 w 995"/>
                  <a:gd name="T5" fmla="*/ 131 h 448"/>
                  <a:gd name="T6" fmla="*/ 155 w 995"/>
                  <a:gd name="T7" fmla="*/ 178 h 448"/>
                  <a:gd name="T8" fmla="*/ 206 w 995"/>
                  <a:gd name="T9" fmla="*/ 223 h 448"/>
                  <a:gd name="T10" fmla="*/ 259 w 995"/>
                  <a:gd name="T11" fmla="*/ 265 h 448"/>
                  <a:gd name="T12" fmla="*/ 313 w 995"/>
                  <a:gd name="T13" fmla="*/ 305 h 448"/>
                  <a:gd name="T14" fmla="*/ 369 w 995"/>
                  <a:gd name="T15" fmla="*/ 342 h 448"/>
                  <a:gd name="T16" fmla="*/ 431 w 995"/>
                  <a:gd name="T17" fmla="*/ 380 h 448"/>
                  <a:gd name="T18" fmla="*/ 500 w 995"/>
                  <a:gd name="T19" fmla="*/ 409 h 448"/>
                  <a:gd name="T20" fmla="*/ 572 w 995"/>
                  <a:gd name="T21" fmla="*/ 430 h 448"/>
                  <a:gd name="T22" fmla="*/ 644 w 995"/>
                  <a:gd name="T23" fmla="*/ 441 h 448"/>
                  <a:gd name="T24" fmla="*/ 719 w 995"/>
                  <a:gd name="T25" fmla="*/ 447 h 448"/>
                  <a:gd name="T26" fmla="*/ 795 w 995"/>
                  <a:gd name="T27" fmla="*/ 448 h 448"/>
                  <a:gd name="T28" fmla="*/ 870 w 995"/>
                  <a:gd name="T29" fmla="*/ 448 h 448"/>
                  <a:gd name="T30" fmla="*/ 946 w 995"/>
                  <a:gd name="T31" fmla="*/ 448 h 448"/>
                  <a:gd name="T32" fmla="*/ 989 w 995"/>
                  <a:gd name="T33" fmla="*/ 446 h 448"/>
                  <a:gd name="T34" fmla="*/ 995 w 995"/>
                  <a:gd name="T35" fmla="*/ 435 h 448"/>
                  <a:gd name="T36" fmla="*/ 955 w 995"/>
                  <a:gd name="T37" fmla="*/ 428 h 448"/>
                  <a:gd name="T38" fmla="*/ 881 w 995"/>
                  <a:gd name="T39" fmla="*/ 424 h 448"/>
                  <a:gd name="T40" fmla="*/ 809 w 995"/>
                  <a:gd name="T41" fmla="*/ 418 h 448"/>
                  <a:gd name="T42" fmla="*/ 738 w 995"/>
                  <a:gd name="T43" fmla="*/ 410 h 448"/>
                  <a:gd name="T44" fmla="*/ 666 w 995"/>
                  <a:gd name="T45" fmla="*/ 401 h 448"/>
                  <a:gd name="T46" fmla="*/ 596 w 995"/>
                  <a:gd name="T47" fmla="*/ 387 h 448"/>
                  <a:gd name="T48" fmla="*/ 527 w 995"/>
                  <a:gd name="T49" fmla="*/ 367 h 448"/>
                  <a:gd name="T50" fmla="*/ 458 w 995"/>
                  <a:gd name="T51" fmla="*/ 342 h 448"/>
                  <a:gd name="T52" fmla="*/ 393 w 995"/>
                  <a:gd name="T53" fmla="*/ 312 h 448"/>
                  <a:gd name="T54" fmla="*/ 333 w 995"/>
                  <a:gd name="T55" fmla="*/ 281 h 448"/>
                  <a:gd name="T56" fmla="*/ 275 w 995"/>
                  <a:gd name="T57" fmla="*/ 246 h 448"/>
                  <a:gd name="T58" fmla="*/ 218 w 995"/>
                  <a:gd name="T59" fmla="*/ 209 h 448"/>
                  <a:gd name="T60" fmla="*/ 164 w 995"/>
                  <a:gd name="T61" fmla="*/ 169 h 448"/>
                  <a:gd name="T62" fmla="*/ 114 w 995"/>
                  <a:gd name="T63" fmla="*/ 125 h 448"/>
                  <a:gd name="T64" fmla="*/ 65 w 995"/>
                  <a:gd name="T65" fmla="*/ 78 h 448"/>
                  <a:gd name="T66" fmla="*/ 21 w 995"/>
                  <a:gd name="T67" fmla="*/ 26 h 448"/>
                  <a:gd name="T68" fmla="*/ 0 w 995"/>
                  <a:gd name="T69" fmla="*/ 0 h 448"/>
                  <a:gd name="T70" fmla="*/ 0 w 995"/>
                  <a:gd name="T71" fmla="*/ 0 h 448"/>
                  <a:gd name="T72" fmla="*/ 0 w 995"/>
                  <a:gd name="T73" fmla="*/ 1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95" h="448">
                    <a:moveTo>
                      <a:pt x="0" y="1"/>
                    </a:moveTo>
                    <a:lnTo>
                      <a:pt x="19" y="29"/>
                    </a:lnTo>
                    <a:lnTo>
                      <a:pt x="40" y="55"/>
                    </a:lnTo>
                    <a:lnTo>
                      <a:pt x="62" y="82"/>
                    </a:lnTo>
                    <a:lnTo>
                      <a:pt x="84" y="107"/>
                    </a:lnTo>
                    <a:lnTo>
                      <a:pt x="107" y="131"/>
                    </a:lnTo>
                    <a:lnTo>
                      <a:pt x="131" y="155"/>
                    </a:lnTo>
                    <a:lnTo>
                      <a:pt x="155" y="178"/>
                    </a:lnTo>
                    <a:lnTo>
                      <a:pt x="180" y="201"/>
                    </a:lnTo>
                    <a:lnTo>
                      <a:pt x="206" y="223"/>
                    </a:lnTo>
                    <a:lnTo>
                      <a:pt x="231" y="245"/>
                    </a:lnTo>
                    <a:lnTo>
                      <a:pt x="259" y="265"/>
                    </a:lnTo>
                    <a:lnTo>
                      <a:pt x="285" y="285"/>
                    </a:lnTo>
                    <a:lnTo>
                      <a:pt x="313" y="305"/>
                    </a:lnTo>
                    <a:lnTo>
                      <a:pt x="340" y="324"/>
                    </a:lnTo>
                    <a:lnTo>
                      <a:pt x="369" y="342"/>
                    </a:lnTo>
                    <a:lnTo>
                      <a:pt x="398" y="360"/>
                    </a:lnTo>
                    <a:lnTo>
                      <a:pt x="431" y="380"/>
                    </a:lnTo>
                    <a:lnTo>
                      <a:pt x="465" y="396"/>
                    </a:lnTo>
                    <a:lnTo>
                      <a:pt x="500" y="409"/>
                    </a:lnTo>
                    <a:lnTo>
                      <a:pt x="535" y="420"/>
                    </a:lnTo>
                    <a:lnTo>
                      <a:pt x="572" y="430"/>
                    </a:lnTo>
                    <a:lnTo>
                      <a:pt x="607" y="435"/>
                    </a:lnTo>
                    <a:lnTo>
                      <a:pt x="644" y="441"/>
                    </a:lnTo>
                    <a:lnTo>
                      <a:pt x="682" y="444"/>
                    </a:lnTo>
                    <a:lnTo>
                      <a:pt x="719" y="447"/>
                    </a:lnTo>
                    <a:lnTo>
                      <a:pt x="757" y="448"/>
                    </a:lnTo>
                    <a:lnTo>
                      <a:pt x="795" y="448"/>
                    </a:lnTo>
                    <a:lnTo>
                      <a:pt x="832" y="448"/>
                    </a:lnTo>
                    <a:lnTo>
                      <a:pt x="870" y="448"/>
                    </a:lnTo>
                    <a:lnTo>
                      <a:pt x="908" y="448"/>
                    </a:lnTo>
                    <a:lnTo>
                      <a:pt x="946" y="448"/>
                    </a:lnTo>
                    <a:lnTo>
                      <a:pt x="983" y="448"/>
                    </a:lnTo>
                    <a:lnTo>
                      <a:pt x="989" y="446"/>
                    </a:lnTo>
                    <a:lnTo>
                      <a:pt x="994" y="440"/>
                    </a:lnTo>
                    <a:lnTo>
                      <a:pt x="995" y="435"/>
                    </a:lnTo>
                    <a:lnTo>
                      <a:pt x="992" y="432"/>
                    </a:lnTo>
                    <a:lnTo>
                      <a:pt x="955" y="428"/>
                    </a:lnTo>
                    <a:lnTo>
                      <a:pt x="918" y="426"/>
                    </a:lnTo>
                    <a:lnTo>
                      <a:pt x="881" y="424"/>
                    </a:lnTo>
                    <a:lnTo>
                      <a:pt x="845" y="420"/>
                    </a:lnTo>
                    <a:lnTo>
                      <a:pt x="809" y="418"/>
                    </a:lnTo>
                    <a:lnTo>
                      <a:pt x="773" y="415"/>
                    </a:lnTo>
                    <a:lnTo>
                      <a:pt x="738" y="410"/>
                    </a:lnTo>
                    <a:lnTo>
                      <a:pt x="702" y="405"/>
                    </a:lnTo>
                    <a:lnTo>
                      <a:pt x="666" y="401"/>
                    </a:lnTo>
                    <a:lnTo>
                      <a:pt x="632" y="394"/>
                    </a:lnTo>
                    <a:lnTo>
                      <a:pt x="596" y="387"/>
                    </a:lnTo>
                    <a:lnTo>
                      <a:pt x="561" y="378"/>
                    </a:lnTo>
                    <a:lnTo>
                      <a:pt x="527" y="367"/>
                    </a:lnTo>
                    <a:lnTo>
                      <a:pt x="492" y="356"/>
                    </a:lnTo>
                    <a:lnTo>
                      <a:pt x="458" y="342"/>
                    </a:lnTo>
                    <a:lnTo>
                      <a:pt x="423" y="327"/>
                    </a:lnTo>
                    <a:lnTo>
                      <a:pt x="393" y="312"/>
                    </a:lnTo>
                    <a:lnTo>
                      <a:pt x="363" y="297"/>
                    </a:lnTo>
                    <a:lnTo>
                      <a:pt x="333" y="281"/>
                    </a:lnTo>
                    <a:lnTo>
                      <a:pt x="303" y="265"/>
                    </a:lnTo>
                    <a:lnTo>
                      <a:pt x="275" y="246"/>
                    </a:lnTo>
                    <a:lnTo>
                      <a:pt x="246" y="229"/>
                    </a:lnTo>
                    <a:lnTo>
                      <a:pt x="218" y="209"/>
                    </a:lnTo>
                    <a:lnTo>
                      <a:pt x="192" y="190"/>
                    </a:lnTo>
                    <a:lnTo>
                      <a:pt x="164" y="169"/>
                    </a:lnTo>
                    <a:lnTo>
                      <a:pt x="139" y="147"/>
                    </a:lnTo>
                    <a:lnTo>
                      <a:pt x="114" y="125"/>
                    </a:lnTo>
                    <a:lnTo>
                      <a:pt x="89" y="102"/>
                    </a:lnTo>
                    <a:lnTo>
                      <a:pt x="65" y="78"/>
                    </a:lnTo>
                    <a:lnTo>
                      <a:pt x="43" y="53"/>
                    </a:lnTo>
                    <a:lnTo>
                      <a:pt x="21" y="26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8" name="Freeform 57"/>
              <p:cNvSpPr>
                <a:spLocks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449" y="3741"/>
                <a:ext cx="343" cy="115"/>
              </a:xfrm>
              <a:custGeom>
                <a:avLst/>
                <a:gdLst>
                  <a:gd name="T0" fmla="*/ 17 w 686"/>
                  <a:gd name="T1" fmla="*/ 18 h 230"/>
                  <a:gd name="T2" fmla="*/ 52 w 686"/>
                  <a:gd name="T3" fmla="*/ 46 h 230"/>
                  <a:gd name="T4" fmla="*/ 86 w 686"/>
                  <a:gd name="T5" fmla="*/ 74 h 230"/>
                  <a:gd name="T6" fmla="*/ 122 w 686"/>
                  <a:gd name="T7" fmla="*/ 100 h 230"/>
                  <a:gd name="T8" fmla="*/ 157 w 686"/>
                  <a:gd name="T9" fmla="*/ 125 h 230"/>
                  <a:gd name="T10" fmla="*/ 195 w 686"/>
                  <a:gd name="T11" fmla="*/ 148 h 230"/>
                  <a:gd name="T12" fmla="*/ 235 w 686"/>
                  <a:gd name="T13" fmla="*/ 169 h 230"/>
                  <a:gd name="T14" fmla="*/ 276 w 686"/>
                  <a:gd name="T15" fmla="*/ 187 h 230"/>
                  <a:gd name="T16" fmla="*/ 319 w 686"/>
                  <a:gd name="T17" fmla="*/ 204 h 230"/>
                  <a:gd name="T18" fmla="*/ 365 w 686"/>
                  <a:gd name="T19" fmla="*/ 217 h 230"/>
                  <a:gd name="T20" fmla="*/ 411 w 686"/>
                  <a:gd name="T21" fmla="*/ 225 h 230"/>
                  <a:gd name="T22" fmla="*/ 458 w 686"/>
                  <a:gd name="T23" fmla="*/ 229 h 230"/>
                  <a:gd name="T24" fmla="*/ 505 w 686"/>
                  <a:gd name="T25" fmla="*/ 229 h 230"/>
                  <a:gd name="T26" fmla="*/ 554 w 686"/>
                  <a:gd name="T27" fmla="*/ 227 h 230"/>
                  <a:gd name="T28" fmla="*/ 601 w 686"/>
                  <a:gd name="T29" fmla="*/ 223 h 230"/>
                  <a:gd name="T30" fmla="*/ 648 w 686"/>
                  <a:gd name="T31" fmla="*/ 217 h 230"/>
                  <a:gd name="T32" fmla="*/ 678 w 686"/>
                  <a:gd name="T33" fmla="*/ 211 h 230"/>
                  <a:gd name="T34" fmla="*/ 686 w 686"/>
                  <a:gd name="T35" fmla="*/ 196 h 230"/>
                  <a:gd name="T36" fmla="*/ 657 w 686"/>
                  <a:gd name="T37" fmla="*/ 194 h 230"/>
                  <a:gd name="T38" fmla="*/ 611 w 686"/>
                  <a:gd name="T39" fmla="*/ 195 h 230"/>
                  <a:gd name="T40" fmla="*/ 565 w 686"/>
                  <a:gd name="T41" fmla="*/ 195 h 230"/>
                  <a:gd name="T42" fmla="*/ 519 w 686"/>
                  <a:gd name="T43" fmla="*/ 194 h 230"/>
                  <a:gd name="T44" fmla="*/ 473 w 686"/>
                  <a:gd name="T45" fmla="*/ 192 h 230"/>
                  <a:gd name="T46" fmla="*/ 427 w 686"/>
                  <a:gd name="T47" fmla="*/ 188 h 230"/>
                  <a:gd name="T48" fmla="*/ 382 w 686"/>
                  <a:gd name="T49" fmla="*/ 182 h 230"/>
                  <a:gd name="T50" fmla="*/ 336 w 686"/>
                  <a:gd name="T51" fmla="*/ 173 h 230"/>
                  <a:gd name="T52" fmla="*/ 292 w 686"/>
                  <a:gd name="T53" fmla="*/ 163 h 230"/>
                  <a:gd name="T54" fmla="*/ 248 w 686"/>
                  <a:gd name="T55" fmla="*/ 149 h 230"/>
                  <a:gd name="T56" fmla="*/ 207 w 686"/>
                  <a:gd name="T57" fmla="*/ 133 h 230"/>
                  <a:gd name="T58" fmla="*/ 168 w 686"/>
                  <a:gd name="T59" fmla="*/ 113 h 230"/>
                  <a:gd name="T60" fmla="*/ 129 w 686"/>
                  <a:gd name="T61" fmla="*/ 91 h 230"/>
                  <a:gd name="T62" fmla="*/ 92 w 686"/>
                  <a:gd name="T63" fmla="*/ 68 h 230"/>
                  <a:gd name="T64" fmla="*/ 55 w 686"/>
                  <a:gd name="T65" fmla="*/ 42 h 230"/>
                  <a:gd name="T66" fmla="*/ 19 w 686"/>
                  <a:gd name="T67" fmla="*/ 14 h 230"/>
                  <a:gd name="T68" fmla="*/ 1 w 686"/>
                  <a:gd name="T69" fmla="*/ 0 h 230"/>
                  <a:gd name="T70" fmla="*/ 0 w 686"/>
                  <a:gd name="T71" fmla="*/ 2 h 230"/>
                  <a:gd name="T72" fmla="*/ 0 w 686"/>
                  <a:gd name="T73" fmla="*/ 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6" h="230">
                    <a:moveTo>
                      <a:pt x="0" y="3"/>
                    </a:moveTo>
                    <a:lnTo>
                      <a:pt x="17" y="18"/>
                    </a:lnTo>
                    <a:lnTo>
                      <a:pt x="34" y="32"/>
                    </a:lnTo>
                    <a:lnTo>
                      <a:pt x="52" y="46"/>
                    </a:lnTo>
                    <a:lnTo>
                      <a:pt x="69" y="60"/>
                    </a:lnTo>
                    <a:lnTo>
                      <a:pt x="86" y="74"/>
                    </a:lnTo>
                    <a:lnTo>
                      <a:pt x="103" y="87"/>
                    </a:lnTo>
                    <a:lnTo>
                      <a:pt x="122" y="100"/>
                    </a:lnTo>
                    <a:lnTo>
                      <a:pt x="140" y="112"/>
                    </a:lnTo>
                    <a:lnTo>
                      <a:pt x="157" y="125"/>
                    </a:lnTo>
                    <a:lnTo>
                      <a:pt x="177" y="136"/>
                    </a:lnTo>
                    <a:lnTo>
                      <a:pt x="195" y="148"/>
                    </a:lnTo>
                    <a:lnTo>
                      <a:pt x="215" y="158"/>
                    </a:lnTo>
                    <a:lnTo>
                      <a:pt x="235" y="169"/>
                    </a:lnTo>
                    <a:lnTo>
                      <a:pt x="255" y="178"/>
                    </a:lnTo>
                    <a:lnTo>
                      <a:pt x="276" y="187"/>
                    </a:lnTo>
                    <a:lnTo>
                      <a:pt x="297" y="196"/>
                    </a:lnTo>
                    <a:lnTo>
                      <a:pt x="319" y="204"/>
                    </a:lnTo>
                    <a:lnTo>
                      <a:pt x="342" y="211"/>
                    </a:lnTo>
                    <a:lnTo>
                      <a:pt x="365" y="217"/>
                    </a:lnTo>
                    <a:lnTo>
                      <a:pt x="388" y="222"/>
                    </a:lnTo>
                    <a:lnTo>
                      <a:pt x="411" y="225"/>
                    </a:lnTo>
                    <a:lnTo>
                      <a:pt x="435" y="227"/>
                    </a:lnTo>
                    <a:lnTo>
                      <a:pt x="458" y="229"/>
                    </a:lnTo>
                    <a:lnTo>
                      <a:pt x="482" y="230"/>
                    </a:lnTo>
                    <a:lnTo>
                      <a:pt x="505" y="229"/>
                    </a:lnTo>
                    <a:lnTo>
                      <a:pt x="529" y="229"/>
                    </a:lnTo>
                    <a:lnTo>
                      <a:pt x="554" y="227"/>
                    </a:lnTo>
                    <a:lnTo>
                      <a:pt x="577" y="225"/>
                    </a:lnTo>
                    <a:lnTo>
                      <a:pt x="601" y="223"/>
                    </a:lnTo>
                    <a:lnTo>
                      <a:pt x="624" y="221"/>
                    </a:lnTo>
                    <a:lnTo>
                      <a:pt x="648" y="217"/>
                    </a:lnTo>
                    <a:lnTo>
                      <a:pt x="671" y="215"/>
                    </a:lnTo>
                    <a:lnTo>
                      <a:pt x="678" y="211"/>
                    </a:lnTo>
                    <a:lnTo>
                      <a:pt x="684" y="203"/>
                    </a:lnTo>
                    <a:lnTo>
                      <a:pt x="686" y="196"/>
                    </a:lnTo>
                    <a:lnTo>
                      <a:pt x="680" y="193"/>
                    </a:lnTo>
                    <a:lnTo>
                      <a:pt x="657" y="194"/>
                    </a:lnTo>
                    <a:lnTo>
                      <a:pt x="634" y="194"/>
                    </a:lnTo>
                    <a:lnTo>
                      <a:pt x="611" y="195"/>
                    </a:lnTo>
                    <a:lnTo>
                      <a:pt x="588" y="195"/>
                    </a:lnTo>
                    <a:lnTo>
                      <a:pt x="565" y="195"/>
                    </a:lnTo>
                    <a:lnTo>
                      <a:pt x="542" y="195"/>
                    </a:lnTo>
                    <a:lnTo>
                      <a:pt x="519" y="194"/>
                    </a:lnTo>
                    <a:lnTo>
                      <a:pt x="496" y="193"/>
                    </a:lnTo>
                    <a:lnTo>
                      <a:pt x="473" y="192"/>
                    </a:lnTo>
                    <a:lnTo>
                      <a:pt x="450" y="191"/>
                    </a:lnTo>
                    <a:lnTo>
                      <a:pt x="427" y="188"/>
                    </a:lnTo>
                    <a:lnTo>
                      <a:pt x="404" y="185"/>
                    </a:lnTo>
                    <a:lnTo>
                      <a:pt x="382" y="182"/>
                    </a:lnTo>
                    <a:lnTo>
                      <a:pt x="359" y="178"/>
                    </a:lnTo>
                    <a:lnTo>
                      <a:pt x="336" y="173"/>
                    </a:lnTo>
                    <a:lnTo>
                      <a:pt x="314" y="169"/>
                    </a:lnTo>
                    <a:lnTo>
                      <a:pt x="292" y="163"/>
                    </a:lnTo>
                    <a:lnTo>
                      <a:pt x="270" y="157"/>
                    </a:lnTo>
                    <a:lnTo>
                      <a:pt x="248" y="149"/>
                    </a:lnTo>
                    <a:lnTo>
                      <a:pt x="228" y="141"/>
                    </a:lnTo>
                    <a:lnTo>
                      <a:pt x="207" y="133"/>
                    </a:lnTo>
                    <a:lnTo>
                      <a:pt x="187" y="124"/>
                    </a:lnTo>
                    <a:lnTo>
                      <a:pt x="168" y="113"/>
                    </a:lnTo>
                    <a:lnTo>
                      <a:pt x="148" y="103"/>
                    </a:lnTo>
                    <a:lnTo>
                      <a:pt x="129" y="91"/>
                    </a:lnTo>
                    <a:lnTo>
                      <a:pt x="110" y="80"/>
                    </a:lnTo>
                    <a:lnTo>
                      <a:pt x="92" y="68"/>
                    </a:lnTo>
                    <a:lnTo>
                      <a:pt x="73" y="56"/>
                    </a:lnTo>
                    <a:lnTo>
                      <a:pt x="55" y="42"/>
                    </a:lnTo>
                    <a:lnTo>
                      <a:pt x="38" y="29"/>
                    </a:lnTo>
                    <a:lnTo>
                      <a:pt x="19" y="14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9" name="Freeform 58"/>
              <p:cNvSpPr>
                <a:spLocks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220" y="3671"/>
                <a:ext cx="483" cy="147"/>
              </a:xfrm>
              <a:custGeom>
                <a:avLst/>
                <a:gdLst>
                  <a:gd name="T0" fmla="*/ 931 w 966"/>
                  <a:gd name="T1" fmla="*/ 264 h 293"/>
                  <a:gd name="T2" fmla="*/ 864 w 966"/>
                  <a:gd name="T3" fmla="*/ 277 h 293"/>
                  <a:gd name="T4" fmla="*/ 796 w 966"/>
                  <a:gd name="T5" fmla="*/ 281 h 293"/>
                  <a:gd name="T6" fmla="*/ 730 w 966"/>
                  <a:gd name="T7" fmla="*/ 281 h 293"/>
                  <a:gd name="T8" fmla="*/ 663 w 966"/>
                  <a:gd name="T9" fmla="*/ 277 h 293"/>
                  <a:gd name="T10" fmla="*/ 596 w 966"/>
                  <a:gd name="T11" fmla="*/ 266 h 293"/>
                  <a:gd name="T12" fmla="*/ 529 w 966"/>
                  <a:gd name="T13" fmla="*/ 252 h 293"/>
                  <a:gd name="T14" fmla="*/ 462 w 966"/>
                  <a:gd name="T15" fmla="*/ 235 h 293"/>
                  <a:gd name="T16" fmla="*/ 400 w 966"/>
                  <a:gd name="T17" fmla="*/ 217 h 293"/>
                  <a:gd name="T18" fmla="*/ 342 w 966"/>
                  <a:gd name="T19" fmla="*/ 198 h 293"/>
                  <a:gd name="T20" fmla="*/ 285 w 966"/>
                  <a:gd name="T21" fmla="*/ 176 h 293"/>
                  <a:gd name="T22" fmla="*/ 229 w 966"/>
                  <a:gd name="T23" fmla="*/ 152 h 293"/>
                  <a:gd name="T24" fmla="*/ 175 w 966"/>
                  <a:gd name="T25" fmla="*/ 124 h 293"/>
                  <a:gd name="T26" fmla="*/ 123 w 966"/>
                  <a:gd name="T27" fmla="*/ 93 h 293"/>
                  <a:gd name="T28" fmla="*/ 73 w 966"/>
                  <a:gd name="T29" fmla="*/ 59 h 293"/>
                  <a:gd name="T30" fmla="*/ 26 w 966"/>
                  <a:gd name="T31" fmla="*/ 21 h 293"/>
                  <a:gd name="T32" fmla="*/ 2 w 966"/>
                  <a:gd name="T33" fmla="*/ 0 h 293"/>
                  <a:gd name="T34" fmla="*/ 0 w 966"/>
                  <a:gd name="T35" fmla="*/ 2 h 293"/>
                  <a:gd name="T36" fmla="*/ 23 w 966"/>
                  <a:gd name="T37" fmla="*/ 25 h 293"/>
                  <a:gd name="T38" fmla="*/ 71 w 966"/>
                  <a:gd name="T39" fmla="*/ 67 h 293"/>
                  <a:gd name="T40" fmla="*/ 122 w 966"/>
                  <a:gd name="T41" fmla="*/ 104 h 293"/>
                  <a:gd name="T42" fmla="*/ 176 w 966"/>
                  <a:gd name="T43" fmla="*/ 137 h 293"/>
                  <a:gd name="T44" fmla="*/ 231 w 966"/>
                  <a:gd name="T45" fmla="*/ 166 h 293"/>
                  <a:gd name="T46" fmla="*/ 289 w 966"/>
                  <a:gd name="T47" fmla="*/ 192 h 293"/>
                  <a:gd name="T48" fmla="*/ 347 w 966"/>
                  <a:gd name="T49" fmla="*/ 217 h 293"/>
                  <a:gd name="T50" fmla="*/ 407 w 966"/>
                  <a:gd name="T51" fmla="*/ 237 h 293"/>
                  <a:gd name="T52" fmla="*/ 471 w 966"/>
                  <a:gd name="T53" fmla="*/ 256 h 293"/>
                  <a:gd name="T54" fmla="*/ 536 w 966"/>
                  <a:gd name="T55" fmla="*/ 272 h 293"/>
                  <a:gd name="T56" fmla="*/ 603 w 966"/>
                  <a:gd name="T57" fmla="*/ 283 h 293"/>
                  <a:gd name="T58" fmla="*/ 669 w 966"/>
                  <a:gd name="T59" fmla="*/ 290 h 293"/>
                  <a:gd name="T60" fmla="*/ 734 w 966"/>
                  <a:gd name="T61" fmla="*/ 293 h 293"/>
                  <a:gd name="T62" fmla="*/ 800 w 966"/>
                  <a:gd name="T63" fmla="*/ 289 h 293"/>
                  <a:gd name="T64" fmla="*/ 867 w 966"/>
                  <a:gd name="T65" fmla="*/ 280 h 293"/>
                  <a:gd name="T66" fmla="*/ 932 w 966"/>
                  <a:gd name="T67" fmla="*/ 265 h 293"/>
                  <a:gd name="T68" fmla="*/ 966 w 966"/>
                  <a:gd name="T69" fmla="*/ 256 h 293"/>
                  <a:gd name="T70" fmla="*/ 966 w 966"/>
                  <a:gd name="T71" fmla="*/ 256 h 293"/>
                  <a:gd name="T72" fmla="*/ 966 w 966"/>
                  <a:gd name="T73" fmla="*/ 256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66" h="293">
                    <a:moveTo>
                      <a:pt x="966" y="256"/>
                    </a:moveTo>
                    <a:lnTo>
                      <a:pt x="931" y="264"/>
                    </a:lnTo>
                    <a:lnTo>
                      <a:pt x="898" y="271"/>
                    </a:lnTo>
                    <a:lnTo>
                      <a:pt x="864" y="277"/>
                    </a:lnTo>
                    <a:lnTo>
                      <a:pt x="830" y="280"/>
                    </a:lnTo>
                    <a:lnTo>
                      <a:pt x="796" y="281"/>
                    </a:lnTo>
                    <a:lnTo>
                      <a:pt x="763" y="282"/>
                    </a:lnTo>
                    <a:lnTo>
                      <a:pt x="730" y="281"/>
                    </a:lnTo>
                    <a:lnTo>
                      <a:pt x="696" y="279"/>
                    </a:lnTo>
                    <a:lnTo>
                      <a:pt x="663" y="277"/>
                    </a:lnTo>
                    <a:lnTo>
                      <a:pt x="629" y="272"/>
                    </a:lnTo>
                    <a:lnTo>
                      <a:pt x="596" y="266"/>
                    </a:lnTo>
                    <a:lnTo>
                      <a:pt x="563" y="260"/>
                    </a:lnTo>
                    <a:lnTo>
                      <a:pt x="529" y="252"/>
                    </a:lnTo>
                    <a:lnTo>
                      <a:pt x="496" y="244"/>
                    </a:lnTo>
                    <a:lnTo>
                      <a:pt x="462" y="235"/>
                    </a:lnTo>
                    <a:lnTo>
                      <a:pt x="429" y="226"/>
                    </a:lnTo>
                    <a:lnTo>
                      <a:pt x="400" y="217"/>
                    </a:lnTo>
                    <a:lnTo>
                      <a:pt x="370" y="207"/>
                    </a:lnTo>
                    <a:lnTo>
                      <a:pt x="342" y="198"/>
                    </a:lnTo>
                    <a:lnTo>
                      <a:pt x="313" y="188"/>
                    </a:lnTo>
                    <a:lnTo>
                      <a:pt x="285" y="176"/>
                    </a:lnTo>
                    <a:lnTo>
                      <a:pt x="256" y="165"/>
                    </a:lnTo>
                    <a:lnTo>
                      <a:pt x="229" y="152"/>
                    </a:lnTo>
                    <a:lnTo>
                      <a:pt x="202" y="138"/>
                    </a:lnTo>
                    <a:lnTo>
                      <a:pt x="175" y="124"/>
                    </a:lnTo>
                    <a:lnTo>
                      <a:pt x="148" y="109"/>
                    </a:lnTo>
                    <a:lnTo>
                      <a:pt x="123" y="93"/>
                    </a:lnTo>
                    <a:lnTo>
                      <a:pt x="98" y="76"/>
                    </a:lnTo>
                    <a:lnTo>
                      <a:pt x="73" y="59"/>
                    </a:lnTo>
                    <a:lnTo>
                      <a:pt x="49" y="40"/>
                    </a:lnTo>
                    <a:lnTo>
                      <a:pt x="26" y="2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3" y="25"/>
                    </a:lnTo>
                    <a:lnTo>
                      <a:pt x="47" y="46"/>
                    </a:lnTo>
                    <a:lnTo>
                      <a:pt x="71" y="67"/>
                    </a:lnTo>
                    <a:lnTo>
                      <a:pt x="96" y="85"/>
                    </a:lnTo>
                    <a:lnTo>
                      <a:pt x="122" y="104"/>
                    </a:lnTo>
                    <a:lnTo>
                      <a:pt x="148" y="121"/>
                    </a:lnTo>
                    <a:lnTo>
                      <a:pt x="176" y="137"/>
                    </a:lnTo>
                    <a:lnTo>
                      <a:pt x="203" y="152"/>
                    </a:lnTo>
                    <a:lnTo>
                      <a:pt x="231" y="166"/>
                    </a:lnTo>
                    <a:lnTo>
                      <a:pt x="260" y="180"/>
                    </a:lnTo>
                    <a:lnTo>
                      <a:pt x="289" y="192"/>
                    </a:lnTo>
                    <a:lnTo>
                      <a:pt x="317" y="205"/>
                    </a:lnTo>
                    <a:lnTo>
                      <a:pt x="347" y="217"/>
                    </a:lnTo>
                    <a:lnTo>
                      <a:pt x="377" y="227"/>
                    </a:lnTo>
                    <a:lnTo>
                      <a:pt x="407" y="237"/>
                    </a:lnTo>
                    <a:lnTo>
                      <a:pt x="437" y="247"/>
                    </a:lnTo>
                    <a:lnTo>
                      <a:pt x="471" y="256"/>
                    </a:lnTo>
                    <a:lnTo>
                      <a:pt x="504" y="265"/>
                    </a:lnTo>
                    <a:lnTo>
                      <a:pt x="536" y="272"/>
                    </a:lnTo>
                    <a:lnTo>
                      <a:pt x="570" y="279"/>
                    </a:lnTo>
                    <a:lnTo>
                      <a:pt x="603" y="283"/>
                    </a:lnTo>
                    <a:lnTo>
                      <a:pt x="635" y="288"/>
                    </a:lnTo>
                    <a:lnTo>
                      <a:pt x="669" y="290"/>
                    </a:lnTo>
                    <a:lnTo>
                      <a:pt x="702" y="293"/>
                    </a:lnTo>
                    <a:lnTo>
                      <a:pt x="734" y="293"/>
                    </a:lnTo>
                    <a:lnTo>
                      <a:pt x="768" y="292"/>
                    </a:lnTo>
                    <a:lnTo>
                      <a:pt x="800" y="289"/>
                    </a:lnTo>
                    <a:lnTo>
                      <a:pt x="833" y="286"/>
                    </a:lnTo>
                    <a:lnTo>
                      <a:pt x="867" y="280"/>
                    </a:lnTo>
                    <a:lnTo>
                      <a:pt x="899" y="273"/>
                    </a:lnTo>
                    <a:lnTo>
                      <a:pt x="932" y="265"/>
                    </a:lnTo>
                    <a:lnTo>
                      <a:pt x="966" y="256"/>
                    </a:lnTo>
                    <a:lnTo>
                      <a:pt x="966" y="256"/>
                    </a:lnTo>
                    <a:lnTo>
                      <a:pt x="966" y="256"/>
                    </a:lnTo>
                    <a:lnTo>
                      <a:pt x="966" y="256"/>
                    </a:lnTo>
                    <a:lnTo>
                      <a:pt x="966" y="256"/>
                    </a:lnTo>
                    <a:lnTo>
                      <a:pt x="966" y="2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0" name="Freeform 59"/>
              <p:cNvSpPr>
                <a:spLocks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2409" y="3802"/>
                <a:ext cx="324" cy="93"/>
              </a:xfrm>
              <a:custGeom>
                <a:avLst/>
                <a:gdLst>
                  <a:gd name="T0" fmla="*/ 15 w 648"/>
                  <a:gd name="T1" fmla="*/ 16 h 185"/>
                  <a:gd name="T2" fmla="*/ 46 w 648"/>
                  <a:gd name="T3" fmla="*/ 46 h 185"/>
                  <a:gd name="T4" fmla="*/ 77 w 648"/>
                  <a:gd name="T5" fmla="*/ 73 h 185"/>
                  <a:gd name="T6" fmla="*/ 112 w 648"/>
                  <a:gd name="T7" fmla="*/ 98 h 185"/>
                  <a:gd name="T8" fmla="*/ 146 w 648"/>
                  <a:gd name="T9" fmla="*/ 119 h 185"/>
                  <a:gd name="T10" fmla="*/ 184 w 648"/>
                  <a:gd name="T11" fmla="*/ 138 h 185"/>
                  <a:gd name="T12" fmla="*/ 222 w 648"/>
                  <a:gd name="T13" fmla="*/ 154 h 185"/>
                  <a:gd name="T14" fmla="*/ 264 w 648"/>
                  <a:gd name="T15" fmla="*/ 167 h 185"/>
                  <a:gd name="T16" fmla="*/ 306 w 648"/>
                  <a:gd name="T17" fmla="*/ 177 h 185"/>
                  <a:gd name="T18" fmla="*/ 349 w 648"/>
                  <a:gd name="T19" fmla="*/ 184 h 185"/>
                  <a:gd name="T20" fmla="*/ 393 w 648"/>
                  <a:gd name="T21" fmla="*/ 185 h 185"/>
                  <a:gd name="T22" fmla="*/ 436 w 648"/>
                  <a:gd name="T23" fmla="*/ 184 h 185"/>
                  <a:gd name="T24" fmla="*/ 479 w 648"/>
                  <a:gd name="T25" fmla="*/ 179 h 185"/>
                  <a:gd name="T26" fmla="*/ 523 w 648"/>
                  <a:gd name="T27" fmla="*/ 174 h 185"/>
                  <a:gd name="T28" fmla="*/ 565 w 648"/>
                  <a:gd name="T29" fmla="*/ 167 h 185"/>
                  <a:gd name="T30" fmla="*/ 608 w 648"/>
                  <a:gd name="T31" fmla="*/ 160 h 185"/>
                  <a:gd name="T32" fmla="*/ 639 w 648"/>
                  <a:gd name="T33" fmla="*/ 152 h 185"/>
                  <a:gd name="T34" fmla="*/ 648 w 648"/>
                  <a:gd name="T35" fmla="*/ 136 h 185"/>
                  <a:gd name="T36" fmla="*/ 620 w 648"/>
                  <a:gd name="T37" fmla="*/ 132 h 185"/>
                  <a:gd name="T38" fmla="*/ 579 w 648"/>
                  <a:gd name="T39" fmla="*/ 132 h 185"/>
                  <a:gd name="T40" fmla="*/ 539 w 648"/>
                  <a:gd name="T41" fmla="*/ 132 h 185"/>
                  <a:gd name="T42" fmla="*/ 499 w 648"/>
                  <a:gd name="T43" fmla="*/ 131 h 185"/>
                  <a:gd name="T44" fmla="*/ 457 w 648"/>
                  <a:gd name="T45" fmla="*/ 129 h 185"/>
                  <a:gd name="T46" fmla="*/ 417 w 648"/>
                  <a:gd name="T47" fmla="*/ 126 h 185"/>
                  <a:gd name="T48" fmla="*/ 377 w 648"/>
                  <a:gd name="T49" fmla="*/ 123 h 185"/>
                  <a:gd name="T50" fmla="*/ 336 w 648"/>
                  <a:gd name="T51" fmla="*/ 118 h 185"/>
                  <a:gd name="T52" fmla="*/ 295 w 648"/>
                  <a:gd name="T53" fmla="*/ 112 h 185"/>
                  <a:gd name="T54" fmla="*/ 252 w 648"/>
                  <a:gd name="T55" fmla="*/ 107 h 185"/>
                  <a:gd name="T56" fmla="*/ 210 w 648"/>
                  <a:gd name="T57" fmla="*/ 99 h 185"/>
                  <a:gd name="T58" fmla="*/ 168 w 648"/>
                  <a:gd name="T59" fmla="*/ 88 h 185"/>
                  <a:gd name="T60" fmla="*/ 128 w 648"/>
                  <a:gd name="T61" fmla="*/ 76 h 185"/>
                  <a:gd name="T62" fmla="*/ 89 w 648"/>
                  <a:gd name="T63" fmla="*/ 59 h 185"/>
                  <a:gd name="T64" fmla="*/ 52 w 648"/>
                  <a:gd name="T65" fmla="*/ 39 h 185"/>
                  <a:gd name="T66" fmla="*/ 17 w 648"/>
                  <a:gd name="T67" fmla="*/ 15 h 185"/>
                  <a:gd name="T68" fmla="*/ 1 w 648"/>
                  <a:gd name="T69" fmla="*/ 0 h 185"/>
                  <a:gd name="T70" fmla="*/ 0 w 648"/>
                  <a:gd name="T71" fmla="*/ 0 h 185"/>
                  <a:gd name="T72" fmla="*/ 0 w 648"/>
                  <a:gd name="T7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8" h="185">
                    <a:moveTo>
                      <a:pt x="0" y="0"/>
                    </a:moveTo>
                    <a:lnTo>
                      <a:pt x="15" y="16"/>
                    </a:lnTo>
                    <a:lnTo>
                      <a:pt x="30" y="32"/>
                    </a:lnTo>
                    <a:lnTo>
                      <a:pt x="46" y="46"/>
                    </a:lnTo>
                    <a:lnTo>
                      <a:pt x="61" y="61"/>
                    </a:lnTo>
                    <a:lnTo>
                      <a:pt x="77" y="73"/>
                    </a:lnTo>
                    <a:lnTo>
                      <a:pt x="95" y="86"/>
                    </a:lnTo>
                    <a:lnTo>
                      <a:pt x="112" y="98"/>
                    </a:lnTo>
                    <a:lnTo>
                      <a:pt x="129" y="109"/>
                    </a:lnTo>
                    <a:lnTo>
                      <a:pt x="146" y="119"/>
                    </a:lnTo>
                    <a:lnTo>
                      <a:pt x="165" y="129"/>
                    </a:lnTo>
                    <a:lnTo>
                      <a:pt x="184" y="138"/>
                    </a:lnTo>
                    <a:lnTo>
                      <a:pt x="203" y="146"/>
                    </a:lnTo>
                    <a:lnTo>
                      <a:pt x="222" y="154"/>
                    </a:lnTo>
                    <a:lnTo>
                      <a:pt x="243" y="161"/>
                    </a:lnTo>
                    <a:lnTo>
                      <a:pt x="264" y="167"/>
                    </a:lnTo>
                    <a:lnTo>
                      <a:pt x="285" y="172"/>
                    </a:lnTo>
                    <a:lnTo>
                      <a:pt x="306" y="177"/>
                    </a:lnTo>
                    <a:lnTo>
                      <a:pt x="328" y="180"/>
                    </a:lnTo>
                    <a:lnTo>
                      <a:pt x="349" y="184"/>
                    </a:lnTo>
                    <a:lnTo>
                      <a:pt x="371" y="185"/>
                    </a:lnTo>
                    <a:lnTo>
                      <a:pt x="393" y="185"/>
                    </a:lnTo>
                    <a:lnTo>
                      <a:pt x="415" y="185"/>
                    </a:lnTo>
                    <a:lnTo>
                      <a:pt x="436" y="184"/>
                    </a:lnTo>
                    <a:lnTo>
                      <a:pt x="457" y="182"/>
                    </a:lnTo>
                    <a:lnTo>
                      <a:pt x="479" y="179"/>
                    </a:lnTo>
                    <a:lnTo>
                      <a:pt x="501" y="176"/>
                    </a:lnTo>
                    <a:lnTo>
                      <a:pt x="523" y="174"/>
                    </a:lnTo>
                    <a:lnTo>
                      <a:pt x="544" y="170"/>
                    </a:lnTo>
                    <a:lnTo>
                      <a:pt x="565" y="167"/>
                    </a:lnTo>
                    <a:lnTo>
                      <a:pt x="587" y="163"/>
                    </a:lnTo>
                    <a:lnTo>
                      <a:pt x="608" y="160"/>
                    </a:lnTo>
                    <a:lnTo>
                      <a:pt x="630" y="156"/>
                    </a:lnTo>
                    <a:lnTo>
                      <a:pt x="639" y="152"/>
                    </a:lnTo>
                    <a:lnTo>
                      <a:pt x="647" y="144"/>
                    </a:lnTo>
                    <a:lnTo>
                      <a:pt x="648" y="136"/>
                    </a:lnTo>
                    <a:lnTo>
                      <a:pt x="640" y="132"/>
                    </a:lnTo>
                    <a:lnTo>
                      <a:pt x="620" y="132"/>
                    </a:lnTo>
                    <a:lnTo>
                      <a:pt x="600" y="132"/>
                    </a:lnTo>
                    <a:lnTo>
                      <a:pt x="579" y="132"/>
                    </a:lnTo>
                    <a:lnTo>
                      <a:pt x="559" y="132"/>
                    </a:lnTo>
                    <a:lnTo>
                      <a:pt x="539" y="132"/>
                    </a:lnTo>
                    <a:lnTo>
                      <a:pt x="518" y="131"/>
                    </a:lnTo>
                    <a:lnTo>
                      <a:pt x="499" y="131"/>
                    </a:lnTo>
                    <a:lnTo>
                      <a:pt x="478" y="130"/>
                    </a:lnTo>
                    <a:lnTo>
                      <a:pt x="457" y="129"/>
                    </a:lnTo>
                    <a:lnTo>
                      <a:pt x="438" y="127"/>
                    </a:lnTo>
                    <a:lnTo>
                      <a:pt x="417" y="126"/>
                    </a:lnTo>
                    <a:lnTo>
                      <a:pt x="397" y="125"/>
                    </a:lnTo>
                    <a:lnTo>
                      <a:pt x="377" y="123"/>
                    </a:lnTo>
                    <a:lnTo>
                      <a:pt x="356" y="121"/>
                    </a:lnTo>
                    <a:lnTo>
                      <a:pt x="336" y="118"/>
                    </a:lnTo>
                    <a:lnTo>
                      <a:pt x="316" y="116"/>
                    </a:lnTo>
                    <a:lnTo>
                      <a:pt x="295" y="112"/>
                    </a:lnTo>
                    <a:lnTo>
                      <a:pt x="273" y="110"/>
                    </a:lnTo>
                    <a:lnTo>
                      <a:pt x="252" y="107"/>
                    </a:lnTo>
                    <a:lnTo>
                      <a:pt x="230" y="102"/>
                    </a:lnTo>
                    <a:lnTo>
                      <a:pt x="210" y="99"/>
                    </a:lnTo>
                    <a:lnTo>
                      <a:pt x="189" y="94"/>
                    </a:lnTo>
                    <a:lnTo>
                      <a:pt x="168" y="88"/>
                    </a:lnTo>
                    <a:lnTo>
                      <a:pt x="149" y="83"/>
                    </a:lnTo>
                    <a:lnTo>
                      <a:pt x="128" y="76"/>
                    </a:lnTo>
                    <a:lnTo>
                      <a:pt x="108" y="68"/>
                    </a:lnTo>
                    <a:lnTo>
                      <a:pt x="89" y="59"/>
                    </a:lnTo>
                    <a:lnTo>
                      <a:pt x="70" y="50"/>
                    </a:lnTo>
                    <a:lnTo>
                      <a:pt x="52" y="39"/>
                    </a:lnTo>
                    <a:lnTo>
                      <a:pt x="35" y="27"/>
                    </a:lnTo>
                    <a:lnTo>
                      <a:pt x="17" y="15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1" name="Freeform 60"/>
              <p:cNvSpPr>
                <a:spLocks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2559" y="3767"/>
                <a:ext cx="426" cy="110"/>
              </a:xfrm>
              <a:custGeom>
                <a:avLst/>
                <a:gdLst>
                  <a:gd name="T0" fmla="*/ 24 w 853"/>
                  <a:gd name="T1" fmla="*/ 106 h 221"/>
                  <a:gd name="T2" fmla="*/ 73 w 853"/>
                  <a:gd name="T3" fmla="*/ 136 h 221"/>
                  <a:gd name="T4" fmla="*/ 124 w 853"/>
                  <a:gd name="T5" fmla="*/ 161 h 221"/>
                  <a:gd name="T6" fmla="*/ 176 w 853"/>
                  <a:gd name="T7" fmla="*/ 183 h 221"/>
                  <a:gd name="T8" fmla="*/ 230 w 853"/>
                  <a:gd name="T9" fmla="*/ 199 h 221"/>
                  <a:gd name="T10" fmla="*/ 284 w 853"/>
                  <a:gd name="T11" fmla="*/ 211 h 221"/>
                  <a:gd name="T12" fmla="*/ 340 w 853"/>
                  <a:gd name="T13" fmla="*/ 219 h 221"/>
                  <a:gd name="T14" fmla="*/ 398 w 853"/>
                  <a:gd name="T15" fmla="*/ 221 h 221"/>
                  <a:gd name="T16" fmla="*/ 458 w 853"/>
                  <a:gd name="T17" fmla="*/ 218 h 221"/>
                  <a:gd name="T18" fmla="*/ 518 w 853"/>
                  <a:gd name="T19" fmla="*/ 208 h 221"/>
                  <a:gd name="T20" fmla="*/ 573 w 853"/>
                  <a:gd name="T21" fmla="*/ 191 h 221"/>
                  <a:gd name="T22" fmla="*/ 626 w 853"/>
                  <a:gd name="T23" fmla="*/ 170 h 221"/>
                  <a:gd name="T24" fmla="*/ 677 w 853"/>
                  <a:gd name="T25" fmla="*/ 143 h 221"/>
                  <a:gd name="T26" fmla="*/ 726 w 853"/>
                  <a:gd name="T27" fmla="*/ 113 h 221"/>
                  <a:gd name="T28" fmla="*/ 774 w 853"/>
                  <a:gd name="T29" fmla="*/ 78 h 221"/>
                  <a:gd name="T30" fmla="*/ 822 w 853"/>
                  <a:gd name="T31" fmla="*/ 43 h 221"/>
                  <a:gd name="T32" fmla="*/ 850 w 853"/>
                  <a:gd name="T33" fmla="*/ 17 h 221"/>
                  <a:gd name="T34" fmla="*/ 850 w 853"/>
                  <a:gd name="T35" fmla="*/ 0 h 221"/>
                  <a:gd name="T36" fmla="*/ 819 w 853"/>
                  <a:gd name="T37" fmla="*/ 14 h 221"/>
                  <a:gd name="T38" fmla="*/ 772 w 853"/>
                  <a:gd name="T39" fmla="*/ 39 h 221"/>
                  <a:gd name="T40" fmla="*/ 726 w 853"/>
                  <a:gd name="T41" fmla="*/ 63 h 221"/>
                  <a:gd name="T42" fmla="*/ 679 w 853"/>
                  <a:gd name="T43" fmla="*/ 87 h 221"/>
                  <a:gd name="T44" fmla="*/ 632 w 853"/>
                  <a:gd name="T45" fmla="*/ 107 h 221"/>
                  <a:gd name="T46" fmla="*/ 583 w 853"/>
                  <a:gd name="T47" fmla="*/ 127 h 221"/>
                  <a:gd name="T48" fmla="*/ 534 w 853"/>
                  <a:gd name="T49" fmla="*/ 142 h 221"/>
                  <a:gd name="T50" fmla="*/ 482 w 853"/>
                  <a:gd name="T51" fmla="*/ 153 h 221"/>
                  <a:gd name="T52" fmla="*/ 428 w 853"/>
                  <a:gd name="T53" fmla="*/ 161 h 221"/>
                  <a:gd name="T54" fmla="*/ 370 w 853"/>
                  <a:gd name="T55" fmla="*/ 165 h 221"/>
                  <a:gd name="T56" fmla="*/ 310 w 853"/>
                  <a:gd name="T57" fmla="*/ 166 h 221"/>
                  <a:gd name="T58" fmla="*/ 251 w 853"/>
                  <a:gd name="T59" fmla="*/ 161 h 221"/>
                  <a:gd name="T60" fmla="*/ 192 w 853"/>
                  <a:gd name="T61" fmla="*/ 153 h 221"/>
                  <a:gd name="T62" fmla="*/ 133 w 853"/>
                  <a:gd name="T63" fmla="*/ 142 h 221"/>
                  <a:gd name="T64" fmla="*/ 78 w 853"/>
                  <a:gd name="T65" fmla="*/ 125 h 221"/>
                  <a:gd name="T66" fmla="*/ 25 w 853"/>
                  <a:gd name="T67" fmla="*/ 102 h 221"/>
                  <a:gd name="T68" fmla="*/ 1 w 853"/>
                  <a:gd name="T69" fmla="*/ 89 h 221"/>
                  <a:gd name="T70" fmla="*/ 0 w 853"/>
                  <a:gd name="T71" fmla="*/ 89 h 221"/>
                  <a:gd name="T72" fmla="*/ 0 w 853"/>
                  <a:gd name="T73" fmla="*/ 9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53" h="221">
                    <a:moveTo>
                      <a:pt x="0" y="90"/>
                    </a:moveTo>
                    <a:lnTo>
                      <a:pt x="24" y="106"/>
                    </a:lnTo>
                    <a:lnTo>
                      <a:pt x="48" y="122"/>
                    </a:lnTo>
                    <a:lnTo>
                      <a:pt x="73" y="136"/>
                    </a:lnTo>
                    <a:lnTo>
                      <a:pt x="97" y="150"/>
                    </a:lnTo>
                    <a:lnTo>
                      <a:pt x="124" y="161"/>
                    </a:lnTo>
                    <a:lnTo>
                      <a:pt x="149" y="173"/>
                    </a:lnTo>
                    <a:lnTo>
                      <a:pt x="176" y="183"/>
                    </a:lnTo>
                    <a:lnTo>
                      <a:pt x="202" y="191"/>
                    </a:lnTo>
                    <a:lnTo>
                      <a:pt x="230" y="199"/>
                    </a:lnTo>
                    <a:lnTo>
                      <a:pt x="256" y="206"/>
                    </a:lnTo>
                    <a:lnTo>
                      <a:pt x="284" y="211"/>
                    </a:lnTo>
                    <a:lnTo>
                      <a:pt x="313" y="216"/>
                    </a:lnTo>
                    <a:lnTo>
                      <a:pt x="340" y="219"/>
                    </a:lnTo>
                    <a:lnTo>
                      <a:pt x="369" y="220"/>
                    </a:lnTo>
                    <a:lnTo>
                      <a:pt x="398" y="221"/>
                    </a:lnTo>
                    <a:lnTo>
                      <a:pt x="427" y="220"/>
                    </a:lnTo>
                    <a:lnTo>
                      <a:pt x="458" y="218"/>
                    </a:lnTo>
                    <a:lnTo>
                      <a:pt x="489" y="213"/>
                    </a:lnTo>
                    <a:lnTo>
                      <a:pt x="518" y="208"/>
                    </a:lnTo>
                    <a:lnTo>
                      <a:pt x="547" y="201"/>
                    </a:lnTo>
                    <a:lnTo>
                      <a:pt x="573" y="191"/>
                    </a:lnTo>
                    <a:lnTo>
                      <a:pt x="601" y="181"/>
                    </a:lnTo>
                    <a:lnTo>
                      <a:pt x="626" y="170"/>
                    </a:lnTo>
                    <a:lnTo>
                      <a:pt x="652" y="157"/>
                    </a:lnTo>
                    <a:lnTo>
                      <a:pt x="677" y="143"/>
                    </a:lnTo>
                    <a:lnTo>
                      <a:pt x="702" y="128"/>
                    </a:lnTo>
                    <a:lnTo>
                      <a:pt x="726" y="113"/>
                    </a:lnTo>
                    <a:lnTo>
                      <a:pt x="750" y="96"/>
                    </a:lnTo>
                    <a:lnTo>
                      <a:pt x="774" y="78"/>
                    </a:lnTo>
                    <a:lnTo>
                      <a:pt x="798" y="61"/>
                    </a:lnTo>
                    <a:lnTo>
                      <a:pt x="822" y="43"/>
                    </a:lnTo>
                    <a:lnTo>
                      <a:pt x="846" y="24"/>
                    </a:lnTo>
                    <a:lnTo>
                      <a:pt x="850" y="17"/>
                    </a:lnTo>
                    <a:lnTo>
                      <a:pt x="853" y="7"/>
                    </a:lnTo>
                    <a:lnTo>
                      <a:pt x="850" y="0"/>
                    </a:lnTo>
                    <a:lnTo>
                      <a:pt x="842" y="1"/>
                    </a:lnTo>
                    <a:lnTo>
                      <a:pt x="819" y="14"/>
                    </a:lnTo>
                    <a:lnTo>
                      <a:pt x="795" y="27"/>
                    </a:lnTo>
                    <a:lnTo>
                      <a:pt x="772" y="39"/>
                    </a:lnTo>
                    <a:lnTo>
                      <a:pt x="749" y="51"/>
                    </a:lnTo>
                    <a:lnTo>
                      <a:pt x="726" y="63"/>
                    </a:lnTo>
                    <a:lnTo>
                      <a:pt x="703" y="75"/>
                    </a:lnTo>
                    <a:lnTo>
                      <a:pt x="679" y="87"/>
                    </a:lnTo>
                    <a:lnTo>
                      <a:pt x="656" y="97"/>
                    </a:lnTo>
                    <a:lnTo>
                      <a:pt x="632" y="107"/>
                    </a:lnTo>
                    <a:lnTo>
                      <a:pt x="609" y="118"/>
                    </a:lnTo>
                    <a:lnTo>
                      <a:pt x="583" y="127"/>
                    </a:lnTo>
                    <a:lnTo>
                      <a:pt x="559" y="135"/>
                    </a:lnTo>
                    <a:lnTo>
                      <a:pt x="534" y="142"/>
                    </a:lnTo>
                    <a:lnTo>
                      <a:pt x="509" y="149"/>
                    </a:lnTo>
                    <a:lnTo>
                      <a:pt x="482" y="153"/>
                    </a:lnTo>
                    <a:lnTo>
                      <a:pt x="456" y="158"/>
                    </a:lnTo>
                    <a:lnTo>
                      <a:pt x="428" y="161"/>
                    </a:lnTo>
                    <a:lnTo>
                      <a:pt x="399" y="164"/>
                    </a:lnTo>
                    <a:lnTo>
                      <a:pt x="370" y="165"/>
                    </a:lnTo>
                    <a:lnTo>
                      <a:pt x="340" y="166"/>
                    </a:lnTo>
                    <a:lnTo>
                      <a:pt x="310" y="166"/>
                    </a:lnTo>
                    <a:lnTo>
                      <a:pt x="281" y="164"/>
                    </a:lnTo>
                    <a:lnTo>
                      <a:pt x="251" y="161"/>
                    </a:lnTo>
                    <a:lnTo>
                      <a:pt x="222" y="158"/>
                    </a:lnTo>
                    <a:lnTo>
                      <a:pt x="192" y="153"/>
                    </a:lnTo>
                    <a:lnTo>
                      <a:pt x="162" y="149"/>
                    </a:lnTo>
                    <a:lnTo>
                      <a:pt x="133" y="142"/>
                    </a:lnTo>
                    <a:lnTo>
                      <a:pt x="106" y="134"/>
                    </a:lnTo>
                    <a:lnTo>
                      <a:pt x="78" y="125"/>
                    </a:lnTo>
                    <a:lnTo>
                      <a:pt x="51" y="114"/>
                    </a:lnTo>
                    <a:lnTo>
                      <a:pt x="25" y="102"/>
                    </a:lnTo>
                    <a:lnTo>
                      <a:pt x="1" y="89"/>
                    </a:lnTo>
                    <a:lnTo>
                      <a:pt x="1" y="89"/>
                    </a:lnTo>
                    <a:lnTo>
                      <a:pt x="1" y="89"/>
                    </a:lnTo>
                    <a:lnTo>
                      <a:pt x="0" y="89"/>
                    </a:lnTo>
                    <a:lnTo>
                      <a:pt x="0" y="9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2" name="Freeform 61"/>
              <p:cNvSpPr>
                <a:spLocks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2172" y="3678"/>
                <a:ext cx="281" cy="172"/>
              </a:xfrm>
              <a:custGeom>
                <a:avLst/>
                <a:gdLst>
                  <a:gd name="T0" fmla="*/ 16 w 563"/>
                  <a:gd name="T1" fmla="*/ 35 h 344"/>
                  <a:gd name="T2" fmla="*/ 52 w 563"/>
                  <a:gd name="T3" fmla="*/ 99 h 344"/>
                  <a:gd name="T4" fmla="*/ 93 w 563"/>
                  <a:gd name="T5" fmla="*/ 155 h 344"/>
                  <a:gd name="T6" fmla="*/ 146 w 563"/>
                  <a:gd name="T7" fmla="*/ 205 h 344"/>
                  <a:gd name="T8" fmla="*/ 199 w 563"/>
                  <a:gd name="T9" fmla="*/ 239 h 344"/>
                  <a:gd name="T10" fmla="*/ 243 w 563"/>
                  <a:gd name="T11" fmla="*/ 262 h 344"/>
                  <a:gd name="T12" fmla="*/ 288 w 563"/>
                  <a:gd name="T13" fmla="*/ 281 h 344"/>
                  <a:gd name="T14" fmla="*/ 334 w 563"/>
                  <a:gd name="T15" fmla="*/ 297 h 344"/>
                  <a:gd name="T16" fmla="*/ 381 w 563"/>
                  <a:gd name="T17" fmla="*/ 310 h 344"/>
                  <a:gd name="T18" fmla="*/ 429 w 563"/>
                  <a:gd name="T19" fmla="*/ 321 h 344"/>
                  <a:gd name="T20" fmla="*/ 477 w 563"/>
                  <a:gd name="T21" fmla="*/ 330 h 344"/>
                  <a:gd name="T22" fmla="*/ 525 w 563"/>
                  <a:gd name="T23" fmla="*/ 340 h 344"/>
                  <a:gd name="T24" fmla="*/ 556 w 563"/>
                  <a:gd name="T25" fmla="*/ 342 h 344"/>
                  <a:gd name="T26" fmla="*/ 563 w 563"/>
                  <a:gd name="T27" fmla="*/ 332 h 344"/>
                  <a:gd name="T28" fmla="*/ 539 w 563"/>
                  <a:gd name="T29" fmla="*/ 320 h 344"/>
                  <a:gd name="T30" fmla="*/ 498 w 563"/>
                  <a:gd name="T31" fmla="*/ 307 h 344"/>
                  <a:gd name="T32" fmla="*/ 457 w 563"/>
                  <a:gd name="T33" fmla="*/ 295 h 344"/>
                  <a:gd name="T34" fmla="*/ 416 w 563"/>
                  <a:gd name="T35" fmla="*/ 282 h 344"/>
                  <a:gd name="T36" fmla="*/ 374 w 563"/>
                  <a:gd name="T37" fmla="*/ 269 h 344"/>
                  <a:gd name="T38" fmla="*/ 333 w 563"/>
                  <a:gd name="T39" fmla="*/ 257 h 344"/>
                  <a:gd name="T40" fmla="*/ 292 w 563"/>
                  <a:gd name="T41" fmla="*/ 244 h 344"/>
                  <a:gd name="T42" fmla="*/ 251 w 563"/>
                  <a:gd name="T43" fmla="*/ 229 h 344"/>
                  <a:gd name="T44" fmla="*/ 209 w 563"/>
                  <a:gd name="T45" fmla="*/ 214 h 344"/>
                  <a:gd name="T46" fmla="*/ 171 w 563"/>
                  <a:gd name="T47" fmla="*/ 196 h 344"/>
                  <a:gd name="T48" fmla="*/ 136 w 563"/>
                  <a:gd name="T49" fmla="*/ 174 h 344"/>
                  <a:gd name="T50" fmla="*/ 106 w 563"/>
                  <a:gd name="T51" fmla="*/ 149 h 344"/>
                  <a:gd name="T52" fmla="*/ 78 w 563"/>
                  <a:gd name="T53" fmla="*/ 122 h 344"/>
                  <a:gd name="T54" fmla="*/ 53 w 563"/>
                  <a:gd name="T55" fmla="*/ 92 h 344"/>
                  <a:gd name="T56" fmla="*/ 31 w 563"/>
                  <a:gd name="T57" fmla="*/ 57 h 344"/>
                  <a:gd name="T58" fmla="*/ 10 w 563"/>
                  <a:gd name="T59" fmla="*/ 20 h 344"/>
                  <a:gd name="T60" fmla="*/ 0 w 563"/>
                  <a:gd name="T61" fmla="*/ 0 h 344"/>
                  <a:gd name="T62" fmla="*/ 0 w 563"/>
                  <a:gd name="T63" fmla="*/ 0 h 344"/>
                  <a:gd name="T64" fmla="*/ 0 w 563"/>
                  <a:gd name="T65" fmla="*/ 1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63" h="344">
                    <a:moveTo>
                      <a:pt x="0" y="1"/>
                    </a:moveTo>
                    <a:lnTo>
                      <a:pt x="16" y="35"/>
                    </a:lnTo>
                    <a:lnTo>
                      <a:pt x="33" y="68"/>
                    </a:lnTo>
                    <a:lnTo>
                      <a:pt x="52" y="99"/>
                    </a:lnTo>
                    <a:lnTo>
                      <a:pt x="71" y="128"/>
                    </a:lnTo>
                    <a:lnTo>
                      <a:pt x="93" y="155"/>
                    </a:lnTo>
                    <a:lnTo>
                      <a:pt x="119" y="181"/>
                    </a:lnTo>
                    <a:lnTo>
                      <a:pt x="146" y="205"/>
                    </a:lnTo>
                    <a:lnTo>
                      <a:pt x="177" y="227"/>
                    </a:lnTo>
                    <a:lnTo>
                      <a:pt x="199" y="239"/>
                    </a:lnTo>
                    <a:lnTo>
                      <a:pt x="220" y="252"/>
                    </a:lnTo>
                    <a:lnTo>
                      <a:pt x="243" y="262"/>
                    </a:lnTo>
                    <a:lnTo>
                      <a:pt x="265" y="273"/>
                    </a:lnTo>
                    <a:lnTo>
                      <a:pt x="288" y="281"/>
                    </a:lnTo>
                    <a:lnTo>
                      <a:pt x="311" y="289"/>
                    </a:lnTo>
                    <a:lnTo>
                      <a:pt x="334" y="297"/>
                    </a:lnTo>
                    <a:lnTo>
                      <a:pt x="358" y="304"/>
                    </a:lnTo>
                    <a:lnTo>
                      <a:pt x="381" y="310"/>
                    </a:lnTo>
                    <a:lnTo>
                      <a:pt x="405" y="315"/>
                    </a:lnTo>
                    <a:lnTo>
                      <a:pt x="429" y="321"/>
                    </a:lnTo>
                    <a:lnTo>
                      <a:pt x="452" y="326"/>
                    </a:lnTo>
                    <a:lnTo>
                      <a:pt x="477" y="330"/>
                    </a:lnTo>
                    <a:lnTo>
                      <a:pt x="501" y="335"/>
                    </a:lnTo>
                    <a:lnTo>
                      <a:pt x="525" y="340"/>
                    </a:lnTo>
                    <a:lnTo>
                      <a:pt x="549" y="344"/>
                    </a:lnTo>
                    <a:lnTo>
                      <a:pt x="556" y="342"/>
                    </a:lnTo>
                    <a:lnTo>
                      <a:pt x="562" y="337"/>
                    </a:lnTo>
                    <a:lnTo>
                      <a:pt x="563" y="332"/>
                    </a:lnTo>
                    <a:lnTo>
                      <a:pt x="559" y="327"/>
                    </a:lnTo>
                    <a:lnTo>
                      <a:pt x="539" y="320"/>
                    </a:lnTo>
                    <a:lnTo>
                      <a:pt x="519" y="313"/>
                    </a:lnTo>
                    <a:lnTo>
                      <a:pt x="498" y="307"/>
                    </a:lnTo>
                    <a:lnTo>
                      <a:pt x="478" y="300"/>
                    </a:lnTo>
                    <a:lnTo>
                      <a:pt x="457" y="295"/>
                    </a:lnTo>
                    <a:lnTo>
                      <a:pt x="436" y="288"/>
                    </a:lnTo>
                    <a:lnTo>
                      <a:pt x="416" y="282"/>
                    </a:lnTo>
                    <a:lnTo>
                      <a:pt x="395" y="276"/>
                    </a:lnTo>
                    <a:lnTo>
                      <a:pt x="374" y="269"/>
                    </a:lnTo>
                    <a:lnTo>
                      <a:pt x="353" y="264"/>
                    </a:lnTo>
                    <a:lnTo>
                      <a:pt x="333" y="257"/>
                    </a:lnTo>
                    <a:lnTo>
                      <a:pt x="313" y="250"/>
                    </a:lnTo>
                    <a:lnTo>
                      <a:pt x="292" y="244"/>
                    </a:lnTo>
                    <a:lnTo>
                      <a:pt x="272" y="237"/>
                    </a:lnTo>
                    <a:lnTo>
                      <a:pt x="251" y="229"/>
                    </a:lnTo>
                    <a:lnTo>
                      <a:pt x="231" y="222"/>
                    </a:lnTo>
                    <a:lnTo>
                      <a:pt x="209" y="214"/>
                    </a:lnTo>
                    <a:lnTo>
                      <a:pt x="190" y="205"/>
                    </a:lnTo>
                    <a:lnTo>
                      <a:pt x="171" y="196"/>
                    </a:lnTo>
                    <a:lnTo>
                      <a:pt x="153" y="185"/>
                    </a:lnTo>
                    <a:lnTo>
                      <a:pt x="136" y="174"/>
                    </a:lnTo>
                    <a:lnTo>
                      <a:pt x="121" y="162"/>
                    </a:lnTo>
                    <a:lnTo>
                      <a:pt x="106" y="149"/>
                    </a:lnTo>
                    <a:lnTo>
                      <a:pt x="92" y="137"/>
                    </a:lnTo>
                    <a:lnTo>
                      <a:pt x="78" y="122"/>
                    </a:lnTo>
                    <a:lnTo>
                      <a:pt x="66" y="107"/>
                    </a:lnTo>
                    <a:lnTo>
                      <a:pt x="53" y="92"/>
                    </a:lnTo>
                    <a:lnTo>
                      <a:pt x="41" y="75"/>
                    </a:lnTo>
                    <a:lnTo>
                      <a:pt x="31" y="57"/>
                    </a:lnTo>
                    <a:lnTo>
                      <a:pt x="21" y="39"/>
                    </a:lnTo>
                    <a:lnTo>
                      <a:pt x="10" y="2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3" name="Freeform 62"/>
              <p:cNvSpPr>
                <a:spLocks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2157" y="3605"/>
                <a:ext cx="161" cy="156"/>
              </a:xfrm>
              <a:custGeom>
                <a:avLst/>
                <a:gdLst>
                  <a:gd name="T0" fmla="*/ 0 w 322"/>
                  <a:gd name="T1" fmla="*/ 3 h 312"/>
                  <a:gd name="T2" fmla="*/ 8 w 322"/>
                  <a:gd name="T3" fmla="*/ 27 h 312"/>
                  <a:gd name="T4" fmla="*/ 17 w 322"/>
                  <a:gd name="T5" fmla="*/ 50 h 312"/>
                  <a:gd name="T6" fmla="*/ 28 w 322"/>
                  <a:gd name="T7" fmla="*/ 74 h 312"/>
                  <a:gd name="T8" fmla="*/ 39 w 322"/>
                  <a:gd name="T9" fmla="*/ 97 h 312"/>
                  <a:gd name="T10" fmla="*/ 53 w 322"/>
                  <a:gd name="T11" fmla="*/ 119 h 312"/>
                  <a:gd name="T12" fmla="*/ 67 w 322"/>
                  <a:gd name="T13" fmla="*/ 140 h 312"/>
                  <a:gd name="T14" fmla="*/ 84 w 322"/>
                  <a:gd name="T15" fmla="*/ 159 h 312"/>
                  <a:gd name="T16" fmla="*/ 102 w 322"/>
                  <a:gd name="T17" fmla="*/ 177 h 312"/>
                  <a:gd name="T18" fmla="*/ 115 w 322"/>
                  <a:gd name="T19" fmla="*/ 187 h 312"/>
                  <a:gd name="T20" fmla="*/ 128 w 322"/>
                  <a:gd name="T21" fmla="*/ 196 h 312"/>
                  <a:gd name="T22" fmla="*/ 140 w 322"/>
                  <a:gd name="T23" fmla="*/ 206 h 312"/>
                  <a:gd name="T24" fmla="*/ 153 w 322"/>
                  <a:gd name="T25" fmla="*/ 215 h 312"/>
                  <a:gd name="T26" fmla="*/ 167 w 322"/>
                  <a:gd name="T27" fmla="*/ 223 h 312"/>
                  <a:gd name="T28" fmla="*/ 180 w 322"/>
                  <a:gd name="T29" fmla="*/ 232 h 312"/>
                  <a:gd name="T30" fmla="*/ 193 w 322"/>
                  <a:gd name="T31" fmla="*/ 240 h 312"/>
                  <a:gd name="T32" fmla="*/ 207 w 322"/>
                  <a:gd name="T33" fmla="*/ 248 h 312"/>
                  <a:gd name="T34" fmla="*/ 221 w 322"/>
                  <a:gd name="T35" fmla="*/ 256 h 312"/>
                  <a:gd name="T36" fmla="*/ 234 w 322"/>
                  <a:gd name="T37" fmla="*/ 264 h 312"/>
                  <a:gd name="T38" fmla="*/ 248 w 322"/>
                  <a:gd name="T39" fmla="*/ 271 h 312"/>
                  <a:gd name="T40" fmla="*/ 261 w 322"/>
                  <a:gd name="T41" fmla="*/ 279 h 312"/>
                  <a:gd name="T42" fmla="*/ 275 w 322"/>
                  <a:gd name="T43" fmla="*/ 287 h 312"/>
                  <a:gd name="T44" fmla="*/ 289 w 322"/>
                  <a:gd name="T45" fmla="*/ 295 h 312"/>
                  <a:gd name="T46" fmla="*/ 303 w 322"/>
                  <a:gd name="T47" fmla="*/ 304 h 312"/>
                  <a:gd name="T48" fmla="*/ 317 w 322"/>
                  <a:gd name="T49" fmla="*/ 312 h 312"/>
                  <a:gd name="T50" fmla="*/ 319 w 322"/>
                  <a:gd name="T51" fmla="*/ 312 h 312"/>
                  <a:gd name="T52" fmla="*/ 321 w 322"/>
                  <a:gd name="T53" fmla="*/ 309 h 312"/>
                  <a:gd name="T54" fmla="*/ 322 w 322"/>
                  <a:gd name="T55" fmla="*/ 306 h 312"/>
                  <a:gd name="T56" fmla="*/ 321 w 322"/>
                  <a:gd name="T57" fmla="*/ 305 h 312"/>
                  <a:gd name="T58" fmla="*/ 300 w 322"/>
                  <a:gd name="T59" fmla="*/ 292 h 312"/>
                  <a:gd name="T60" fmla="*/ 280 w 322"/>
                  <a:gd name="T61" fmla="*/ 278 h 312"/>
                  <a:gd name="T62" fmla="*/ 259 w 322"/>
                  <a:gd name="T63" fmla="*/ 265 h 312"/>
                  <a:gd name="T64" fmla="*/ 238 w 322"/>
                  <a:gd name="T65" fmla="*/ 253 h 312"/>
                  <a:gd name="T66" fmla="*/ 216 w 322"/>
                  <a:gd name="T67" fmla="*/ 240 h 312"/>
                  <a:gd name="T68" fmla="*/ 196 w 322"/>
                  <a:gd name="T69" fmla="*/ 227 h 312"/>
                  <a:gd name="T70" fmla="*/ 175 w 322"/>
                  <a:gd name="T71" fmla="*/ 215 h 312"/>
                  <a:gd name="T72" fmla="*/ 154 w 322"/>
                  <a:gd name="T73" fmla="*/ 202 h 312"/>
                  <a:gd name="T74" fmla="*/ 127 w 322"/>
                  <a:gd name="T75" fmla="*/ 183 h 312"/>
                  <a:gd name="T76" fmla="*/ 101 w 322"/>
                  <a:gd name="T77" fmla="*/ 162 h 312"/>
                  <a:gd name="T78" fmla="*/ 79 w 322"/>
                  <a:gd name="T79" fmla="*/ 139 h 312"/>
                  <a:gd name="T80" fmla="*/ 61 w 322"/>
                  <a:gd name="T81" fmla="*/ 115 h 312"/>
                  <a:gd name="T82" fmla="*/ 44 w 322"/>
                  <a:gd name="T83" fmla="*/ 89 h 312"/>
                  <a:gd name="T84" fmla="*/ 28 w 322"/>
                  <a:gd name="T85" fmla="*/ 62 h 312"/>
                  <a:gd name="T86" fmla="*/ 15 w 322"/>
                  <a:gd name="T87" fmla="*/ 32 h 312"/>
                  <a:gd name="T88" fmla="*/ 2 w 322"/>
                  <a:gd name="T89" fmla="*/ 0 h 312"/>
                  <a:gd name="T90" fmla="*/ 1 w 322"/>
                  <a:gd name="T91" fmla="*/ 0 h 312"/>
                  <a:gd name="T92" fmla="*/ 1 w 322"/>
                  <a:gd name="T93" fmla="*/ 0 h 312"/>
                  <a:gd name="T94" fmla="*/ 0 w 322"/>
                  <a:gd name="T95" fmla="*/ 2 h 312"/>
                  <a:gd name="T96" fmla="*/ 0 w 322"/>
                  <a:gd name="T97" fmla="*/ 3 h 312"/>
                  <a:gd name="T98" fmla="*/ 0 w 322"/>
                  <a:gd name="T99" fmla="*/ 3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22" h="312">
                    <a:moveTo>
                      <a:pt x="0" y="3"/>
                    </a:moveTo>
                    <a:lnTo>
                      <a:pt x="8" y="27"/>
                    </a:lnTo>
                    <a:lnTo>
                      <a:pt x="17" y="50"/>
                    </a:lnTo>
                    <a:lnTo>
                      <a:pt x="28" y="74"/>
                    </a:lnTo>
                    <a:lnTo>
                      <a:pt x="39" y="97"/>
                    </a:lnTo>
                    <a:lnTo>
                      <a:pt x="53" y="119"/>
                    </a:lnTo>
                    <a:lnTo>
                      <a:pt x="67" y="140"/>
                    </a:lnTo>
                    <a:lnTo>
                      <a:pt x="84" y="159"/>
                    </a:lnTo>
                    <a:lnTo>
                      <a:pt x="102" y="177"/>
                    </a:lnTo>
                    <a:lnTo>
                      <a:pt x="115" y="187"/>
                    </a:lnTo>
                    <a:lnTo>
                      <a:pt x="128" y="196"/>
                    </a:lnTo>
                    <a:lnTo>
                      <a:pt x="140" y="206"/>
                    </a:lnTo>
                    <a:lnTo>
                      <a:pt x="153" y="215"/>
                    </a:lnTo>
                    <a:lnTo>
                      <a:pt x="167" y="223"/>
                    </a:lnTo>
                    <a:lnTo>
                      <a:pt x="180" y="232"/>
                    </a:lnTo>
                    <a:lnTo>
                      <a:pt x="193" y="240"/>
                    </a:lnTo>
                    <a:lnTo>
                      <a:pt x="207" y="248"/>
                    </a:lnTo>
                    <a:lnTo>
                      <a:pt x="221" y="256"/>
                    </a:lnTo>
                    <a:lnTo>
                      <a:pt x="234" y="264"/>
                    </a:lnTo>
                    <a:lnTo>
                      <a:pt x="248" y="271"/>
                    </a:lnTo>
                    <a:lnTo>
                      <a:pt x="261" y="279"/>
                    </a:lnTo>
                    <a:lnTo>
                      <a:pt x="275" y="287"/>
                    </a:lnTo>
                    <a:lnTo>
                      <a:pt x="289" y="295"/>
                    </a:lnTo>
                    <a:lnTo>
                      <a:pt x="303" y="304"/>
                    </a:lnTo>
                    <a:lnTo>
                      <a:pt x="317" y="312"/>
                    </a:lnTo>
                    <a:lnTo>
                      <a:pt x="319" y="312"/>
                    </a:lnTo>
                    <a:lnTo>
                      <a:pt x="321" y="309"/>
                    </a:lnTo>
                    <a:lnTo>
                      <a:pt x="322" y="306"/>
                    </a:lnTo>
                    <a:lnTo>
                      <a:pt x="321" y="305"/>
                    </a:lnTo>
                    <a:lnTo>
                      <a:pt x="300" y="292"/>
                    </a:lnTo>
                    <a:lnTo>
                      <a:pt x="280" y="278"/>
                    </a:lnTo>
                    <a:lnTo>
                      <a:pt x="259" y="265"/>
                    </a:lnTo>
                    <a:lnTo>
                      <a:pt x="238" y="253"/>
                    </a:lnTo>
                    <a:lnTo>
                      <a:pt x="216" y="240"/>
                    </a:lnTo>
                    <a:lnTo>
                      <a:pt x="196" y="227"/>
                    </a:lnTo>
                    <a:lnTo>
                      <a:pt x="175" y="215"/>
                    </a:lnTo>
                    <a:lnTo>
                      <a:pt x="154" y="202"/>
                    </a:lnTo>
                    <a:lnTo>
                      <a:pt x="127" y="183"/>
                    </a:lnTo>
                    <a:lnTo>
                      <a:pt x="101" y="162"/>
                    </a:lnTo>
                    <a:lnTo>
                      <a:pt x="79" y="139"/>
                    </a:lnTo>
                    <a:lnTo>
                      <a:pt x="61" y="115"/>
                    </a:lnTo>
                    <a:lnTo>
                      <a:pt x="44" y="89"/>
                    </a:lnTo>
                    <a:lnTo>
                      <a:pt x="28" y="62"/>
                    </a:lnTo>
                    <a:lnTo>
                      <a:pt x="15" y="3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4" name="Freeform 63"/>
              <p:cNvSpPr>
                <a:spLocks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2307" y="3659"/>
                <a:ext cx="226" cy="147"/>
              </a:xfrm>
              <a:custGeom>
                <a:avLst/>
                <a:gdLst>
                  <a:gd name="T0" fmla="*/ 0 w 453"/>
                  <a:gd name="T1" fmla="*/ 4 h 292"/>
                  <a:gd name="T2" fmla="*/ 20 w 453"/>
                  <a:gd name="T3" fmla="*/ 35 h 292"/>
                  <a:gd name="T4" fmla="*/ 41 w 453"/>
                  <a:gd name="T5" fmla="*/ 64 h 292"/>
                  <a:gd name="T6" fmla="*/ 63 w 453"/>
                  <a:gd name="T7" fmla="*/ 90 h 292"/>
                  <a:gd name="T8" fmla="*/ 87 w 453"/>
                  <a:gd name="T9" fmla="*/ 114 h 292"/>
                  <a:gd name="T10" fmla="*/ 111 w 453"/>
                  <a:gd name="T11" fmla="*/ 136 h 292"/>
                  <a:gd name="T12" fmla="*/ 137 w 453"/>
                  <a:gd name="T13" fmla="*/ 156 h 292"/>
                  <a:gd name="T14" fmla="*/ 164 w 453"/>
                  <a:gd name="T15" fmla="*/ 175 h 292"/>
                  <a:gd name="T16" fmla="*/ 191 w 453"/>
                  <a:gd name="T17" fmla="*/ 192 h 292"/>
                  <a:gd name="T18" fmla="*/ 220 w 453"/>
                  <a:gd name="T19" fmla="*/ 208 h 292"/>
                  <a:gd name="T20" fmla="*/ 250 w 453"/>
                  <a:gd name="T21" fmla="*/ 222 h 292"/>
                  <a:gd name="T22" fmla="*/ 281 w 453"/>
                  <a:gd name="T23" fmla="*/ 236 h 292"/>
                  <a:gd name="T24" fmla="*/ 312 w 453"/>
                  <a:gd name="T25" fmla="*/ 249 h 292"/>
                  <a:gd name="T26" fmla="*/ 345 w 453"/>
                  <a:gd name="T27" fmla="*/ 260 h 292"/>
                  <a:gd name="T28" fmla="*/ 377 w 453"/>
                  <a:gd name="T29" fmla="*/ 272 h 292"/>
                  <a:gd name="T30" fmla="*/ 410 w 453"/>
                  <a:gd name="T31" fmla="*/ 282 h 292"/>
                  <a:gd name="T32" fmla="*/ 444 w 453"/>
                  <a:gd name="T33" fmla="*/ 292 h 292"/>
                  <a:gd name="T34" fmla="*/ 448 w 453"/>
                  <a:gd name="T35" fmla="*/ 291 h 292"/>
                  <a:gd name="T36" fmla="*/ 452 w 453"/>
                  <a:gd name="T37" fmla="*/ 287 h 292"/>
                  <a:gd name="T38" fmla="*/ 453 w 453"/>
                  <a:gd name="T39" fmla="*/ 282 h 292"/>
                  <a:gd name="T40" fmla="*/ 451 w 453"/>
                  <a:gd name="T41" fmla="*/ 279 h 292"/>
                  <a:gd name="T42" fmla="*/ 418 w 453"/>
                  <a:gd name="T43" fmla="*/ 266 h 292"/>
                  <a:gd name="T44" fmla="*/ 387 w 453"/>
                  <a:gd name="T45" fmla="*/ 254 h 292"/>
                  <a:gd name="T46" fmla="*/ 355 w 453"/>
                  <a:gd name="T47" fmla="*/ 242 h 292"/>
                  <a:gd name="T48" fmla="*/ 324 w 453"/>
                  <a:gd name="T49" fmla="*/ 230 h 292"/>
                  <a:gd name="T50" fmla="*/ 293 w 453"/>
                  <a:gd name="T51" fmla="*/ 218 h 292"/>
                  <a:gd name="T52" fmla="*/ 262 w 453"/>
                  <a:gd name="T53" fmla="*/ 204 h 292"/>
                  <a:gd name="T54" fmla="*/ 232 w 453"/>
                  <a:gd name="T55" fmla="*/ 190 h 292"/>
                  <a:gd name="T56" fmla="*/ 203 w 453"/>
                  <a:gd name="T57" fmla="*/ 175 h 292"/>
                  <a:gd name="T58" fmla="*/ 174 w 453"/>
                  <a:gd name="T59" fmla="*/ 159 h 292"/>
                  <a:gd name="T60" fmla="*/ 147 w 453"/>
                  <a:gd name="T61" fmla="*/ 142 h 292"/>
                  <a:gd name="T62" fmla="*/ 119 w 453"/>
                  <a:gd name="T63" fmla="*/ 123 h 292"/>
                  <a:gd name="T64" fmla="*/ 94 w 453"/>
                  <a:gd name="T65" fmla="*/ 102 h 292"/>
                  <a:gd name="T66" fmla="*/ 69 w 453"/>
                  <a:gd name="T67" fmla="*/ 80 h 292"/>
                  <a:gd name="T68" fmla="*/ 45 w 453"/>
                  <a:gd name="T69" fmla="*/ 56 h 292"/>
                  <a:gd name="T70" fmla="*/ 25 w 453"/>
                  <a:gd name="T71" fmla="*/ 29 h 292"/>
                  <a:gd name="T72" fmla="*/ 4 w 453"/>
                  <a:gd name="T73" fmla="*/ 0 h 292"/>
                  <a:gd name="T74" fmla="*/ 3 w 453"/>
                  <a:gd name="T75" fmla="*/ 0 h 292"/>
                  <a:gd name="T76" fmla="*/ 1 w 453"/>
                  <a:gd name="T77" fmla="*/ 1 h 292"/>
                  <a:gd name="T78" fmla="*/ 0 w 453"/>
                  <a:gd name="T79" fmla="*/ 3 h 292"/>
                  <a:gd name="T80" fmla="*/ 0 w 453"/>
                  <a:gd name="T81" fmla="*/ 4 h 292"/>
                  <a:gd name="T82" fmla="*/ 0 w 453"/>
                  <a:gd name="T83" fmla="*/ 4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3" h="292">
                    <a:moveTo>
                      <a:pt x="0" y="4"/>
                    </a:moveTo>
                    <a:lnTo>
                      <a:pt x="20" y="35"/>
                    </a:lnTo>
                    <a:lnTo>
                      <a:pt x="41" y="64"/>
                    </a:lnTo>
                    <a:lnTo>
                      <a:pt x="63" y="90"/>
                    </a:lnTo>
                    <a:lnTo>
                      <a:pt x="87" y="114"/>
                    </a:lnTo>
                    <a:lnTo>
                      <a:pt x="111" y="136"/>
                    </a:lnTo>
                    <a:lnTo>
                      <a:pt x="137" y="156"/>
                    </a:lnTo>
                    <a:lnTo>
                      <a:pt x="164" y="175"/>
                    </a:lnTo>
                    <a:lnTo>
                      <a:pt x="191" y="192"/>
                    </a:lnTo>
                    <a:lnTo>
                      <a:pt x="220" y="208"/>
                    </a:lnTo>
                    <a:lnTo>
                      <a:pt x="250" y="222"/>
                    </a:lnTo>
                    <a:lnTo>
                      <a:pt x="281" y="236"/>
                    </a:lnTo>
                    <a:lnTo>
                      <a:pt x="312" y="249"/>
                    </a:lnTo>
                    <a:lnTo>
                      <a:pt x="345" y="260"/>
                    </a:lnTo>
                    <a:lnTo>
                      <a:pt x="377" y="272"/>
                    </a:lnTo>
                    <a:lnTo>
                      <a:pt x="410" y="282"/>
                    </a:lnTo>
                    <a:lnTo>
                      <a:pt x="444" y="292"/>
                    </a:lnTo>
                    <a:lnTo>
                      <a:pt x="448" y="291"/>
                    </a:lnTo>
                    <a:lnTo>
                      <a:pt x="452" y="287"/>
                    </a:lnTo>
                    <a:lnTo>
                      <a:pt x="453" y="282"/>
                    </a:lnTo>
                    <a:lnTo>
                      <a:pt x="451" y="279"/>
                    </a:lnTo>
                    <a:lnTo>
                      <a:pt x="418" y="266"/>
                    </a:lnTo>
                    <a:lnTo>
                      <a:pt x="387" y="254"/>
                    </a:lnTo>
                    <a:lnTo>
                      <a:pt x="355" y="242"/>
                    </a:lnTo>
                    <a:lnTo>
                      <a:pt x="324" y="230"/>
                    </a:lnTo>
                    <a:lnTo>
                      <a:pt x="293" y="218"/>
                    </a:lnTo>
                    <a:lnTo>
                      <a:pt x="262" y="204"/>
                    </a:lnTo>
                    <a:lnTo>
                      <a:pt x="232" y="190"/>
                    </a:lnTo>
                    <a:lnTo>
                      <a:pt x="203" y="175"/>
                    </a:lnTo>
                    <a:lnTo>
                      <a:pt x="174" y="159"/>
                    </a:lnTo>
                    <a:lnTo>
                      <a:pt x="147" y="142"/>
                    </a:lnTo>
                    <a:lnTo>
                      <a:pt x="119" y="123"/>
                    </a:lnTo>
                    <a:lnTo>
                      <a:pt x="94" y="102"/>
                    </a:lnTo>
                    <a:lnTo>
                      <a:pt x="69" y="80"/>
                    </a:lnTo>
                    <a:lnTo>
                      <a:pt x="45" y="56"/>
                    </a:lnTo>
                    <a:lnTo>
                      <a:pt x="25" y="29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5" name="Freeform 64"/>
              <p:cNvSpPr>
                <a:spLocks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2582" y="3721"/>
                <a:ext cx="175" cy="80"/>
              </a:xfrm>
              <a:custGeom>
                <a:avLst/>
                <a:gdLst>
                  <a:gd name="T0" fmla="*/ 0 w 350"/>
                  <a:gd name="T1" fmla="*/ 1 h 160"/>
                  <a:gd name="T2" fmla="*/ 19 w 350"/>
                  <a:gd name="T3" fmla="*/ 16 h 160"/>
                  <a:gd name="T4" fmla="*/ 39 w 350"/>
                  <a:gd name="T5" fmla="*/ 32 h 160"/>
                  <a:gd name="T6" fmla="*/ 57 w 350"/>
                  <a:gd name="T7" fmla="*/ 47 h 160"/>
                  <a:gd name="T8" fmla="*/ 77 w 350"/>
                  <a:gd name="T9" fmla="*/ 62 h 160"/>
                  <a:gd name="T10" fmla="*/ 96 w 350"/>
                  <a:gd name="T11" fmla="*/ 77 h 160"/>
                  <a:gd name="T12" fmla="*/ 116 w 350"/>
                  <a:gd name="T13" fmla="*/ 91 h 160"/>
                  <a:gd name="T14" fmla="*/ 137 w 350"/>
                  <a:gd name="T15" fmla="*/ 105 h 160"/>
                  <a:gd name="T16" fmla="*/ 157 w 350"/>
                  <a:gd name="T17" fmla="*/ 119 h 160"/>
                  <a:gd name="T18" fmla="*/ 168 w 350"/>
                  <a:gd name="T19" fmla="*/ 125 h 160"/>
                  <a:gd name="T20" fmla="*/ 179 w 350"/>
                  <a:gd name="T21" fmla="*/ 130 h 160"/>
                  <a:gd name="T22" fmla="*/ 190 w 350"/>
                  <a:gd name="T23" fmla="*/ 135 h 160"/>
                  <a:gd name="T24" fmla="*/ 201 w 350"/>
                  <a:gd name="T25" fmla="*/ 138 h 160"/>
                  <a:gd name="T26" fmla="*/ 213 w 350"/>
                  <a:gd name="T27" fmla="*/ 142 h 160"/>
                  <a:gd name="T28" fmla="*/ 224 w 350"/>
                  <a:gd name="T29" fmla="*/ 145 h 160"/>
                  <a:gd name="T30" fmla="*/ 236 w 350"/>
                  <a:gd name="T31" fmla="*/ 148 h 160"/>
                  <a:gd name="T32" fmla="*/ 247 w 350"/>
                  <a:gd name="T33" fmla="*/ 150 h 160"/>
                  <a:gd name="T34" fmla="*/ 260 w 350"/>
                  <a:gd name="T35" fmla="*/ 151 h 160"/>
                  <a:gd name="T36" fmla="*/ 271 w 350"/>
                  <a:gd name="T37" fmla="*/ 153 h 160"/>
                  <a:gd name="T38" fmla="*/ 283 w 350"/>
                  <a:gd name="T39" fmla="*/ 154 h 160"/>
                  <a:gd name="T40" fmla="*/ 296 w 350"/>
                  <a:gd name="T41" fmla="*/ 156 h 160"/>
                  <a:gd name="T42" fmla="*/ 307 w 350"/>
                  <a:gd name="T43" fmla="*/ 157 h 160"/>
                  <a:gd name="T44" fmla="*/ 320 w 350"/>
                  <a:gd name="T45" fmla="*/ 158 h 160"/>
                  <a:gd name="T46" fmla="*/ 331 w 350"/>
                  <a:gd name="T47" fmla="*/ 159 h 160"/>
                  <a:gd name="T48" fmla="*/ 344 w 350"/>
                  <a:gd name="T49" fmla="*/ 160 h 160"/>
                  <a:gd name="T50" fmla="*/ 346 w 350"/>
                  <a:gd name="T51" fmla="*/ 159 h 160"/>
                  <a:gd name="T52" fmla="*/ 350 w 350"/>
                  <a:gd name="T53" fmla="*/ 157 h 160"/>
                  <a:gd name="T54" fmla="*/ 350 w 350"/>
                  <a:gd name="T55" fmla="*/ 154 h 160"/>
                  <a:gd name="T56" fmla="*/ 349 w 350"/>
                  <a:gd name="T57" fmla="*/ 153 h 160"/>
                  <a:gd name="T58" fmla="*/ 324 w 350"/>
                  <a:gd name="T59" fmla="*/ 150 h 160"/>
                  <a:gd name="T60" fmla="*/ 301 w 350"/>
                  <a:gd name="T61" fmla="*/ 146 h 160"/>
                  <a:gd name="T62" fmla="*/ 278 w 350"/>
                  <a:gd name="T63" fmla="*/ 143 h 160"/>
                  <a:gd name="T64" fmla="*/ 255 w 350"/>
                  <a:gd name="T65" fmla="*/ 138 h 160"/>
                  <a:gd name="T66" fmla="*/ 232 w 350"/>
                  <a:gd name="T67" fmla="*/ 134 h 160"/>
                  <a:gd name="T68" fmla="*/ 210 w 350"/>
                  <a:gd name="T69" fmla="*/ 127 h 160"/>
                  <a:gd name="T70" fmla="*/ 187 w 350"/>
                  <a:gd name="T71" fmla="*/ 120 h 160"/>
                  <a:gd name="T72" fmla="*/ 165 w 350"/>
                  <a:gd name="T73" fmla="*/ 111 h 160"/>
                  <a:gd name="T74" fmla="*/ 144 w 350"/>
                  <a:gd name="T75" fmla="*/ 100 h 160"/>
                  <a:gd name="T76" fmla="*/ 122 w 350"/>
                  <a:gd name="T77" fmla="*/ 88 h 160"/>
                  <a:gd name="T78" fmla="*/ 101 w 350"/>
                  <a:gd name="T79" fmla="*/ 74 h 160"/>
                  <a:gd name="T80" fmla="*/ 80 w 350"/>
                  <a:gd name="T81" fmla="*/ 60 h 160"/>
                  <a:gd name="T82" fmla="*/ 61 w 350"/>
                  <a:gd name="T83" fmla="*/ 45 h 160"/>
                  <a:gd name="T84" fmla="*/ 41 w 350"/>
                  <a:gd name="T85" fmla="*/ 30 h 160"/>
                  <a:gd name="T86" fmla="*/ 22 w 350"/>
                  <a:gd name="T87" fmla="*/ 15 h 160"/>
                  <a:gd name="T88" fmla="*/ 2 w 350"/>
                  <a:gd name="T89" fmla="*/ 0 h 160"/>
                  <a:gd name="T90" fmla="*/ 1 w 350"/>
                  <a:gd name="T91" fmla="*/ 0 h 160"/>
                  <a:gd name="T92" fmla="*/ 0 w 350"/>
                  <a:gd name="T93" fmla="*/ 0 h 160"/>
                  <a:gd name="T94" fmla="*/ 0 w 350"/>
                  <a:gd name="T95" fmla="*/ 1 h 160"/>
                  <a:gd name="T96" fmla="*/ 0 w 350"/>
                  <a:gd name="T97" fmla="*/ 1 h 160"/>
                  <a:gd name="T98" fmla="*/ 0 w 350"/>
                  <a:gd name="T99" fmla="*/ 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160">
                    <a:moveTo>
                      <a:pt x="0" y="1"/>
                    </a:moveTo>
                    <a:lnTo>
                      <a:pt x="19" y="16"/>
                    </a:lnTo>
                    <a:lnTo>
                      <a:pt x="39" y="32"/>
                    </a:lnTo>
                    <a:lnTo>
                      <a:pt x="57" y="47"/>
                    </a:lnTo>
                    <a:lnTo>
                      <a:pt x="77" y="62"/>
                    </a:lnTo>
                    <a:lnTo>
                      <a:pt x="96" y="77"/>
                    </a:lnTo>
                    <a:lnTo>
                      <a:pt x="116" y="91"/>
                    </a:lnTo>
                    <a:lnTo>
                      <a:pt x="137" y="105"/>
                    </a:lnTo>
                    <a:lnTo>
                      <a:pt x="157" y="119"/>
                    </a:lnTo>
                    <a:lnTo>
                      <a:pt x="168" y="125"/>
                    </a:lnTo>
                    <a:lnTo>
                      <a:pt x="179" y="130"/>
                    </a:lnTo>
                    <a:lnTo>
                      <a:pt x="190" y="135"/>
                    </a:lnTo>
                    <a:lnTo>
                      <a:pt x="201" y="138"/>
                    </a:lnTo>
                    <a:lnTo>
                      <a:pt x="213" y="142"/>
                    </a:lnTo>
                    <a:lnTo>
                      <a:pt x="224" y="145"/>
                    </a:lnTo>
                    <a:lnTo>
                      <a:pt x="236" y="148"/>
                    </a:lnTo>
                    <a:lnTo>
                      <a:pt x="247" y="150"/>
                    </a:lnTo>
                    <a:lnTo>
                      <a:pt x="260" y="151"/>
                    </a:lnTo>
                    <a:lnTo>
                      <a:pt x="271" y="153"/>
                    </a:lnTo>
                    <a:lnTo>
                      <a:pt x="283" y="154"/>
                    </a:lnTo>
                    <a:lnTo>
                      <a:pt x="296" y="156"/>
                    </a:lnTo>
                    <a:lnTo>
                      <a:pt x="307" y="157"/>
                    </a:lnTo>
                    <a:lnTo>
                      <a:pt x="320" y="158"/>
                    </a:lnTo>
                    <a:lnTo>
                      <a:pt x="331" y="159"/>
                    </a:lnTo>
                    <a:lnTo>
                      <a:pt x="344" y="160"/>
                    </a:lnTo>
                    <a:lnTo>
                      <a:pt x="346" y="159"/>
                    </a:lnTo>
                    <a:lnTo>
                      <a:pt x="350" y="157"/>
                    </a:lnTo>
                    <a:lnTo>
                      <a:pt x="350" y="154"/>
                    </a:lnTo>
                    <a:lnTo>
                      <a:pt x="349" y="153"/>
                    </a:lnTo>
                    <a:lnTo>
                      <a:pt x="324" y="150"/>
                    </a:lnTo>
                    <a:lnTo>
                      <a:pt x="301" y="146"/>
                    </a:lnTo>
                    <a:lnTo>
                      <a:pt x="278" y="143"/>
                    </a:lnTo>
                    <a:lnTo>
                      <a:pt x="255" y="138"/>
                    </a:lnTo>
                    <a:lnTo>
                      <a:pt x="232" y="134"/>
                    </a:lnTo>
                    <a:lnTo>
                      <a:pt x="210" y="127"/>
                    </a:lnTo>
                    <a:lnTo>
                      <a:pt x="187" y="120"/>
                    </a:lnTo>
                    <a:lnTo>
                      <a:pt x="165" y="111"/>
                    </a:lnTo>
                    <a:lnTo>
                      <a:pt x="144" y="100"/>
                    </a:lnTo>
                    <a:lnTo>
                      <a:pt x="122" y="88"/>
                    </a:lnTo>
                    <a:lnTo>
                      <a:pt x="101" y="74"/>
                    </a:lnTo>
                    <a:lnTo>
                      <a:pt x="80" y="60"/>
                    </a:lnTo>
                    <a:lnTo>
                      <a:pt x="61" y="45"/>
                    </a:lnTo>
                    <a:lnTo>
                      <a:pt x="41" y="30"/>
                    </a:lnTo>
                    <a:lnTo>
                      <a:pt x="22" y="15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6" name="Freeform 65"/>
              <p:cNvSpPr>
                <a:spLocks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2582" y="3761"/>
                <a:ext cx="271" cy="62"/>
              </a:xfrm>
              <a:custGeom>
                <a:avLst/>
                <a:gdLst>
                  <a:gd name="T0" fmla="*/ 0 w 541"/>
                  <a:gd name="T1" fmla="*/ 1 h 123"/>
                  <a:gd name="T2" fmla="*/ 33 w 541"/>
                  <a:gd name="T3" fmla="*/ 10 h 123"/>
                  <a:gd name="T4" fmla="*/ 65 w 541"/>
                  <a:gd name="T5" fmla="*/ 19 h 123"/>
                  <a:gd name="T6" fmla="*/ 99 w 541"/>
                  <a:gd name="T7" fmla="*/ 27 h 123"/>
                  <a:gd name="T8" fmla="*/ 132 w 541"/>
                  <a:gd name="T9" fmla="*/ 35 h 123"/>
                  <a:gd name="T10" fmla="*/ 166 w 541"/>
                  <a:gd name="T11" fmla="*/ 42 h 123"/>
                  <a:gd name="T12" fmla="*/ 199 w 541"/>
                  <a:gd name="T13" fmla="*/ 49 h 123"/>
                  <a:gd name="T14" fmla="*/ 232 w 541"/>
                  <a:gd name="T15" fmla="*/ 56 h 123"/>
                  <a:gd name="T16" fmla="*/ 266 w 541"/>
                  <a:gd name="T17" fmla="*/ 63 h 123"/>
                  <a:gd name="T18" fmla="*/ 299 w 541"/>
                  <a:gd name="T19" fmla="*/ 70 h 123"/>
                  <a:gd name="T20" fmla="*/ 333 w 541"/>
                  <a:gd name="T21" fmla="*/ 77 h 123"/>
                  <a:gd name="T22" fmla="*/ 366 w 541"/>
                  <a:gd name="T23" fmla="*/ 84 h 123"/>
                  <a:gd name="T24" fmla="*/ 399 w 541"/>
                  <a:gd name="T25" fmla="*/ 91 h 123"/>
                  <a:gd name="T26" fmla="*/ 433 w 541"/>
                  <a:gd name="T27" fmla="*/ 98 h 123"/>
                  <a:gd name="T28" fmla="*/ 466 w 541"/>
                  <a:gd name="T29" fmla="*/ 106 h 123"/>
                  <a:gd name="T30" fmla="*/ 500 w 541"/>
                  <a:gd name="T31" fmla="*/ 114 h 123"/>
                  <a:gd name="T32" fmla="*/ 533 w 541"/>
                  <a:gd name="T33" fmla="*/ 123 h 123"/>
                  <a:gd name="T34" fmla="*/ 536 w 541"/>
                  <a:gd name="T35" fmla="*/ 122 h 123"/>
                  <a:gd name="T36" fmla="*/ 540 w 541"/>
                  <a:gd name="T37" fmla="*/ 117 h 123"/>
                  <a:gd name="T38" fmla="*/ 541 w 541"/>
                  <a:gd name="T39" fmla="*/ 113 h 123"/>
                  <a:gd name="T40" fmla="*/ 539 w 541"/>
                  <a:gd name="T41" fmla="*/ 110 h 123"/>
                  <a:gd name="T42" fmla="*/ 505 w 541"/>
                  <a:gd name="T43" fmla="*/ 100 h 123"/>
                  <a:gd name="T44" fmla="*/ 472 w 541"/>
                  <a:gd name="T45" fmla="*/ 90 h 123"/>
                  <a:gd name="T46" fmla="*/ 438 w 541"/>
                  <a:gd name="T47" fmla="*/ 82 h 123"/>
                  <a:gd name="T48" fmla="*/ 405 w 541"/>
                  <a:gd name="T49" fmla="*/ 73 h 123"/>
                  <a:gd name="T50" fmla="*/ 372 w 541"/>
                  <a:gd name="T51" fmla="*/ 67 h 123"/>
                  <a:gd name="T52" fmla="*/ 338 w 541"/>
                  <a:gd name="T53" fmla="*/ 61 h 123"/>
                  <a:gd name="T54" fmla="*/ 304 w 541"/>
                  <a:gd name="T55" fmla="*/ 54 h 123"/>
                  <a:gd name="T56" fmla="*/ 270 w 541"/>
                  <a:gd name="T57" fmla="*/ 48 h 123"/>
                  <a:gd name="T58" fmla="*/ 236 w 541"/>
                  <a:gd name="T59" fmla="*/ 44 h 123"/>
                  <a:gd name="T60" fmla="*/ 202 w 541"/>
                  <a:gd name="T61" fmla="*/ 38 h 123"/>
                  <a:gd name="T62" fmla="*/ 168 w 541"/>
                  <a:gd name="T63" fmla="*/ 32 h 123"/>
                  <a:gd name="T64" fmla="*/ 135 w 541"/>
                  <a:gd name="T65" fmla="*/ 26 h 123"/>
                  <a:gd name="T66" fmla="*/ 101 w 541"/>
                  <a:gd name="T67" fmla="*/ 20 h 123"/>
                  <a:gd name="T68" fmla="*/ 67 w 541"/>
                  <a:gd name="T69" fmla="*/ 15 h 123"/>
                  <a:gd name="T70" fmla="*/ 33 w 541"/>
                  <a:gd name="T71" fmla="*/ 8 h 123"/>
                  <a:gd name="T72" fmla="*/ 0 w 541"/>
                  <a:gd name="T73" fmla="*/ 0 h 123"/>
                  <a:gd name="T74" fmla="*/ 0 w 541"/>
                  <a:gd name="T75" fmla="*/ 0 h 123"/>
                  <a:gd name="T76" fmla="*/ 0 w 541"/>
                  <a:gd name="T77" fmla="*/ 0 h 123"/>
                  <a:gd name="T78" fmla="*/ 0 w 541"/>
                  <a:gd name="T79" fmla="*/ 1 h 123"/>
                  <a:gd name="T80" fmla="*/ 0 w 541"/>
                  <a:gd name="T81" fmla="*/ 1 h 123"/>
                  <a:gd name="T82" fmla="*/ 0 w 541"/>
                  <a:gd name="T83" fmla="*/ 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1" h="123">
                    <a:moveTo>
                      <a:pt x="0" y="1"/>
                    </a:moveTo>
                    <a:lnTo>
                      <a:pt x="33" y="10"/>
                    </a:lnTo>
                    <a:lnTo>
                      <a:pt x="65" y="19"/>
                    </a:lnTo>
                    <a:lnTo>
                      <a:pt x="99" y="27"/>
                    </a:lnTo>
                    <a:lnTo>
                      <a:pt x="132" y="35"/>
                    </a:lnTo>
                    <a:lnTo>
                      <a:pt x="166" y="42"/>
                    </a:lnTo>
                    <a:lnTo>
                      <a:pt x="199" y="49"/>
                    </a:lnTo>
                    <a:lnTo>
                      <a:pt x="232" y="56"/>
                    </a:lnTo>
                    <a:lnTo>
                      <a:pt x="266" y="63"/>
                    </a:lnTo>
                    <a:lnTo>
                      <a:pt x="299" y="70"/>
                    </a:lnTo>
                    <a:lnTo>
                      <a:pt x="333" y="77"/>
                    </a:lnTo>
                    <a:lnTo>
                      <a:pt x="366" y="84"/>
                    </a:lnTo>
                    <a:lnTo>
                      <a:pt x="399" y="91"/>
                    </a:lnTo>
                    <a:lnTo>
                      <a:pt x="433" y="98"/>
                    </a:lnTo>
                    <a:lnTo>
                      <a:pt x="466" y="106"/>
                    </a:lnTo>
                    <a:lnTo>
                      <a:pt x="500" y="114"/>
                    </a:lnTo>
                    <a:lnTo>
                      <a:pt x="533" y="123"/>
                    </a:lnTo>
                    <a:lnTo>
                      <a:pt x="536" y="122"/>
                    </a:lnTo>
                    <a:lnTo>
                      <a:pt x="540" y="117"/>
                    </a:lnTo>
                    <a:lnTo>
                      <a:pt x="541" y="113"/>
                    </a:lnTo>
                    <a:lnTo>
                      <a:pt x="539" y="110"/>
                    </a:lnTo>
                    <a:lnTo>
                      <a:pt x="505" y="100"/>
                    </a:lnTo>
                    <a:lnTo>
                      <a:pt x="472" y="90"/>
                    </a:lnTo>
                    <a:lnTo>
                      <a:pt x="438" y="82"/>
                    </a:lnTo>
                    <a:lnTo>
                      <a:pt x="405" y="73"/>
                    </a:lnTo>
                    <a:lnTo>
                      <a:pt x="372" y="67"/>
                    </a:lnTo>
                    <a:lnTo>
                      <a:pt x="338" y="61"/>
                    </a:lnTo>
                    <a:lnTo>
                      <a:pt x="304" y="54"/>
                    </a:lnTo>
                    <a:lnTo>
                      <a:pt x="270" y="48"/>
                    </a:lnTo>
                    <a:lnTo>
                      <a:pt x="236" y="44"/>
                    </a:lnTo>
                    <a:lnTo>
                      <a:pt x="202" y="38"/>
                    </a:lnTo>
                    <a:lnTo>
                      <a:pt x="168" y="32"/>
                    </a:lnTo>
                    <a:lnTo>
                      <a:pt x="135" y="26"/>
                    </a:lnTo>
                    <a:lnTo>
                      <a:pt x="101" y="20"/>
                    </a:lnTo>
                    <a:lnTo>
                      <a:pt x="67" y="15"/>
                    </a:lnTo>
                    <a:lnTo>
                      <a:pt x="33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7" name="Freeform 66"/>
              <p:cNvSpPr>
                <a:spLocks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2365" y="3811"/>
                <a:ext cx="347" cy="93"/>
              </a:xfrm>
              <a:custGeom>
                <a:avLst/>
                <a:gdLst>
                  <a:gd name="T0" fmla="*/ 0 w 693"/>
                  <a:gd name="T1" fmla="*/ 0 h 187"/>
                  <a:gd name="T2" fmla="*/ 34 w 693"/>
                  <a:gd name="T3" fmla="*/ 32 h 187"/>
                  <a:gd name="T4" fmla="*/ 70 w 693"/>
                  <a:gd name="T5" fmla="*/ 61 h 187"/>
                  <a:gd name="T6" fmla="*/ 108 w 693"/>
                  <a:gd name="T7" fmla="*/ 86 h 187"/>
                  <a:gd name="T8" fmla="*/ 148 w 693"/>
                  <a:gd name="T9" fmla="*/ 108 h 187"/>
                  <a:gd name="T10" fmla="*/ 190 w 693"/>
                  <a:gd name="T11" fmla="*/ 128 h 187"/>
                  <a:gd name="T12" fmla="*/ 231 w 693"/>
                  <a:gd name="T13" fmla="*/ 144 h 187"/>
                  <a:gd name="T14" fmla="*/ 275 w 693"/>
                  <a:gd name="T15" fmla="*/ 157 h 187"/>
                  <a:gd name="T16" fmla="*/ 320 w 693"/>
                  <a:gd name="T17" fmla="*/ 167 h 187"/>
                  <a:gd name="T18" fmla="*/ 365 w 693"/>
                  <a:gd name="T19" fmla="*/ 175 h 187"/>
                  <a:gd name="T20" fmla="*/ 411 w 693"/>
                  <a:gd name="T21" fmla="*/ 181 h 187"/>
                  <a:gd name="T22" fmla="*/ 457 w 693"/>
                  <a:gd name="T23" fmla="*/ 185 h 187"/>
                  <a:gd name="T24" fmla="*/ 503 w 693"/>
                  <a:gd name="T25" fmla="*/ 187 h 187"/>
                  <a:gd name="T26" fmla="*/ 549 w 693"/>
                  <a:gd name="T27" fmla="*/ 187 h 187"/>
                  <a:gd name="T28" fmla="*/ 595 w 693"/>
                  <a:gd name="T29" fmla="*/ 184 h 187"/>
                  <a:gd name="T30" fmla="*/ 640 w 693"/>
                  <a:gd name="T31" fmla="*/ 180 h 187"/>
                  <a:gd name="T32" fmla="*/ 685 w 693"/>
                  <a:gd name="T33" fmla="*/ 175 h 187"/>
                  <a:gd name="T34" fmla="*/ 689 w 693"/>
                  <a:gd name="T35" fmla="*/ 173 h 187"/>
                  <a:gd name="T36" fmla="*/ 692 w 693"/>
                  <a:gd name="T37" fmla="*/ 167 h 187"/>
                  <a:gd name="T38" fmla="*/ 693 w 693"/>
                  <a:gd name="T39" fmla="*/ 162 h 187"/>
                  <a:gd name="T40" fmla="*/ 688 w 693"/>
                  <a:gd name="T41" fmla="*/ 160 h 187"/>
                  <a:gd name="T42" fmla="*/ 665 w 693"/>
                  <a:gd name="T43" fmla="*/ 161 h 187"/>
                  <a:gd name="T44" fmla="*/ 642 w 693"/>
                  <a:gd name="T45" fmla="*/ 162 h 187"/>
                  <a:gd name="T46" fmla="*/ 619 w 693"/>
                  <a:gd name="T47" fmla="*/ 163 h 187"/>
                  <a:gd name="T48" fmla="*/ 597 w 693"/>
                  <a:gd name="T49" fmla="*/ 163 h 187"/>
                  <a:gd name="T50" fmla="*/ 574 w 693"/>
                  <a:gd name="T51" fmla="*/ 163 h 187"/>
                  <a:gd name="T52" fmla="*/ 551 w 693"/>
                  <a:gd name="T53" fmla="*/ 162 h 187"/>
                  <a:gd name="T54" fmla="*/ 528 w 693"/>
                  <a:gd name="T55" fmla="*/ 162 h 187"/>
                  <a:gd name="T56" fmla="*/ 505 w 693"/>
                  <a:gd name="T57" fmla="*/ 160 h 187"/>
                  <a:gd name="T58" fmla="*/ 482 w 693"/>
                  <a:gd name="T59" fmla="*/ 159 h 187"/>
                  <a:gd name="T60" fmla="*/ 459 w 693"/>
                  <a:gd name="T61" fmla="*/ 157 h 187"/>
                  <a:gd name="T62" fmla="*/ 437 w 693"/>
                  <a:gd name="T63" fmla="*/ 154 h 187"/>
                  <a:gd name="T64" fmla="*/ 414 w 693"/>
                  <a:gd name="T65" fmla="*/ 151 h 187"/>
                  <a:gd name="T66" fmla="*/ 391 w 693"/>
                  <a:gd name="T67" fmla="*/ 147 h 187"/>
                  <a:gd name="T68" fmla="*/ 368 w 693"/>
                  <a:gd name="T69" fmla="*/ 144 h 187"/>
                  <a:gd name="T70" fmla="*/ 346 w 693"/>
                  <a:gd name="T71" fmla="*/ 140 h 187"/>
                  <a:gd name="T72" fmla="*/ 323 w 693"/>
                  <a:gd name="T73" fmla="*/ 136 h 187"/>
                  <a:gd name="T74" fmla="*/ 301 w 693"/>
                  <a:gd name="T75" fmla="*/ 131 h 187"/>
                  <a:gd name="T76" fmla="*/ 280 w 693"/>
                  <a:gd name="T77" fmla="*/ 127 h 187"/>
                  <a:gd name="T78" fmla="*/ 259 w 693"/>
                  <a:gd name="T79" fmla="*/ 122 h 187"/>
                  <a:gd name="T80" fmla="*/ 237 w 693"/>
                  <a:gd name="T81" fmla="*/ 116 h 187"/>
                  <a:gd name="T82" fmla="*/ 215 w 693"/>
                  <a:gd name="T83" fmla="*/ 109 h 187"/>
                  <a:gd name="T84" fmla="*/ 194 w 693"/>
                  <a:gd name="T85" fmla="*/ 104 h 187"/>
                  <a:gd name="T86" fmla="*/ 174 w 693"/>
                  <a:gd name="T87" fmla="*/ 97 h 187"/>
                  <a:gd name="T88" fmla="*/ 153 w 693"/>
                  <a:gd name="T89" fmla="*/ 89 h 187"/>
                  <a:gd name="T90" fmla="*/ 132 w 693"/>
                  <a:gd name="T91" fmla="*/ 81 h 187"/>
                  <a:gd name="T92" fmla="*/ 111 w 693"/>
                  <a:gd name="T93" fmla="*/ 71 h 187"/>
                  <a:gd name="T94" fmla="*/ 92 w 693"/>
                  <a:gd name="T95" fmla="*/ 61 h 187"/>
                  <a:gd name="T96" fmla="*/ 72 w 693"/>
                  <a:gd name="T97" fmla="*/ 51 h 187"/>
                  <a:gd name="T98" fmla="*/ 54 w 693"/>
                  <a:gd name="T99" fmla="*/ 39 h 187"/>
                  <a:gd name="T100" fmla="*/ 35 w 693"/>
                  <a:gd name="T101" fmla="*/ 27 h 187"/>
                  <a:gd name="T102" fmla="*/ 17 w 693"/>
                  <a:gd name="T103" fmla="*/ 14 h 187"/>
                  <a:gd name="T104" fmla="*/ 0 w 693"/>
                  <a:gd name="T105" fmla="*/ 0 h 187"/>
                  <a:gd name="T106" fmla="*/ 0 w 693"/>
                  <a:gd name="T107" fmla="*/ 0 h 187"/>
                  <a:gd name="T108" fmla="*/ 0 w 693"/>
                  <a:gd name="T109" fmla="*/ 0 h 187"/>
                  <a:gd name="T110" fmla="*/ 0 w 693"/>
                  <a:gd name="T111" fmla="*/ 0 h 187"/>
                  <a:gd name="T112" fmla="*/ 0 w 693"/>
                  <a:gd name="T113" fmla="*/ 0 h 187"/>
                  <a:gd name="T114" fmla="*/ 0 w 693"/>
                  <a:gd name="T11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93" h="187">
                    <a:moveTo>
                      <a:pt x="0" y="0"/>
                    </a:moveTo>
                    <a:lnTo>
                      <a:pt x="34" y="32"/>
                    </a:lnTo>
                    <a:lnTo>
                      <a:pt x="70" y="61"/>
                    </a:lnTo>
                    <a:lnTo>
                      <a:pt x="108" y="86"/>
                    </a:lnTo>
                    <a:lnTo>
                      <a:pt x="148" y="108"/>
                    </a:lnTo>
                    <a:lnTo>
                      <a:pt x="190" y="128"/>
                    </a:lnTo>
                    <a:lnTo>
                      <a:pt x="231" y="144"/>
                    </a:lnTo>
                    <a:lnTo>
                      <a:pt x="275" y="157"/>
                    </a:lnTo>
                    <a:lnTo>
                      <a:pt x="320" y="167"/>
                    </a:lnTo>
                    <a:lnTo>
                      <a:pt x="365" y="175"/>
                    </a:lnTo>
                    <a:lnTo>
                      <a:pt x="411" y="181"/>
                    </a:lnTo>
                    <a:lnTo>
                      <a:pt x="457" y="185"/>
                    </a:lnTo>
                    <a:lnTo>
                      <a:pt x="503" y="187"/>
                    </a:lnTo>
                    <a:lnTo>
                      <a:pt x="549" y="187"/>
                    </a:lnTo>
                    <a:lnTo>
                      <a:pt x="595" y="184"/>
                    </a:lnTo>
                    <a:lnTo>
                      <a:pt x="640" y="180"/>
                    </a:lnTo>
                    <a:lnTo>
                      <a:pt x="685" y="175"/>
                    </a:lnTo>
                    <a:lnTo>
                      <a:pt x="689" y="173"/>
                    </a:lnTo>
                    <a:lnTo>
                      <a:pt x="692" y="167"/>
                    </a:lnTo>
                    <a:lnTo>
                      <a:pt x="693" y="162"/>
                    </a:lnTo>
                    <a:lnTo>
                      <a:pt x="688" y="160"/>
                    </a:lnTo>
                    <a:lnTo>
                      <a:pt x="665" y="161"/>
                    </a:lnTo>
                    <a:lnTo>
                      <a:pt x="642" y="162"/>
                    </a:lnTo>
                    <a:lnTo>
                      <a:pt x="619" y="163"/>
                    </a:lnTo>
                    <a:lnTo>
                      <a:pt x="597" y="163"/>
                    </a:lnTo>
                    <a:lnTo>
                      <a:pt x="574" y="163"/>
                    </a:lnTo>
                    <a:lnTo>
                      <a:pt x="551" y="162"/>
                    </a:lnTo>
                    <a:lnTo>
                      <a:pt x="528" y="162"/>
                    </a:lnTo>
                    <a:lnTo>
                      <a:pt x="505" y="160"/>
                    </a:lnTo>
                    <a:lnTo>
                      <a:pt x="482" y="159"/>
                    </a:lnTo>
                    <a:lnTo>
                      <a:pt x="459" y="157"/>
                    </a:lnTo>
                    <a:lnTo>
                      <a:pt x="437" y="154"/>
                    </a:lnTo>
                    <a:lnTo>
                      <a:pt x="414" y="151"/>
                    </a:lnTo>
                    <a:lnTo>
                      <a:pt x="391" y="147"/>
                    </a:lnTo>
                    <a:lnTo>
                      <a:pt x="368" y="144"/>
                    </a:lnTo>
                    <a:lnTo>
                      <a:pt x="346" y="140"/>
                    </a:lnTo>
                    <a:lnTo>
                      <a:pt x="323" y="136"/>
                    </a:lnTo>
                    <a:lnTo>
                      <a:pt x="301" y="131"/>
                    </a:lnTo>
                    <a:lnTo>
                      <a:pt x="280" y="127"/>
                    </a:lnTo>
                    <a:lnTo>
                      <a:pt x="259" y="122"/>
                    </a:lnTo>
                    <a:lnTo>
                      <a:pt x="237" y="116"/>
                    </a:lnTo>
                    <a:lnTo>
                      <a:pt x="215" y="109"/>
                    </a:lnTo>
                    <a:lnTo>
                      <a:pt x="194" y="104"/>
                    </a:lnTo>
                    <a:lnTo>
                      <a:pt x="174" y="97"/>
                    </a:lnTo>
                    <a:lnTo>
                      <a:pt x="153" y="89"/>
                    </a:lnTo>
                    <a:lnTo>
                      <a:pt x="132" y="81"/>
                    </a:lnTo>
                    <a:lnTo>
                      <a:pt x="111" y="71"/>
                    </a:lnTo>
                    <a:lnTo>
                      <a:pt x="92" y="61"/>
                    </a:lnTo>
                    <a:lnTo>
                      <a:pt x="72" y="51"/>
                    </a:lnTo>
                    <a:lnTo>
                      <a:pt x="54" y="39"/>
                    </a:lnTo>
                    <a:lnTo>
                      <a:pt x="35" y="27"/>
                    </a:lnTo>
                    <a:lnTo>
                      <a:pt x="17" y="1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8" name="Freeform 67"/>
              <p:cNvSpPr>
                <a:spLocks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2772" y="3453"/>
                <a:ext cx="257" cy="68"/>
              </a:xfrm>
              <a:custGeom>
                <a:avLst/>
                <a:gdLst>
                  <a:gd name="T0" fmla="*/ 15 w 512"/>
                  <a:gd name="T1" fmla="*/ 19 h 135"/>
                  <a:gd name="T2" fmla="*/ 42 w 512"/>
                  <a:gd name="T3" fmla="*/ 19 h 135"/>
                  <a:gd name="T4" fmla="*/ 71 w 512"/>
                  <a:gd name="T5" fmla="*/ 20 h 135"/>
                  <a:gd name="T6" fmla="*/ 100 w 512"/>
                  <a:gd name="T7" fmla="*/ 21 h 135"/>
                  <a:gd name="T8" fmla="*/ 129 w 512"/>
                  <a:gd name="T9" fmla="*/ 23 h 135"/>
                  <a:gd name="T10" fmla="*/ 156 w 512"/>
                  <a:gd name="T11" fmla="*/ 26 h 135"/>
                  <a:gd name="T12" fmla="*/ 185 w 512"/>
                  <a:gd name="T13" fmla="*/ 29 h 135"/>
                  <a:gd name="T14" fmla="*/ 214 w 512"/>
                  <a:gd name="T15" fmla="*/ 34 h 135"/>
                  <a:gd name="T16" fmla="*/ 245 w 512"/>
                  <a:gd name="T17" fmla="*/ 42 h 135"/>
                  <a:gd name="T18" fmla="*/ 280 w 512"/>
                  <a:gd name="T19" fmla="*/ 51 h 135"/>
                  <a:gd name="T20" fmla="*/ 314 w 512"/>
                  <a:gd name="T21" fmla="*/ 61 h 135"/>
                  <a:gd name="T22" fmla="*/ 347 w 512"/>
                  <a:gd name="T23" fmla="*/ 73 h 135"/>
                  <a:gd name="T24" fmla="*/ 381 w 512"/>
                  <a:gd name="T25" fmla="*/ 87 h 135"/>
                  <a:gd name="T26" fmla="*/ 414 w 512"/>
                  <a:gd name="T27" fmla="*/ 99 h 135"/>
                  <a:gd name="T28" fmla="*/ 446 w 512"/>
                  <a:gd name="T29" fmla="*/ 113 h 135"/>
                  <a:gd name="T30" fmla="*/ 480 w 512"/>
                  <a:gd name="T31" fmla="*/ 128 h 135"/>
                  <a:gd name="T32" fmla="*/ 503 w 512"/>
                  <a:gd name="T33" fmla="*/ 135 h 135"/>
                  <a:gd name="T34" fmla="*/ 512 w 512"/>
                  <a:gd name="T35" fmla="*/ 125 h 135"/>
                  <a:gd name="T36" fmla="*/ 495 w 512"/>
                  <a:gd name="T37" fmla="*/ 110 h 135"/>
                  <a:gd name="T38" fmla="*/ 465 w 512"/>
                  <a:gd name="T39" fmla="*/ 94 h 135"/>
                  <a:gd name="T40" fmla="*/ 436 w 512"/>
                  <a:gd name="T41" fmla="*/ 77 h 135"/>
                  <a:gd name="T42" fmla="*/ 406 w 512"/>
                  <a:gd name="T43" fmla="*/ 62 h 135"/>
                  <a:gd name="T44" fmla="*/ 375 w 512"/>
                  <a:gd name="T45" fmla="*/ 47 h 135"/>
                  <a:gd name="T46" fmla="*/ 344 w 512"/>
                  <a:gd name="T47" fmla="*/ 36 h 135"/>
                  <a:gd name="T48" fmla="*/ 312 w 512"/>
                  <a:gd name="T49" fmla="*/ 24 h 135"/>
                  <a:gd name="T50" fmla="*/ 280 w 512"/>
                  <a:gd name="T51" fmla="*/ 15 h 135"/>
                  <a:gd name="T52" fmla="*/ 247 w 512"/>
                  <a:gd name="T53" fmla="*/ 7 h 135"/>
                  <a:gd name="T54" fmla="*/ 214 w 512"/>
                  <a:gd name="T55" fmla="*/ 3 h 135"/>
                  <a:gd name="T56" fmla="*/ 181 w 512"/>
                  <a:gd name="T57" fmla="*/ 0 h 135"/>
                  <a:gd name="T58" fmla="*/ 148 w 512"/>
                  <a:gd name="T59" fmla="*/ 0 h 135"/>
                  <a:gd name="T60" fmla="*/ 115 w 512"/>
                  <a:gd name="T61" fmla="*/ 3 h 135"/>
                  <a:gd name="T62" fmla="*/ 83 w 512"/>
                  <a:gd name="T63" fmla="*/ 6 h 135"/>
                  <a:gd name="T64" fmla="*/ 49 w 512"/>
                  <a:gd name="T65" fmla="*/ 11 h 135"/>
                  <a:gd name="T66" fmla="*/ 16 w 512"/>
                  <a:gd name="T67" fmla="*/ 14 h 135"/>
                  <a:gd name="T68" fmla="*/ 0 w 512"/>
                  <a:gd name="T69" fmla="*/ 16 h 135"/>
                  <a:gd name="T70" fmla="*/ 0 w 512"/>
                  <a:gd name="T71" fmla="*/ 18 h 135"/>
                  <a:gd name="T72" fmla="*/ 0 w 512"/>
                  <a:gd name="T73" fmla="*/ 1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12" h="135">
                    <a:moveTo>
                      <a:pt x="0" y="18"/>
                    </a:moveTo>
                    <a:lnTo>
                      <a:pt x="15" y="19"/>
                    </a:lnTo>
                    <a:lnTo>
                      <a:pt x="29" y="19"/>
                    </a:lnTo>
                    <a:lnTo>
                      <a:pt x="42" y="19"/>
                    </a:lnTo>
                    <a:lnTo>
                      <a:pt x="57" y="20"/>
                    </a:lnTo>
                    <a:lnTo>
                      <a:pt x="71" y="20"/>
                    </a:lnTo>
                    <a:lnTo>
                      <a:pt x="86" y="21"/>
                    </a:lnTo>
                    <a:lnTo>
                      <a:pt x="100" y="21"/>
                    </a:lnTo>
                    <a:lnTo>
                      <a:pt x="114" y="22"/>
                    </a:lnTo>
                    <a:lnTo>
                      <a:pt x="129" y="23"/>
                    </a:lnTo>
                    <a:lnTo>
                      <a:pt x="143" y="24"/>
                    </a:lnTo>
                    <a:lnTo>
                      <a:pt x="156" y="26"/>
                    </a:lnTo>
                    <a:lnTo>
                      <a:pt x="171" y="27"/>
                    </a:lnTo>
                    <a:lnTo>
                      <a:pt x="185" y="29"/>
                    </a:lnTo>
                    <a:lnTo>
                      <a:pt x="199" y="31"/>
                    </a:lnTo>
                    <a:lnTo>
                      <a:pt x="214" y="34"/>
                    </a:lnTo>
                    <a:lnTo>
                      <a:pt x="228" y="37"/>
                    </a:lnTo>
                    <a:lnTo>
                      <a:pt x="245" y="42"/>
                    </a:lnTo>
                    <a:lnTo>
                      <a:pt x="262" y="45"/>
                    </a:lnTo>
                    <a:lnTo>
                      <a:pt x="280" y="51"/>
                    </a:lnTo>
                    <a:lnTo>
                      <a:pt x="297" y="56"/>
                    </a:lnTo>
                    <a:lnTo>
                      <a:pt x="314" y="61"/>
                    </a:lnTo>
                    <a:lnTo>
                      <a:pt x="331" y="67"/>
                    </a:lnTo>
                    <a:lnTo>
                      <a:pt x="347" y="73"/>
                    </a:lnTo>
                    <a:lnTo>
                      <a:pt x="365" y="80"/>
                    </a:lnTo>
                    <a:lnTo>
                      <a:pt x="381" y="87"/>
                    </a:lnTo>
                    <a:lnTo>
                      <a:pt x="398" y="92"/>
                    </a:lnTo>
                    <a:lnTo>
                      <a:pt x="414" y="99"/>
                    </a:lnTo>
                    <a:lnTo>
                      <a:pt x="430" y="106"/>
                    </a:lnTo>
                    <a:lnTo>
                      <a:pt x="446" y="113"/>
                    </a:lnTo>
                    <a:lnTo>
                      <a:pt x="464" y="121"/>
                    </a:lnTo>
                    <a:lnTo>
                      <a:pt x="480" y="128"/>
                    </a:lnTo>
                    <a:lnTo>
                      <a:pt x="496" y="135"/>
                    </a:lnTo>
                    <a:lnTo>
                      <a:pt x="503" y="135"/>
                    </a:lnTo>
                    <a:lnTo>
                      <a:pt x="509" y="130"/>
                    </a:lnTo>
                    <a:lnTo>
                      <a:pt x="512" y="125"/>
                    </a:lnTo>
                    <a:lnTo>
                      <a:pt x="509" y="119"/>
                    </a:lnTo>
                    <a:lnTo>
                      <a:pt x="495" y="110"/>
                    </a:lnTo>
                    <a:lnTo>
                      <a:pt x="480" y="102"/>
                    </a:lnTo>
                    <a:lnTo>
                      <a:pt x="465" y="94"/>
                    </a:lnTo>
                    <a:lnTo>
                      <a:pt x="451" y="86"/>
                    </a:lnTo>
                    <a:lnTo>
                      <a:pt x="436" y="77"/>
                    </a:lnTo>
                    <a:lnTo>
                      <a:pt x="421" y="69"/>
                    </a:lnTo>
                    <a:lnTo>
                      <a:pt x="406" y="62"/>
                    </a:lnTo>
                    <a:lnTo>
                      <a:pt x="390" y="54"/>
                    </a:lnTo>
                    <a:lnTo>
                      <a:pt x="375" y="47"/>
                    </a:lnTo>
                    <a:lnTo>
                      <a:pt x="359" y="42"/>
                    </a:lnTo>
                    <a:lnTo>
                      <a:pt x="344" y="36"/>
                    </a:lnTo>
                    <a:lnTo>
                      <a:pt x="328" y="30"/>
                    </a:lnTo>
                    <a:lnTo>
                      <a:pt x="312" y="24"/>
                    </a:lnTo>
                    <a:lnTo>
                      <a:pt x="296" y="20"/>
                    </a:lnTo>
                    <a:lnTo>
                      <a:pt x="280" y="15"/>
                    </a:lnTo>
                    <a:lnTo>
                      <a:pt x="263" y="11"/>
                    </a:lnTo>
                    <a:lnTo>
                      <a:pt x="247" y="7"/>
                    </a:lnTo>
                    <a:lnTo>
                      <a:pt x="230" y="4"/>
                    </a:lnTo>
                    <a:lnTo>
                      <a:pt x="214" y="3"/>
                    </a:lnTo>
                    <a:lnTo>
                      <a:pt x="198" y="0"/>
                    </a:lnTo>
                    <a:lnTo>
                      <a:pt x="181" y="0"/>
                    </a:lnTo>
                    <a:lnTo>
                      <a:pt x="164" y="0"/>
                    </a:lnTo>
                    <a:lnTo>
                      <a:pt x="148" y="0"/>
                    </a:lnTo>
                    <a:lnTo>
                      <a:pt x="132" y="1"/>
                    </a:lnTo>
                    <a:lnTo>
                      <a:pt x="115" y="3"/>
                    </a:lnTo>
                    <a:lnTo>
                      <a:pt x="99" y="4"/>
                    </a:lnTo>
                    <a:lnTo>
                      <a:pt x="83" y="6"/>
                    </a:lnTo>
                    <a:lnTo>
                      <a:pt x="65" y="8"/>
                    </a:lnTo>
                    <a:lnTo>
                      <a:pt x="49" y="11"/>
                    </a:lnTo>
                    <a:lnTo>
                      <a:pt x="33" y="12"/>
                    </a:lnTo>
                    <a:lnTo>
                      <a:pt x="16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9" name="Freeform 68"/>
              <p:cNvSpPr>
                <a:spLocks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2206" y="3616"/>
                <a:ext cx="304" cy="91"/>
              </a:xfrm>
              <a:custGeom>
                <a:avLst/>
                <a:gdLst>
                  <a:gd name="T0" fmla="*/ 608 w 608"/>
                  <a:gd name="T1" fmla="*/ 170 h 181"/>
                  <a:gd name="T2" fmla="*/ 566 w 608"/>
                  <a:gd name="T3" fmla="*/ 174 h 181"/>
                  <a:gd name="T4" fmla="*/ 526 w 608"/>
                  <a:gd name="T5" fmla="*/ 178 h 181"/>
                  <a:gd name="T6" fmla="*/ 486 w 608"/>
                  <a:gd name="T7" fmla="*/ 178 h 181"/>
                  <a:gd name="T8" fmla="*/ 445 w 608"/>
                  <a:gd name="T9" fmla="*/ 177 h 181"/>
                  <a:gd name="T10" fmla="*/ 405 w 608"/>
                  <a:gd name="T11" fmla="*/ 172 h 181"/>
                  <a:gd name="T12" fmla="*/ 366 w 608"/>
                  <a:gd name="T13" fmla="*/ 166 h 181"/>
                  <a:gd name="T14" fmla="*/ 327 w 608"/>
                  <a:gd name="T15" fmla="*/ 158 h 181"/>
                  <a:gd name="T16" fmla="*/ 288 w 608"/>
                  <a:gd name="T17" fmla="*/ 148 h 181"/>
                  <a:gd name="T18" fmla="*/ 250 w 608"/>
                  <a:gd name="T19" fmla="*/ 136 h 181"/>
                  <a:gd name="T20" fmla="*/ 212 w 608"/>
                  <a:gd name="T21" fmla="*/ 122 h 181"/>
                  <a:gd name="T22" fmla="*/ 175 w 608"/>
                  <a:gd name="T23" fmla="*/ 106 h 181"/>
                  <a:gd name="T24" fmla="*/ 139 w 608"/>
                  <a:gd name="T25" fmla="*/ 88 h 181"/>
                  <a:gd name="T26" fmla="*/ 103 w 608"/>
                  <a:gd name="T27" fmla="*/ 68 h 181"/>
                  <a:gd name="T28" fmla="*/ 69 w 608"/>
                  <a:gd name="T29" fmla="*/ 48 h 181"/>
                  <a:gd name="T30" fmla="*/ 36 w 608"/>
                  <a:gd name="T31" fmla="*/ 25 h 181"/>
                  <a:gd name="T32" fmla="*/ 2 w 608"/>
                  <a:gd name="T33" fmla="*/ 0 h 181"/>
                  <a:gd name="T34" fmla="*/ 1 w 608"/>
                  <a:gd name="T35" fmla="*/ 0 h 181"/>
                  <a:gd name="T36" fmla="*/ 0 w 608"/>
                  <a:gd name="T37" fmla="*/ 1 h 181"/>
                  <a:gd name="T38" fmla="*/ 0 w 608"/>
                  <a:gd name="T39" fmla="*/ 3 h 181"/>
                  <a:gd name="T40" fmla="*/ 0 w 608"/>
                  <a:gd name="T41" fmla="*/ 4 h 181"/>
                  <a:gd name="T42" fmla="*/ 32 w 608"/>
                  <a:gd name="T43" fmla="*/ 29 h 181"/>
                  <a:gd name="T44" fmla="*/ 65 w 608"/>
                  <a:gd name="T45" fmla="*/ 53 h 181"/>
                  <a:gd name="T46" fmla="*/ 100 w 608"/>
                  <a:gd name="T47" fmla="*/ 74 h 181"/>
                  <a:gd name="T48" fmla="*/ 136 w 608"/>
                  <a:gd name="T49" fmla="*/ 94 h 181"/>
                  <a:gd name="T50" fmla="*/ 173 w 608"/>
                  <a:gd name="T51" fmla="*/ 112 h 181"/>
                  <a:gd name="T52" fmla="*/ 209 w 608"/>
                  <a:gd name="T53" fmla="*/ 128 h 181"/>
                  <a:gd name="T54" fmla="*/ 247 w 608"/>
                  <a:gd name="T55" fmla="*/ 142 h 181"/>
                  <a:gd name="T56" fmla="*/ 285 w 608"/>
                  <a:gd name="T57" fmla="*/ 154 h 181"/>
                  <a:gd name="T58" fmla="*/ 325 w 608"/>
                  <a:gd name="T59" fmla="*/ 163 h 181"/>
                  <a:gd name="T60" fmla="*/ 364 w 608"/>
                  <a:gd name="T61" fmla="*/ 171 h 181"/>
                  <a:gd name="T62" fmla="*/ 404 w 608"/>
                  <a:gd name="T63" fmla="*/ 177 h 181"/>
                  <a:gd name="T64" fmla="*/ 444 w 608"/>
                  <a:gd name="T65" fmla="*/ 180 h 181"/>
                  <a:gd name="T66" fmla="*/ 485 w 608"/>
                  <a:gd name="T67" fmla="*/ 181 h 181"/>
                  <a:gd name="T68" fmla="*/ 526 w 608"/>
                  <a:gd name="T69" fmla="*/ 180 h 181"/>
                  <a:gd name="T70" fmla="*/ 566 w 608"/>
                  <a:gd name="T71" fmla="*/ 177 h 181"/>
                  <a:gd name="T72" fmla="*/ 608 w 608"/>
                  <a:gd name="T73" fmla="*/ 171 h 181"/>
                  <a:gd name="T74" fmla="*/ 608 w 608"/>
                  <a:gd name="T75" fmla="*/ 171 h 181"/>
                  <a:gd name="T76" fmla="*/ 608 w 608"/>
                  <a:gd name="T77" fmla="*/ 170 h 181"/>
                  <a:gd name="T78" fmla="*/ 608 w 608"/>
                  <a:gd name="T79" fmla="*/ 170 h 181"/>
                  <a:gd name="T80" fmla="*/ 608 w 608"/>
                  <a:gd name="T81" fmla="*/ 170 h 181"/>
                  <a:gd name="T82" fmla="*/ 608 w 608"/>
                  <a:gd name="T83" fmla="*/ 17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08" h="181">
                    <a:moveTo>
                      <a:pt x="608" y="170"/>
                    </a:moveTo>
                    <a:lnTo>
                      <a:pt x="566" y="174"/>
                    </a:lnTo>
                    <a:lnTo>
                      <a:pt x="526" y="178"/>
                    </a:lnTo>
                    <a:lnTo>
                      <a:pt x="486" y="178"/>
                    </a:lnTo>
                    <a:lnTo>
                      <a:pt x="445" y="177"/>
                    </a:lnTo>
                    <a:lnTo>
                      <a:pt x="405" y="172"/>
                    </a:lnTo>
                    <a:lnTo>
                      <a:pt x="366" y="166"/>
                    </a:lnTo>
                    <a:lnTo>
                      <a:pt x="327" y="158"/>
                    </a:lnTo>
                    <a:lnTo>
                      <a:pt x="288" y="148"/>
                    </a:lnTo>
                    <a:lnTo>
                      <a:pt x="250" y="136"/>
                    </a:lnTo>
                    <a:lnTo>
                      <a:pt x="212" y="122"/>
                    </a:lnTo>
                    <a:lnTo>
                      <a:pt x="175" y="106"/>
                    </a:lnTo>
                    <a:lnTo>
                      <a:pt x="139" y="88"/>
                    </a:lnTo>
                    <a:lnTo>
                      <a:pt x="103" y="68"/>
                    </a:lnTo>
                    <a:lnTo>
                      <a:pt x="69" y="48"/>
                    </a:lnTo>
                    <a:lnTo>
                      <a:pt x="36" y="25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2" y="29"/>
                    </a:lnTo>
                    <a:lnTo>
                      <a:pt x="65" y="53"/>
                    </a:lnTo>
                    <a:lnTo>
                      <a:pt x="100" y="74"/>
                    </a:lnTo>
                    <a:lnTo>
                      <a:pt x="136" y="94"/>
                    </a:lnTo>
                    <a:lnTo>
                      <a:pt x="173" y="112"/>
                    </a:lnTo>
                    <a:lnTo>
                      <a:pt x="209" y="128"/>
                    </a:lnTo>
                    <a:lnTo>
                      <a:pt x="247" y="142"/>
                    </a:lnTo>
                    <a:lnTo>
                      <a:pt x="285" y="154"/>
                    </a:lnTo>
                    <a:lnTo>
                      <a:pt x="325" y="163"/>
                    </a:lnTo>
                    <a:lnTo>
                      <a:pt x="364" y="171"/>
                    </a:lnTo>
                    <a:lnTo>
                      <a:pt x="404" y="177"/>
                    </a:lnTo>
                    <a:lnTo>
                      <a:pt x="444" y="180"/>
                    </a:lnTo>
                    <a:lnTo>
                      <a:pt x="485" y="181"/>
                    </a:lnTo>
                    <a:lnTo>
                      <a:pt x="526" y="180"/>
                    </a:lnTo>
                    <a:lnTo>
                      <a:pt x="566" y="177"/>
                    </a:lnTo>
                    <a:lnTo>
                      <a:pt x="608" y="171"/>
                    </a:lnTo>
                    <a:lnTo>
                      <a:pt x="608" y="171"/>
                    </a:lnTo>
                    <a:lnTo>
                      <a:pt x="608" y="170"/>
                    </a:lnTo>
                    <a:lnTo>
                      <a:pt x="608" y="170"/>
                    </a:lnTo>
                    <a:lnTo>
                      <a:pt x="608" y="170"/>
                    </a:lnTo>
                    <a:lnTo>
                      <a:pt x="608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0" name="Freeform 69"/>
              <p:cNvSpPr>
                <a:spLocks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2288" y="3682"/>
                <a:ext cx="245" cy="45"/>
              </a:xfrm>
              <a:custGeom>
                <a:avLst/>
                <a:gdLst>
                  <a:gd name="T0" fmla="*/ 477 w 492"/>
                  <a:gd name="T1" fmla="*/ 63 h 91"/>
                  <a:gd name="T2" fmla="*/ 446 w 492"/>
                  <a:gd name="T3" fmla="*/ 68 h 91"/>
                  <a:gd name="T4" fmla="*/ 416 w 492"/>
                  <a:gd name="T5" fmla="*/ 71 h 91"/>
                  <a:gd name="T6" fmla="*/ 385 w 492"/>
                  <a:gd name="T7" fmla="*/ 75 h 91"/>
                  <a:gd name="T8" fmla="*/ 355 w 492"/>
                  <a:gd name="T9" fmla="*/ 77 h 91"/>
                  <a:gd name="T10" fmla="*/ 324 w 492"/>
                  <a:gd name="T11" fmla="*/ 78 h 91"/>
                  <a:gd name="T12" fmla="*/ 294 w 492"/>
                  <a:gd name="T13" fmla="*/ 77 h 91"/>
                  <a:gd name="T14" fmla="*/ 263 w 492"/>
                  <a:gd name="T15" fmla="*/ 75 h 91"/>
                  <a:gd name="T16" fmla="*/ 233 w 492"/>
                  <a:gd name="T17" fmla="*/ 70 h 91"/>
                  <a:gd name="T18" fmla="*/ 202 w 492"/>
                  <a:gd name="T19" fmla="*/ 64 h 91"/>
                  <a:gd name="T20" fmla="*/ 172 w 492"/>
                  <a:gd name="T21" fmla="*/ 56 h 91"/>
                  <a:gd name="T22" fmla="*/ 142 w 492"/>
                  <a:gd name="T23" fmla="*/ 48 h 91"/>
                  <a:gd name="T24" fmla="*/ 112 w 492"/>
                  <a:gd name="T25" fmla="*/ 39 h 91"/>
                  <a:gd name="T26" fmla="*/ 83 w 492"/>
                  <a:gd name="T27" fmla="*/ 29 h 91"/>
                  <a:gd name="T28" fmla="*/ 53 w 492"/>
                  <a:gd name="T29" fmla="*/ 18 h 91"/>
                  <a:gd name="T30" fmla="*/ 25 w 492"/>
                  <a:gd name="T31" fmla="*/ 5 h 91"/>
                  <a:gd name="T32" fmla="*/ 6 w 492"/>
                  <a:gd name="T33" fmla="*/ 0 h 91"/>
                  <a:gd name="T34" fmla="*/ 0 w 492"/>
                  <a:gd name="T35" fmla="*/ 4 h 91"/>
                  <a:gd name="T36" fmla="*/ 15 w 492"/>
                  <a:gd name="T37" fmla="*/ 16 h 91"/>
                  <a:gd name="T38" fmla="*/ 43 w 492"/>
                  <a:gd name="T39" fmla="*/ 31 h 91"/>
                  <a:gd name="T40" fmla="*/ 71 w 492"/>
                  <a:gd name="T41" fmla="*/ 44 h 91"/>
                  <a:gd name="T42" fmla="*/ 99 w 492"/>
                  <a:gd name="T43" fmla="*/ 55 h 91"/>
                  <a:gd name="T44" fmla="*/ 128 w 492"/>
                  <a:gd name="T45" fmla="*/ 65 h 91"/>
                  <a:gd name="T46" fmla="*/ 158 w 492"/>
                  <a:gd name="T47" fmla="*/ 73 h 91"/>
                  <a:gd name="T48" fmla="*/ 188 w 492"/>
                  <a:gd name="T49" fmla="*/ 80 h 91"/>
                  <a:gd name="T50" fmla="*/ 219 w 492"/>
                  <a:gd name="T51" fmla="*/ 86 h 91"/>
                  <a:gd name="T52" fmla="*/ 251 w 492"/>
                  <a:gd name="T53" fmla="*/ 90 h 91"/>
                  <a:gd name="T54" fmla="*/ 284 w 492"/>
                  <a:gd name="T55" fmla="*/ 91 h 91"/>
                  <a:gd name="T56" fmla="*/ 316 w 492"/>
                  <a:gd name="T57" fmla="*/ 90 h 91"/>
                  <a:gd name="T58" fmla="*/ 348 w 492"/>
                  <a:gd name="T59" fmla="*/ 87 h 91"/>
                  <a:gd name="T60" fmla="*/ 380 w 492"/>
                  <a:gd name="T61" fmla="*/ 83 h 91"/>
                  <a:gd name="T62" fmla="*/ 413 w 492"/>
                  <a:gd name="T63" fmla="*/ 77 h 91"/>
                  <a:gd name="T64" fmla="*/ 444 w 492"/>
                  <a:gd name="T65" fmla="*/ 71 h 91"/>
                  <a:gd name="T66" fmla="*/ 476 w 492"/>
                  <a:gd name="T67" fmla="*/ 64 h 91"/>
                  <a:gd name="T68" fmla="*/ 492 w 492"/>
                  <a:gd name="T69" fmla="*/ 62 h 91"/>
                  <a:gd name="T70" fmla="*/ 492 w 492"/>
                  <a:gd name="T71" fmla="*/ 61 h 91"/>
                  <a:gd name="T72" fmla="*/ 492 w 492"/>
                  <a:gd name="T73" fmla="*/ 6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2" h="91">
                    <a:moveTo>
                      <a:pt x="492" y="61"/>
                    </a:moveTo>
                    <a:lnTo>
                      <a:pt x="477" y="63"/>
                    </a:lnTo>
                    <a:lnTo>
                      <a:pt x="461" y="65"/>
                    </a:lnTo>
                    <a:lnTo>
                      <a:pt x="446" y="68"/>
                    </a:lnTo>
                    <a:lnTo>
                      <a:pt x="431" y="70"/>
                    </a:lnTo>
                    <a:lnTo>
                      <a:pt x="416" y="71"/>
                    </a:lnTo>
                    <a:lnTo>
                      <a:pt x="400" y="73"/>
                    </a:lnTo>
                    <a:lnTo>
                      <a:pt x="385" y="75"/>
                    </a:lnTo>
                    <a:lnTo>
                      <a:pt x="370" y="76"/>
                    </a:lnTo>
                    <a:lnTo>
                      <a:pt x="355" y="77"/>
                    </a:lnTo>
                    <a:lnTo>
                      <a:pt x="340" y="78"/>
                    </a:lnTo>
                    <a:lnTo>
                      <a:pt x="324" y="78"/>
                    </a:lnTo>
                    <a:lnTo>
                      <a:pt x="309" y="78"/>
                    </a:lnTo>
                    <a:lnTo>
                      <a:pt x="294" y="77"/>
                    </a:lnTo>
                    <a:lnTo>
                      <a:pt x="279" y="76"/>
                    </a:lnTo>
                    <a:lnTo>
                      <a:pt x="263" y="75"/>
                    </a:lnTo>
                    <a:lnTo>
                      <a:pt x="248" y="72"/>
                    </a:lnTo>
                    <a:lnTo>
                      <a:pt x="233" y="70"/>
                    </a:lnTo>
                    <a:lnTo>
                      <a:pt x="217" y="67"/>
                    </a:lnTo>
                    <a:lnTo>
                      <a:pt x="202" y="64"/>
                    </a:lnTo>
                    <a:lnTo>
                      <a:pt x="187" y="61"/>
                    </a:lnTo>
                    <a:lnTo>
                      <a:pt x="172" y="56"/>
                    </a:lnTo>
                    <a:lnTo>
                      <a:pt x="157" y="53"/>
                    </a:lnTo>
                    <a:lnTo>
                      <a:pt x="142" y="48"/>
                    </a:lnTo>
                    <a:lnTo>
                      <a:pt x="127" y="44"/>
                    </a:lnTo>
                    <a:lnTo>
                      <a:pt x="112" y="39"/>
                    </a:lnTo>
                    <a:lnTo>
                      <a:pt x="97" y="34"/>
                    </a:lnTo>
                    <a:lnTo>
                      <a:pt x="83" y="29"/>
                    </a:lnTo>
                    <a:lnTo>
                      <a:pt x="68" y="24"/>
                    </a:lnTo>
                    <a:lnTo>
                      <a:pt x="53" y="18"/>
                    </a:lnTo>
                    <a:lnTo>
                      <a:pt x="39" y="12"/>
                    </a:lnTo>
                    <a:lnTo>
                      <a:pt x="25" y="5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15" y="16"/>
                    </a:lnTo>
                    <a:lnTo>
                      <a:pt x="29" y="24"/>
                    </a:lnTo>
                    <a:lnTo>
                      <a:pt x="43" y="31"/>
                    </a:lnTo>
                    <a:lnTo>
                      <a:pt x="57" y="38"/>
                    </a:lnTo>
                    <a:lnTo>
                      <a:pt x="71" y="44"/>
                    </a:lnTo>
                    <a:lnTo>
                      <a:pt x="84" y="49"/>
                    </a:lnTo>
                    <a:lnTo>
                      <a:pt x="99" y="55"/>
                    </a:lnTo>
                    <a:lnTo>
                      <a:pt x="113" y="61"/>
                    </a:lnTo>
                    <a:lnTo>
                      <a:pt x="128" y="65"/>
                    </a:lnTo>
                    <a:lnTo>
                      <a:pt x="143" y="70"/>
                    </a:lnTo>
                    <a:lnTo>
                      <a:pt x="158" y="73"/>
                    </a:lnTo>
                    <a:lnTo>
                      <a:pt x="173" y="78"/>
                    </a:lnTo>
                    <a:lnTo>
                      <a:pt x="188" y="80"/>
                    </a:lnTo>
                    <a:lnTo>
                      <a:pt x="204" y="84"/>
                    </a:lnTo>
                    <a:lnTo>
                      <a:pt x="219" y="86"/>
                    </a:lnTo>
                    <a:lnTo>
                      <a:pt x="235" y="88"/>
                    </a:lnTo>
                    <a:lnTo>
                      <a:pt x="251" y="90"/>
                    </a:lnTo>
                    <a:lnTo>
                      <a:pt x="267" y="91"/>
                    </a:lnTo>
                    <a:lnTo>
                      <a:pt x="284" y="91"/>
                    </a:lnTo>
                    <a:lnTo>
                      <a:pt x="300" y="91"/>
                    </a:lnTo>
                    <a:lnTo>
                      <a:pt x="316" y="90"/>
                    </a:lnTo>
                    <a:lnTo>
                      <a:pt x="332" y="88"/>
                    </a:lnTo>
                    <a:lnTo>
                      <a:pt x="348" y="87"/>
                    </a:lnTo>
                    <a:lnTo>
                      <a:pt x="364" y="85"/>
                    </a:lnTo>
                    <a:lnTo>
                      <a:pt x="380" y="83"/>
                    </a:lnTo>
                    <a:lnTo>
                      <a:pt x="396" y="79"/>
                    </a:lnTo>
                    <a:lnTo>
                      <a:pt x="413" y="77"/>
                    </a:lnTo>
                    <a:lnTo>
                      <a:pt x="429" y="73"/>
                    </a:lnTo>
                    <a:lnTo>
                      <a:pt x="444" y="71"/>
                    </a:lnTo>
                    <a:lnTo>
                      <a:pt x="460" y="68"/>
                    </a:lnTo>
                    <a:lnTo>
                      <a:pt x="476" y="64"/>
                    </a:lnTo>
                    <a:lnTo>
                      <a:pt x="491" y="62"/>
                    </a:lnTo>
                    <a:lnTo>
                      <a:pt x="492" y="62"/>
                    </a:lnTo>
                    <a:lnTo>
                      <a:pt x="492" y="61"/>
                    </a:lnTo>
                    <a:lnTo>
                      <a:pt x="492" y="61"/>
                    </a:lnTo>
                    <a:lnTo>
                      <a:pt x="492" y="61"/>
                    </a:lnTo>
                    <a:lnTo>
                      <a:pt x="492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1" name="Freeform 70"/>
              <p:cNvSpPr>
                <a:spLocks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2776" y="3715"/>
                <a:ext cx="177" cy="73"/>
              </a:xfrm>
              <a:custGeom>
                <a:avLst/>
                <a:gdLst>
                  <a:gd name="T0" fmla="*/ 351 w 353"/>
                  <a:gd name="T1" fmla="*/ 0 h 148"/>
                  <a:gd name="T2" fmla="*/ 331 w 353"/>
                  <a:gd name="T3" fmla="*/ 13 h 148"/>
                  <a:gd name="T4" fmla="*/ 311 w 353"/>
                  <a:gd name="T5" fmla="*/ 26 h 148"/>
                  <a:gd name="T6" fmla="*/ 291 w 353"/>
                  <a:gd name="T7" fmla="*/ 36 h 148"/>
                  <a:gd name="T8" fmla="*/ 270 w 353"/>
                  <a:gd name="T9" fmla="*/ 46 h 148"/>
                  <a:gd name="T10" fmla="*/ 248 w 353"/>
                  <a:gd name="T11" fmla="*/ 57 h 148"/>
                  <a:gd name="T12" fmla="*/ 228 w 353"/>
                  <a:gd name="T13" fmla="*/ 66 h 148"/>
                  <a:gd name="T14" fmla="*/ 207 w 353"/>
                  <a:gd name="T15" fmla="*/ 74 h 148"/>
                  <a:gd name="T16" fmla="*/ 185 w 353"/>
                  <a:gd name="T17" fmla="*/ 82 h 148"/>
                  <a:gd name="T18" fmla="*/ 163 w 353"/>
                  <a:gd name="T19" fmla="*/ 89 h 148"/>
                  <a:gd name="T20" fmla="*/ 141 w 353"/>
                  <a:gd name="T21" fmla="*/ 96 h 148"/>
                  <a:gd name="T22" fmla="*/ 119 w 353"/>
                  <a:gd name="T23" fmla="*/ 103 h 148"/>
                  <a:gd name="T24" fmla="*/ 96 w 353"/>
                  <a:gd name="T25" fmla="*/ 110 h 148"/>
                  <a:gd name="T26" fmla="*/ 75 w 353"/>
                  <a:gd name="T27" fmla="*/ 116 h 148"/>
                  <a:gd name="T28" fmla="*/ 51 w 353"/>
                  <a:gd name="T29" fmla="*/ 123 h 148"/>
                  <a:gd name="T30" fmla="*/ 30 w 353"/>
                  <a:gd name="T31" fmla="*/ 128 h 148"/>
                  <a:gd name="T32" fmla="*/ 7 w 353"/>
                  <a:gd name="T33" fmla="*/ 134 h 148"/>
                  <a:gd name="T34" fmla="*/ 3 w 353"/>
                  <a:gd name="T35" fmla="*/ 136 h 148"/>
                  <a:gd name="T36" fmla="*/ 0 w 353"/>
                  <a:gd name="T37" fmla="*/ 141 h 148"/>
                  <a:gd name="T38" fmla="*/ 0 w 353"/>
                  <a:gd name="T39" fmla="*/ 146 h 148"/>
                  <a:gd name="T40" fmla="*/ 3 w 353"/>
                  <a:gd name="T41" fmla="*/ 148 h 148"/>
                  <a:gd name="T42" fmla="*/ 27 w 353"/>
                  <a:gd name="T43" fmla="*/ 144 h 148"/>
                  <a:gd name="T44" fmla="*/ 50 w 353"/>
                  <a:gd name="T45" fmla="*/ 141 h 148"/>
                  <a:gd name="T46" fmla="*/ 73 w 353"/>
                  <a:gd name="T47" fmla="*/ 136 h 148"/>
                  <a:gd name="T48" fmla="*/ 96 w 353"/>
                  <a:gd name="T49" fmla="*/ 131 h 148"/>
                  <a:gd name="T50" fmla="*/ 119 w 353"/>
                  <a:gd name="T51" fmla="*/ 124 h 148"/>
                  <a:gd name="T52" fmla="*/ 142 w 353"/>
                  <a:gd name="T53" fmla="*/ 116 h 148"/>
                  <a:gd name="T54" fmla="*/ 164 w 353"/>
                  <a:gd name="T55" fmla="*/ 108 h 148"/>
                  <a:gd name="T56" fmla="*/ 186 w 353"/>
                  <a:gd name="T57" fmla="*/ 98 h 148"/>
                  <a:gd name="T58" fmla="*/ 208 w 353"/>
                  <a:gd name="T59" fmla="*/ 89 h 148"/>
                  <a:gd name="T60" fmla="*/ 229 w 353"/>
                  <a:gd name="T61" fmla="*/ 79 h 148"/>
                  <a:gd name="T62" fmla="*/ 250 w 353"/>
                  <a:gd name="T63" fmla="*/ 67 h 148"/>
                  <a:gd name="T64" fmla="*/ 270 w 353"/>
                  <a:gd name="T65" fmla="*/ 56 h 148"/>
                  <a:gd name="T66" fmla="*/ 291 w 353"/>
                  <a:gd name="T67" fmla="*/ 44 h 148"/>
                  <a:gd name="T68" fmla="*/ 312 w 353"/>
                  <a:gd name="T69" fmla="*/ 32 h 148"/>
                  <a:gd name="T70" fmla="*/ 331 w 353"/>
                  <a:gd name="T71" fmla="*/ 18 h 148"/>
                  <a:gd name="T72" fmla="*/ 351 w 353"/>
                  <a:gd name="T73" fmla="*/ 4 h 148"/>
                  <a:gd name="T74" fmla="*/ 352 w 353"/>
                  <a:gd name="T75" fmla="*/ 3 h 148"/>
                  <a:gd name="T76" fmla="*/ 353 w 353"/>
                  <a:gd name="T77" fmla="*/ 2 h 148"/>
                  <a:gd name="T78" fmla="*/ 352 w 353"/>
                  <a:gd name="T79" fmla="*/ 0 h 148"/>
                  <a:gd name="T80" fmla="*/ 351 w 353"/>
                  <a:gd name="T81" fmla="*/ 0 h 148"/>
                  <a:gd name="T82" fmla="*/ 351 w 353"/>
                  <a:gd name="T8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53" h="148">
                    <a:moveTo>
                      <a:pt x="351" y="0"/>
                    </a:moveTo>
                    <a:lnTo>
                      <a:pt x="331" y="13"/>
                    </a:lnTo>
                    <a:lnTo>
                      <a:pt x="311" y="26"/>
                    </a:lnTo>
                    <a:lnTo>
                      <a:pt x="291" y="36"/>
                    </a:lnTo>
                    <a:lnTo>
                      <a:pt x="270" y="46"/>
                    </a:lnTo>
                    <a:lnTo>
                      <a:pt x="248" y="57"/>
                    </a:lnTo>
                    <a:lnTo>
                      <a:pt x="228" y="66"/>
                    </a:lnTo>
                    <a:lnTo>
                      <a:pt x="207" y="74"/>
                    </a:lnTo>
                    <a:lnTo>
                      <a:pt x="185" y="82"/>
                    </a:lnTo>
                    <a:lnTo>
                      <a:pt x="163" y="89"/>
                    </a:lnTo>
                    <a:lnTo>
                      <a:pt x="141" y="96"/>
                    </a:lnTo>
                    <a:lnTo>
                      <a:pt x="119" y="103"/>
                    </a:lnTo>
                    <a:lnTo>
                      <a:pt x="96" y="110"/>
                    </a:lnTo>
                    <a:lnTo>
                      <a:pt x="75" y="116"/>
                    </a:lnTo>
                    <a:lnTo>
                      <a:pt x="51" y="123"/>
                    </a:lnTo>
                    <a:lnTo>
                      <a:pt x="30" y="128"/>
                    </a:lnTo>
                    <a:lnTo>
                      <a:pt x="7" y="134"/>
                    </a:lnTo>
                    <a:lnTo>
                      <a:pt x="3" y="136"/>
                    </a:lnTo>
                    <a:lnTo>
                      <a:pt x="0" y="141"/>
                    </a:lnTo>
                    <a:lnTo>
                      <a:pt x="0" y="146"/>
                    </a:lnTo>
                    <a:lnTo>
                      <a:pt x="3" y="148"/>
                    </a:lnTo>
                    <a:lnTo>
                      <a:pt x="27" y="144"/>
                    </a:lnTo>
                    <a:lnTo>
                      <a:pt x="50" y="141"/>
                    </a:lnTo>
                    <a:lnTo>
                      <a:pt x="73" y="136"/>
                    </a:lnTo>
                    <a:lnTo>
                      <a:pt x="96" y="131"/>
                    </a:lnTo>
                    <a:lnTo>
                      <a:pt x="119" y="124"/>
                    </a:lnTo>
                    <a:lnTo>
                      <a:pt x="142" y="116"/>
                    </a:lnTo>
                    <a:lnTo>
                      <a:pt x="164" y="108"/>
                    </a:lnTo>
                    <a:lnTo>
                      <a:pt x="186" y="98"/>
                    </a:lnTo>
                    <a:lnTo>
                      <a:pt x="208" y="89"/>
                    </a:lnTo>
                    <a:lnTo>
                      <a:pt x="229" y="79"/>
                    </a:lnTo>
                    <a:lnTo>
                      <a:pt x="250" y="67"/>
                    </a:lnTo>
                    <a:lnTo>
                      <a:pt x="270" y="56"/>
                    </a:lnTo>
                    <a:lnTo>
                      <a:pt x="291" y="44"/>
                    </a:lnTo>
                    <a:lnTo>
                      <a:pt x="312" y="32"/>
                    </a:lnTo>
                    <a:lnTo>
                      <a:pt x="331" y="18"/>
                    </a:lnTo>
                    <a:lnTo>
                      <a:pt x="351" y="4"/>
                    </a:lnTo>
                    <a:lnTo>
                      <a:pt x="352" y="3"/>
                    </a:lnTo>
                    <a:lnTo>
                      <a:pt x="353" y="2"/>
                    </a:lnTo>
                    <a:lnTo>
                      <a:pt x="352" y="0"/>
                    </a:lnTo>
                    <a:lnTo>
                      <a:pt x="351" y="0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2" name="Freeform 71"/>
              <p:cNvSpPr>
                <a:spLocks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2186" y="3542"/>
                <a:ext cx="120" cy="75"/>
              </a:xfrm>
              <a:custGeom>
                <a:avLst/>
                <a:gdLst>
                  <a:gd name="T0" fmla="*/ 0 w 239"/>
                  <a:gd name="T1" fmla="*/ 150 h 150"/>
                  <a:gd name="T2" fmla="*/ 3 w 239"/>
                  <a:gd name="T3" fmla="*/ 131 h 150"/>
                  <a:gd name="T4" fmla="*/ 9 w 239"/>
                  <a:gd name="T5" fmla="*/ 115 h 150"/>
                  <a:gd name="T6" fmla="*/ 18 w 239"/>
                  <a:gd name="T7" fmla="*/ 100 h 150"/>
                  <a:gd name="T8" fmla="*/ 29 w 239"/>
                  <a:gd name="T9" fmla="*/ 86 h 150"/>
                  <a:gd name="T10" fmla="*/ 40 w 239"/>
                  <a:gd name="T11" fmla="*/ 75 h 150"/>
                  <a:gd name="T12" fmla="*/ 54 w 239"/>
                  <a:gd name="T13" fmla="*/ 63 h 150"/>
                  <a:gd name="T14" fmla="*/ 68 w 239"/>
                  <a:gd name="T15" fmla="*/ 52 h 150"/>
                  <a:gd name="T16" fmla="*/ 81 w 239"/>
                  <a:gd name="T17" fmla="*/ 41 h 150"/>
                  <a:gd name="T18" fmla="*/ 100 w 239"/>
                  <a:gd name="T19" fmla="*/ 31 h 150"/>
                  <a:gd name="T20" fmla="*/ 118 w 239"/>
                  <a:gd name="T21" fmla="*/ 23 h 150"/>
                  <a:gd name="T22" fmla="*/ 137 w 239"/>
                  <a:gd name="T23" fmla="*/ 18 h 150"/>
                  <a:gd name="T24" fmla="*/ 156 w 239"/>
                  <a:gd name="T25" fmla="*/ 15 h 150"/>
                  <a:gd name="T26" fmla="*/ 176 w 239"/>
                  <a:gd name="T27" fmla="*/ 14 h 150"/>
                  <a:gd name="T28" fmla="*/ 195 w 239"/>
                  <a:gd name="T29" fmla="*/ 14 h 150"/>
                  <a:gd name="T30" fmla="*/ 215 w 239"/>
                  <a:gd name="T31" fmla="*/ 14 h 150"/>
                  <a:gd name="T32" fmla="*/ 236 w 239"/>
                  <a:gd name="T33" fmla="*/ 14 h 150"/>
                  <a:gd name="T34" fmla="*/ 238 w 239"/>
                  <a:gd name="T35" fmla="*/ 13 h 150"/>
                  <a:gd name="T36" fmla="*/ 239 w 239"/>
                  <a:gd name="T37" fmla="*/ 11 h 150"/>
                  <a:gd name="T38" fmla="*/ 239 w 239"/>
                  <a:gd name="T39" fmla="*/ 10 h 150"/>
                  <a:gd name="T40" fmla="*/ 238 w 239"/>
                  <a:gd name="T41" fmla="*/ 9 h 150"/>
                  <a:gd name="T42" fmla="*/ 229 w 239"/>
                  <a:gd name="T43" fmla="*/ 8 h 150"/>
                  <a:gd name="T44" fmla="*/ 220 w 239"/>
                  <a:gd name="T45" fmla="*/ 7 h 150"/>
                  <a:gd name="T46" fmla="*/ 210 w 239"/>
                  <a:gd name="T47" fmla="*/ 4 h 150"/>
                  <a:gd name="T48" fmla="*/ 200 w 239"/>
                  <a:gd name="T49" fmla="*/ 3 h 150"/>
                  <a:gd name="T50" fmla="*/ 190 w 239"/>
                  <a:gd name="T51" fmla="*/ 1 h 150"/>
                  <a:gd name="T52" fmla="*/ 180 w 239"/>
                  <a:gd name="T53" fmla="*/ 0 h 150"/>
                  <a:gd name="T54" fmla="*/ 171 w 239"/>
                  <a:gd name="T55" fmla="*/ 0 h 150"/>
                  <a:gd name="T56" fmla="*/ 162 w 239"/>
                  <a:gd name="T57" fmla="*/ 1 h 150"/>
                  <a:gd name="T58" fmla="*/ 151 w 239"/>
                  <a:gd name="T59" fmla="*/ 4 h 150"/>
                  <a:gd name="T60" fmla="*/ 140 w 239"/>
                  <a:gd name="T61" fmla="*/ 8 h 150"/>
                  <a:gd name="T62" fmla="*/ 130 w 239"/>
                  <a:gd name="T63" fmla="*/ 11 h 150"/>
                  <a:gd name="T64" fmla="*/ 119 w 239"/>
                  <a:gd name="T65" fmla="*/ 16 h 150"/>
                  <a:gd name="T66" fmla="*/ 109 w 239"/>
                  <a:gd name="T67" fmla="*/ 21 h 150"/>
                  <a:gd name="T68" fmla="*/ 99 w 239"/>
                  <a:gd name="T69" fmla="*/ 26 h 150"/>
                  <a:gd name="T70" fmla="*/ 88 w 239"/>
                  <a:gd name="T71" fmla="*/ 32 h 150"/>
                  <a:gd name="T72" fmla="*/ 79 w 239"/>
                  <a:gd name="T73" fmla="*/ 38 h 150"/>
                  <a:gd name="T74" fmla="*/ 64 w 239"/>
                  <a:gd name="T75" fmla="*/ 48 h 150"/>
                  <a:gd name="T76" fmla="*/ 50 w 239"/>
                  <a:gd name="T77" fmla="*/ 60 h 150"/>
                  <a:gd name="T78" fmla="*/ 37 w 239"/>
                  <a:gd name="T79" fmla="*/ 71 h 150"/>
                  <a:gd name="T80" fmla="*/ 25 w 239"/>
                  <a:gd name="T81" fmla="*/ 85 h 150"/>
                  <a:gd name="T82" fmla="*/ 15 w 239"/>
                  <a:gd name="T83" fmla="*/ 99 h 150"/>
                  <a:gd name="T84" fmla="*/ 7 w 239"/>
                  <a:gd name="T85" fmla="*/ 115 h 150"/>
                  <a:gd name="T86" fmla="*/ 2 w 239"/>
                  <a:gd name="T87" fmla="*/ 131 h 150"/>
                  <a:gd name="T88" fmla="*/ 0 w 239"/>
                  <a:gd name="T89" fmla="*/ 150 h 150"/>
                  <a:gd name="T90" fmla="*/ 0 w 239"/>
                  <a:gd name="T91" fmla="*/ 150 h 150"/>
                  <a:gd name="T92" fmla="*/ 0 w 239"/>
                  <a:gd name="T93" fmla="*/ 150 h 150"/>
                  <a:gd name="T94" fmla="*/ 0 w 239"/>
                  <a:gd name="T95" fmla="*/ 150 h 150"/>
                  <a:gd name="T96" fmla="*/ 0 w 239"/>
                  <a:gd name="T97" fmla="*/ 150 h 150"/>
                  <a:gd name="T98" fmla="*/ 0 w 239"/>
                  <a:gd name="T9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9" h="150">
                    <a:moveTo>
                      <a:pt x="0" y="150"/>
                    </a:moveTo>
                    <a:lnTo>
                      <a:pt x="3" y="131"/>
                    </a:lnTo>
                    <a:lnTo>
                      <a:pt x="9" y="115"/>
                    </a:lnTo>
                    <a:lnTo>
                      <a:pt x="18" y="100"/>
                    </a:lnTo>
                    <a:lnTo>
                      <a:pt x="29" y="86"/>
                    </a:lnTo>
                    <a:lnTo>
                      <a:pt x="40" y="75"/>
                    </a:lnTo>
                    <a:lnTo>
                      <a:pt x="54" y="63"/>
                    </a:lnTo>
                    <a:lnTo>
                      <a:pt x="68" y="52"/>
                    </a:lnTo>
                    <a:lnTo>
                      <a:pt x="81" y="41"/>
                    </a:lnTo>
                    <a:lnTo>
                      <a:pt x="100" y="31"/>
                    </a:lnTo>
                    <a:lnTo>
                      <a:pt x="118" y="23"/>
                    </a:lnTo>
                    <a:lnTo>
                      <a:pt x="137" y="18"/>
                    </a:lnTo>
                    <a:lnTo>
                      <a:pt x="156" y="15"/>
                    </a:lnTo>
                    <a:lnTo>
                      <a:pt x="176" y="14"/>
                    </a:lnTo>
                    <a:lnTo>
                      <a:pt x="195" y="14"/>
                    </a:lnTo>
                    <a:lnTo>
                      <a:pt x="215" y="14"/>
                    </a:lnTo>
                    <a:lnTo>
                      <a:pt x="236" y="14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239" y="10"/>
                    </a:lnTo>
                    <a:lnTo>
                      <a:pt x="238" y="9"/>
                    </a:lnTo>
                    <a:lnTo>
                      <a:pt x="229" y="8"/>
                    </a:lnTo>
                    <a:lnTo>
                      <a:pt x="220" y="7"/>
                    </a:lnTo>
                    <a:lnTo>
                      <a:pt x="210" y="4"/>
                    </a:lnTo>
                    <a:lnTo>
                      <a:pt x="200" y="3"/>
                    </a:lnTo>
                    <a:lnTo>
                      <a:pt x="190" y="1"/>
                    </a:lnTo>
                    <a:lnTo>
                      <a:pt x="180" y="0"/>
                    </a:lnTo>
                    <a:lnTo>
                      <a:pt x="171" y="0"/>
                    </a:lnTo>
                    <a:lnTo>
                      <a:pt x="162" y="1"/>
                    </a:lnTo>
                    <a:lnTo>
                      <a:pt x="151" y="4"/>
                    </a:lnTo>
                    <a:lnTo>
                      <a:pt x="140" y="8"/>
                    </a:lnTo>
                    <a:lnTo>
                      <a:pt x="130" y="11"/>
                    </a:lnTo>
                    <a:lnTo>
                      <a:pt x="119" y="16"/>
                    </a:lnTo>
                    <a:lnTo>
                      <a:pt x="109" y="21"/>
                    </a:lnTo>
                    <a:lnTo>
                      <a:pt x="99" y="26"/>
                    </a:lnTo>
                    <a:lnTo>
                      <a:pt x="88" y="32"/>
                    </a:lnTo>
                    <a:lnTo>
                      <a:pt x="79" y="38"/>
                    </a:lnTo>
                    <a:lnTo>
                      <a:pt x="64" y="48"/>
                    </a:lnTo>
                    <a:lnTo>
                      <a:pt x="50" y="60"/>
                    </a:lnTo>
                    <a:lnTo>
                      <a:pt x="37" y="71"/>
                    </a:lnTo>
                    <a:lnTo>
                      <a:pt x="25" y="85"/>
                    </a:lnTo>
                    <a:lnTo>
                      <a:pt x="15" y="99"/>
                    </a:lnTo>
                    <a:lnTo>
                      <a:pt x="7" y="115"/>
                    </a:lnTo>
                    <a:lnTo>
                      <a:pt x="2" y="131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3" name="Freeform 72"/>
              <p:cNvSpPr>
                <a:spLocks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2190" y="3522"/>
                <a:ext cx="100" cy="238"/>
              </a:xfrm>
              <a:custGeom>
                <a:avLst/>
                <a:gdLst>
                  <a:gd name="T0" fmla="*/ 56 w 200"/>
                  <a:gd name="T1" fmla="*/ 0 h 475"/>
                  <a:gd name="T2" fmla="*/ 34 w 200"/>
                  <a:gd name="T3" fmla="*/ 14 h 475"/>
                  <a:gd name="T4" fmla="*/ 19 w 200"/>
                  <a:gd name="T5" fmla="*/ 33 h 475"/>
                  <a:gd name="T6" fmla="*/ 9 w 200"/>
                  <a:gd name="T7" fmla="*/ 55 h 475"/>
                  <a:gd name="T8" fmla="*/ 3 w 200"/>
                  <a:gd name="T9" fmla="*/ 79 h 475"/>
                  <a:gd name="T10" fmla="*/ 1 w 200"/>
                  <a:gd name="T11" fmla="*/ 106 h 475"/>
                  <a:gd name="T12" fmla="*/ 0 w 200"/>
                  <a:gd name="T13" fmla="*/ 131 h 475"/>
                  <a:gd name="T14" fmla="*/ 1 w 200"/>
                  <a:gd name="T15" fmla="*/ 157 h 475"/>
                  <a:gd name="T16" fmla="*/ 3 w 200"/>
                  <a:gd name="T17" fmla="*/ 182 h 475"/>
                  <a:gd name="T18" fmla="*/ 5 w 200"/>
                  <a:gd name="T19" fmla="*/ 205 h 475"/>
                  <a:gd name="T20" fmla="*/ 9 w 200"/>
                  <a:gd name="T21" fmla="*/ 229 h 475"/>
                  <a:gd name="T22" fmla="*/ 15 w 200"/>
                  <a:gd name="T23" fmla="*/ 253 h 475"/>
                  <a:gd name="T24" fmla="*/ 20 w 200"/>
                  <a:gd name="T25" fmla="*/ 277 h 475"/>
                  <a:gd name="T26" fmla="*/ 27 w 200"/>
                  <a:gd name="T27" fmla="*/ 301 h 475"/>
                  <a:gd name="T28" fmla="*/ 36 w 200"/>
                  <a:gd name="T29" fmla="*/ 323 h 475"/>
                  <a:gd name="T30" fmla="*/ 46 w 200"/>
                  <a:gd name="T31" fmla="*/ 345 h 475"/>
                  <a:gd name="T32" fmla="*/ 57 w 200"/>
                  <a:gd name="T33" fmla="*/ 366 h 475"/>
                  <a:gd name="T34" fmla="*/ 70 w 200"/>
                  <a:gd name="T35" fmla="*/ 383 h 475"/>
                  <a:gd name="T36" fmla="*/ 83 w 200"/>
                  <a:gd name="T37" fmla="*/ 399 h 475"/>
                  <a:gd name="T38" fmla="*/ 97 w 200"/>
                  <a:gd name="T39" fmla="*/ 414 h 475"/>
                  <a:gd name="T40" fmla="*/ 114 w 200"/>
                  <a:gd name="T41" fmla="*/ 428 h 475"/>
                  <a:gd name="T42" fmla="*/ 131 w 200"/>
                  <a:gd name="T43" fmla="*/ 441 h 475"/>
                  <a:gd name="T44" fmla="*/ 148 w 200"/>
                  <a:gd name="T45" fmla="*/ 452 h 475"/>
                  <a:gd name="T46" fmla="*/ 165 w 200"/>
                  <a:gd name="T47" fmla="*/ 464 h 475"/>
                  <a:gd name="T48" fmla="*/ 183 w 200"/>
                  <a:gd name="T49" fmla="*/ 475 h 475"/>
                  <a:gd name="T50" fmla="*/ 191 w 200"/>
                  <a:gd name="T51" fmla="*/ 474 h 475"/>
                  <a:gd name="T52" fmla="*/ 197 w 200"/>
                  <a:gd name="T53" fmla="*/ 467 h 475"/>
                  <a:gd name="T54" fmla="*/ 200 w 200"/>
                  <a:gd name="T55" fmla="*/ 457 h 475"/>
                  <a:gd name="T56" fmla="*/ 198 w 200"/>
                  <a:gd name="T57" fmla="*/ 449 h 475"/>
                  <a:gd name="T58" fmla="*/ 178 w 200"/>
                  <a:gd name="T59" fmla="*/ 429 h 475"/>
                  <a:gd name="T60" fmla="*/ 159 w 200"/>
                  <a:gd name="T61" fmla="*/ 411 h 475"/>
                  <a:gd name="T62" fmla="*/ 140 w 200"/>
                  <a:gd name="T63" fmla="*/ 391 h 475"/>
                  <a:gd name="T64" fmla="*/ 123 w 200"/>
                  <a:gd name="T65" fmla="*/ 371 h 475"/>
                  <a:gd name="T66" fmla="*/ 106 w 200"/>
                  <a:gd name="T67" fmla="*/ 350 h 475"/>
                  <a:gd name="T68" fmla="*/ 91 w 200"/>
                  <a:gd name="T69" fmla="*/ 329 h 475"/>
                  <a:gd name="T70" fmla="*/ 76 w 200"/>
                  <a:gd name="T71" fmla="*/ 306 h 475"/>
                  <a:gd name="T72" fmla="*/ 63 w 200"/>
                  <a:gd name="T73" fmla="*/ 282 h 475"/>
                  <a:gd name="T74" fmla="*/ 50 w 200"/>
                  <a:gd name="T75" fmla="*/ 253 h 475"/>
                  <a:gd name="T76" fmla="*/ 36 w 200"/>
                  <a:gd name="T77" fmla="*/ 218 h 475"/>
                  <a:gd name="T78" fmla="*/ 23 w 200"/>
                  <a:gd name="T79" fmla="*/ 178 h 475"/>
                  <a:gd name="T80" fmla="*/ 13 w 200"/>
                  <a:gd name="T81" fmla="*/ 135 h 475"/>
                  <a:gd name="T82" fmla="*/ 10 w 200"/>
                  <a:gd name="T83" fmla="*/ 95 h 475"/>
                  <a:gd name="T84" fmla="*/ 15 w 200"/>
                  <a:gd name="T85" fmla="*/ 57 h 475"/>
                  <a:gd name="T86" fmla="*/ 28 w 200"/>
                  <a:gd name="T87" fmla="*/ 25 h 475"/>
                  <a:gd name="T88" fmla="*/ 56 w 200"/>
                  <a:gd name="T89" fmla="*/ 1 h 475"/>
                  <a:gd name="T90" fmla="*/ 56 w 200"/>
                  <a:gd name="T91" fmla="*/ 0 h 475"/>
                  <a:gd name="T92" fmla="*/ 56 w 200"/>
                  <a:gd name="T93" fmla="*/ 0 h 475"/>
                  <a:gd name="T94" fmla="*/ 56 w 200"/>
                  <a:gd name="T95" fmla="*/ 0 h 475"/>
                  <a:gd name="T96" fmla="*/ 56 w 200"/>
                  <a:gd name="T97" fmla="*/ 0 h 475"/>
                  <a:gd name="T98" fmla="*/ 56 w 200"/>
                  <a:gd name="T99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0" h="475">
                    <a:moveTo>
                      <a:pt x="56" y="0"/>
                    </a:moveTo>
                    <a:lnTo>
                      <a:pt x="34" y="14"/>
                    </a:lnTo>
                    <a:lnTo>
                      <a:pt x="19" y="33"/>
                    </a:lnTo>
                    <a:lnTo>
                      <a:pt x="9" y="55"/>
                    </a:lnTo>
                    <a:lnTo>
                      <a:pt x="3" y="79"/>
                    </a:lnTo>
                    <a:lnTo>
                      <a:pt x="1" y="106"/>
                    </a:lnTo>
                    <a:lnTo>
                      <a:pt x="0" y="131"/>
                    </a:lnTo>
                    <a:lnTo>
                      <a:pt x="1" y="157"/>
                    </a:lnTo>
                    <a:lnTo>
                      <a:pt x="3" y="182"/>
                    </a:lnTo>
                    <a:lnTo>
                      <a:pt x="5" y="205"/>
                    </a:lnTo>
                    <a:lnTo>
                      <a:pt x="9" y="229"/>
                    </a:lnTo>
                    <a:lnTo>
                      <a:pt x="15" y="253"/>
                    </a:lnTo>
                    <a:lnTo>
                      <a:pt x="20" y="277"/>
                    </a:lnTo>
                    <a:lnTo>
                      <a:pt x="27" y="301"/>
                    </a:lnTo>
                    <a:lnTo>
                      <a:pt x="36" y="323"/>
                    </a:lnTo>
                    <a:lnTo>
                      <a:pt x="46" y="345"/>
                    </a:lnTo>
                    <a:lnTo>
                      <a:pt x="57" y="366"/>
                    </a:lnTo>
                    <a:lnTo>
                      <a:pt x="70" y="383"/>
                    </a:lnTo>
                    <a:lnTo>
                      <a:pt x="83" y="399"/>
                    </a:lnTo>
                    <a:lnTo>
                      <a:pt x="97" y="414"/>
                    </a:lnTo>
                    <a:lnTo>
                      <a:pt x="114" y="428"/>
                    </a:lnTo>
                    <a:lnTo>
                      <a:pt x="131" y="441"/>
                    </a:lnTo>
                    <a:lnTo>
                      <a:pt x="148" y="452"/>
                    </a:lnTo>
                    <a:lnTo>
                      <a:pt x="165" y="464"/>
                    </a:lnTo>
                    <a:lnTo>
                      <a:pt x="183" y="475"/>
                    </a:lnTo>
                    <a:lnTo>
                      <a:pt x="191" y="474"/>
                    </a:lnTo>
                    <a:lnTo>
                      <a:pt x="197" y="467"/>
                    </a:lnTo>
                    <a:lnTo>
                      <a:pt x="200" y="457"/>
                    </a:lnTo>
                    <a:lnTo>
                      <a:pt x="198" y="449"/>
                    </a:lnTo>
                    <a:lnTo>
                      <a:pt x="178" y="429"/>
                    </a:lnTo>
                    <a:lnTo>
                      <a:pt x="159" y="411"/>
                    </a:lnTo>
                    <a:lnTo>
                      <a:pt x="140" y="391"/>
                    </a:lnTo>
                    <a:lnTo>
                      <a:pt x="123" y="371"/>
                    </a:lnTo>
                    <a:lnTo>
                      <a:pt x="106" y="350"/>
                    </a:lnTo>
                    <a:lnTo>
                      <a:pt x="91" y="329"/>
                    </a:lnTo>
                    <a:lnTo>
                      <a:pt x="76" y="306"/>
                    </a:lnTo>
                    <a:lnTo>
                      <a:pt x="63" y="282"/>
                    </a:lnTo>
                    <a:lnTo>
                      <a:pt x="50" y="253"/>
                    </a:lnTo>
                    <a:lnTo>
                      <a:pt x="36" y="218"/>
                    </a:lnTo>
                    <a:lnTo>
                      <a:pt x="23" y="178"/>
                    </a:lnTo>
                    <a:lnTo>
                      <a:pt x="13" y="135"/>
                    </a:lnTo>
                    <a:lnTo>
                      <a:pt x="10" y="95"/>
                    </a:lnTo>
                    <a:lnTo>
                      <a:pt x="15" y="57"/>
                    </a:lnTo>
                    <a:lnTo>
                      <a:pt x="28" y="25"/>
                    </a:lnTo>
                    <a:lnTo>
                      <a:pt x="56" y="1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4" name="Freeform 73"/>
              <p:cNvSpPr>
                <a:spLocks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2249" y="3597"/>
                <a:ext cx="119" cy="135"/>
              </a:xfrm>
              <a:custGeom>
                <a:avLst/>
                <a:gdLst>
                  <a:gd name="T0" fmla="*/ 1 w 237"/>
                  <a:gd name="T1" fmla="*/ 0 h 270"/>
                  <a:gd name="T2" fmla="*/ 0 w 237"/>
                  <a:gd name="T3" fmla="*/ 26 h 270"/>
                  <a:gd name="T4" fmla="*/ 3 w 237"/>
                  <a:gd name="T5" fmla="*/ 49 h 270"/>
                  <a:gd name="T6" fmla="*/ 8 w 237"/>
                  <a:gd name="T7" fmla="*/ 72 h 270"/>
                  <a:gd name="T8" fmla="*/ 16 w 237"/>
                  <a:gd name="T9" fmla="*/ 93 h 270"/>
                  <a:gd name="T10" fmla="*/ 27 w 237"/>
                  <a:gd name="T11" fmla="*/ 113 h 270"/>
                  <a:gd name="T12" fmla="*/ 39 w 237"/>
                  <a:gd name="T13" fmla="*/ 133 h 270"/>
                  <a:gd name="T14" fmla="*/ 54 w 237"/>
                  <a:gd name="T15" fmla="*/ 151 h 270"/>
                  <a:gd name="T16" fmla="*/ 70 w 237"/>
                  <a:gd name="T17" fmla="*/ 167 h 270"/>
                  <a:gd name="T18" fmla="*/ 88 w 237"/>
                  <a:gd name="T19" fmla="*/ 184 h 270"/>
                  <a:gd name="T20" fmla="*/ 107 w 237"/>
                  <a:gd name="T21" fmla="*/ 200 h 270"/>
                  <a:gd name="T22" fmla="*/ 127 w 237"/>
                  <a:gd name="T23" fmla="*/ 214 h 270"/>
                  <a:gd name="T24" fmla="*/ 148 w 237"/>
                  <a:gd name="T25" fmla="*/ 226 h 270"/>
                  <a:gd name="T26" fmla="*/ 168 w 237"/>
                  <a:gd name="T27" fmla="*/ 239 h 270"/>
                  <a:gd name="T28" fmla="*/ 189 w 237"/>
                  <a:gd name="T29" fmla="*/ 250 h 270"/>
                  <a:gd name="T30" fmla="*/ 210 w 237"/>
                  <a:gd name="T31" fmla="*/ 261 h 270"/>
                  <a:gd name="T32" fmla="*/ 230 w 237"/>
                  <a:gd name="T33" fmla="*/ 270 h 270"/>
                  <a:gd name="T34" fmla="*/ 233 w 237"/>
                  <a:gd name="T35" fmla="*/ 270 h 270"/>
                  <a:gd name="T36" fmla="*/ 236 w 237"/>
                  <a:gd name="T37" fmla="*/ 268 h 270"/>
                  <a:gd name="T38" fmla="*/ 237 w 237"/>
                  <a:gd name="T39" fmla="*/ 264 h 270"/>
                  <a:gd name="T40" fmla="*/ 236 w 237"/>
                  <a:gd name="T41" fmla="*/ 262 h 270"/>
                  <a:gd name="T42" fmla="*/ 217 w 237"/>
                  <a:gd name="T43" fmla="*/ 252 h 270"/>
                  <a:gd name="T44" fmla="*/ 197 w 237"/>
                  <a:gd name="T45" fmla="*/ 241 h 270"/>
                  <a:gd name="T46" fmla="*/ 176 w 237"/>
                  <a:gd name="T47" fmla="*/ 230 h 270"/>
                  <a:gd name="T48" fmla="*/ 156 w 237"/>
                  <a:gd name="T49" fmla="*/ 218 h 270"/>
                  <a:gd name="T50" fmla="*/ 135 w 237"/>
                  <a:gd name="T51" fmla="*/ 204 h 270"/>
                  <a:gd name="T52" fmla="*/ 115 w 237"/>
                  <a:gd name="T53" fmla="*/ 190 h 270"/>
                  <a:gd name="T54" fmla="*/ 96 w 237"/>
                  <a:gd name="T55" fmla="*/ 177 h 270"/>
                  <a:gd name="T56" fmla="*/ 79 w 237"/>
                  <a:gd name="T57" fmla="*/ 160 h 270"/>
                  <a:gd name="T58" fmla="*/ 61 w 237"/>
                  <a:gd name="T59" fmla="*/ 144 h 270"/>
                  <a:gd name="T60" fmla="*/ 46 w 237"/>
                  <a:gd name="T61" fmla="*/ 126 h 270"/>
                  <a:gd name="T62" fmla="*/ 32 w 237"/>
                  <a:gd name="T63" fmla="*/ 107 h 270"/>
                  <a:gd name="T64" fmla="*/ 21 w 237"/>
                  <a:gd name="T65" fmla="*/ 89 h 270"/>
                  <a:gd name="T66" fmla="*/ 12 w 237"/>
                  <a:gd name="T67" fmla="*/ 68 h 270"/>
                  <a:gd name="T68" fmla="*/ 6 w 237"/>
                  <a:gd name="T69" fmla="*/ 46 h 270"/>
                  <a:gd name="T70" fmla="*/ 3 w 237"/>
                  <a:gd name="T71" fmla="*/ 25 h 270"/>
                  <a:gd name="T72" fmla="*/ 3 w 237"/>
                  <a:gd name="T73" fmla="*/ 0 h 270"/>
                  <a:gd name="T74" fmla="*/ 3 w 237"/>
                  <a:gd name="T75" fmla="*/ 0 h 270"/>
                  <a:gd name="T76" fmla="*/ 3 w 237"/>
                  <a:gd name="T77" fmla="*/ 0 h 270"/>
                  <a:gd name="T78" fmla="*/ 1 w 237"/>
                  <a:gd name="T79" fmla="*/ 0 h 270"/>
                  <a:gd name="T80" fmla="*/ 1 w 237"/>
                  <a:gd name="T81" fmla="*/ 0 h 270"/>
                  <a:gd name="T82" fmla="*/ 1 w 237"/>
                  <a:gd name="T83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7" h="270">
                    <a:moveTo>
                      <a:pt x="1" y="0"/>
                    </a:moveTo>
                    <a:lnTo>
                      <a:pt x="0" y="26"/>
                    </a:lnTo>
                    <a:lnTo>
                      <a:pt x="3" y="49"/>
                    </a:lnTo>
                    <a:lnTo>
                      <a:pt x="8" y="72"/>
                    </a:lnTo>
                    <a:lnTo>
                      <a:pt x="16" y="93"/>
                    </a:lnTo>
                    <a:lnTo>
                      <a:pt x="27" y="113"/>
                    </a:lnTo>
                    <a:lnTo>
                      <a:pt x="39" y="133"/>
                    </a:lnTo>
                    <a:lnTo>
                      <a:pt x="54" y="151"/>
                    </a:lnTo>
                    <a:lnTo>
                      <a:pt x="70" y="167"/>
                    </a:lnTo>
                    <a:lnTo>
                      <a:pt x="88" y="184"/>
                    </a:lnTo>
                    <a:lnTo>
                      <a:pt x="107" y="200"/>
                    </a:lnTo>
                    <a:lnTo>
                      <a:pt x="127" y="214"/>
                    </a:lnTo>
                    <a:lnTo>
                      <a:pt x="148" y="226"/>
                    </a:lnTo>
                    <a:lnTo>
                      <a:pt x="168" y="239"/>
                    </a:lnTo>
                    <a:lnTo>
                      <a:pt x="189" y="250"/>
                    </a:lnTo>
                    <a:lnTo>
                      <a:pt x="210" y="261"/>
                    </a:lnTo>
                    <a:lnTo>
                      <a:pt x="230" y="270"/>
                    </a:lnTo>
                    <a:lnTo>
                      <a:pt x="233" y="270"/>
                    </a:lnTo>
                    <a:lnTo>
                      <a:pt x="236" y="268"/>
                    </a:lnTo>
                    <a:lnTo>
                      <a:pt x="237" y="264"/>
                    </a:lnTo>
                    <a:lnTo>
                      <a:pt x="236" y="262"/>
                    </a:lnTo>
                    <a:lnTo>
                      <a:pt x="217" y="252"/>
                    </a:lnTo>
                    <a:lnTo>
                      <a:pt x="197" y="241"/>
                    </a:lnTo>
                    <a:lnTo>
                      <a:pt x="176" y="230"/>
                    </a:lnTo>
                    <a:lnTo>
                      <a:pt x="156" y="218"/>
                    </a:lnTo>
                    <a:lnTo>
                      <a:pt x="135" y="204"/>
                    </a:lnTo>
                    <a:lnTo>
                      <a:pt x="115" y="190"/>
                    </a:lnTo>
                    <a:lnTo>
                      <a:pt x="96" y="177"/>
                    </a:lnTo>
                    <a:lnTo>
                      <a:pt x="79" y="160"/>
                    </a:lnTo>
                    <a:lnTo>
                      <a:pt x="61" y="144"/>
                    </a:lnTo>
                    <a:lnTo>
                      <a:pt x="46" y="126"/>
                    </a:lnTo>
                    <a:lnTo>
                      <a:pt x="32" y="107"/>
                    </a:lnTo>
                    <a:lnTo>
                      <a:pt x="21" y="89"/>
                    </a:lnTo>
                    <a:lnTo>
                      <a:pt x="12" y="68"/>
                    </a:lnTo>
                    <a:lnTo>
                      <a:pt x="6" y="46"/>
                    </a:lnTo>
                    <a:lnTo>
                      <a:pt x="3" y="25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5" name="Freeform 74"/>
              <p:cNvSpPr>
                <a:spLocks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2507" y="3637"/>
                <a:ext cx="250" cy="36"/>
              </a:xfrm>
              <a:custGeom>
                <a:avLst/>
                <a:gdLst>
                  <a:gd name="T0" fmla="*/ 14 w 500"/>
                  <a:gd name="T1" fmla="*/ 66 h 71"/>
                  <a:gd name="T2" fmla="*/ 40 w 500"/>
                  <a:gd name="T3" fmla="*/ 53 h 71"/>
                  <a:gd name="T4" fmla="*/ 68 w 500"/>
                  <a:gd name="T5" fmla="*/ 42 h 71"/>
                  <a:gd name="T6" fmla="*/ 96 w 500"/>
                  <a:gd name="T7" fmla="*/ 34 h 71"/>
                  <a:gd name="T8" fmla="*/ 123 w 500"/>
                  <a:gd name="T9" fmla="*/ 26 h 71"/>
                  <a:gd name="T10" fmla="*/ 152 w 500"/>
                  <a:gd name="T11" fmla="*/ 21 h 71"/>
                  <a:gd name="T12" fmla="*/ 181 w 500"/>
                  <a:gd name="T13" fmla="*/ 16 h 71"/>
                  <a:gd name="T14" fmla="*/ 210 w 500"/>
                  <a:gd name="T15" fmla="*/ 13 h 71"/>
                  <a:gd name="T16" fmla="*/ 242 w 500"/>
                  <a:gd name="T17" fmla="*/ 10 h 71"/>
                  <a:gd name="T18" fmla="*/ 276 w 500"/>
                  <a:gd name="T19" fmla="*/ 11 h 71"/>
                  <a:gd name="T20" fmla="*/ 310 w 500"/>
                  <a:gd name="T21" fmla="*/ 14 h 71"/>
                  <a:gd name="T22" fmla="*/ 343 w 500"/>
                  <a:gd name="T23" fmla="*/ 19 h 71"/>
                  <a:gd name="T24" fmla="*/ 376 w 500"/>
                  <a:gd name="T25" fmla="*/ 25 h 71"/>
                  <a:gd name="T26" fmla="*/ 410 w 500"/>
                  <a:gd name="T27" fmla="*/ 33 h 71"/>
                  <a:gd name="T28" fmla="*/ 443 w 500"/>
                  <a:gd name="T29" fmla="*/ 40 h 71"/>
                  <a:gd name="T30" fmla="*/ 477 w 500"/>
                  <a:gd name="T31" fmla="*/ 48 h 71"/>
                  <a:gd name="T32" fmla="*/ 496 w 500"/>
                  <a:gd name="T33" fmla="*/ 51 h 71"/>
                  <a:gd name="T34" fmla="*/ 500 w 500"/>
                  <a:gd name="T35" fmla="*/ 45 h 71"/>
                  <a:gd name="T36" fmla="*/ 484 w 500"/>
                  <a:gd name="T37" fmla="*/ 38 h 71"/>
                  <a:gd name="T38" fmla="*/ 452 w 500"/>
                  <a:gd name="T39" fmla="*/ 29 h 71"/>
                  <a:gd name="T40" fmla="*/ 421 w 500"/>
                  <a:gd name="T41" fmla="*/ 21 h 71"/>
                  <a:gd name="T42" fmla="*/ 390 w 500"/>
                  <a:gd name="T43" fmla="*/ 14 h 71"/>
                  <a:gd name="T44" fmla="*/ 359 w 500"/>
                  <a:gd name="T45" fmla="*/ 7 h 71"/>
                  <a:gd name="T46" fmla="*/ 328 w 500"/>
                  <a:gd name="T47" fmla="*/ 2 h 71"/>
                  <a:gd name="T48" fmla="*/ 296 w 500"/>
                  <a:gd name="T49" fmla="*/ 0 h 71"/>
                  <a:gd name="T50" fmla="*/ 265 w 500"/>
                  <a:gd name="T51" fmla="*/ 0 h 71"/>
                  <a:gd name="T52" fmla="*/ 233 w 500"/>
                  <a:gd name="T53" fmla="*/ 1 h 71"/>
                  <a:gd name="T54" fmla="*/ 200 w 500"/>
                  <a:gd name="T55" fmla="*/ 4 h 71"/>
                  <a:gd name="T56" fmla="*/ 168 w 500"/>
                  <a:gd name="T57" fmla="*/ 10 h 71"/>
                  <a:gd name="T58" fmla="*/ 136 w 500"/>
                  <a:gd name="T59" fmla="*/ 18 h 71"/>
                  <a:gd name="T60" fmla="*/ 105 w 500"/>
                  <a:gd name="T61" fmla="*/ 27 h 71"/>
                  <a:gd name="T62" fmla="*/ 74 w 500"/>
                  <a:gd name="T63" fmla="*/ 38 h 71"/>
                  <a:gd name="T64" fmla="*/ 44 w 500"/>
                  <a:gd name="T65" fmla="*/ 49 h 71"/>
                  <a:gd name="T66" fmla="*/ 15 w 500"/>
                  <a:gd name="T67" fmla="*/ 63 h 71"/>
                  <a:gd name="T68" fmla="*/ 0 w 500"/>
                  <a:gd name="T69" fmla="*/ 70 h 71"/>
                  <a:gd name="T70" fmla="*/ 0 w 500"/>
                  <a:gd name="T71" fmla="*/ 71 h 71"/>
                  <a:gd name="T72" fmla="*/ 0 w 500"/>
                  <a:gd name="T7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0" h="71">
                    <a:moveTo>
                      <a:pt x="0" y="71"/>
                    </a:moveTo>
                    <a:lnTo>
                      <a:pt x="14" y="66"/>
                    </a:lnTo>
                    <a:lnTo>
                      <a:pt x="26" y="59"/>
                    </a:lnTo>
                    <a:lnTo>
                      <a:pt x="40" y="53"/>
                    </a:lnTo>
                    <a:lnTo>
                      <a:pt x="54" y="48"/>
                    </a:lnTo>
                    <a:lnTo>
                      <a:pt x="68" y="42"/>
                    </a:lnTo>
                    <a:lnTo>
                      <a:pt x="82" y="38"/>
                    </a:lnTo>
                    <a:lnTo>
                      <a:pt x="96" y="34"/>
                    </a:lnTo>
                    <a:lnTo>
                      <a:pt x="109" y="30"/>
                    </a:lnTo>
                    <a:lnTo>
                      <a:pt x="123" y="26"/>
                    </a:lnTo>
                    <a:lnTo>
                      <a:pt x="137" y="23"/>
                    </a:lnTo>
                    <a:lnTo>
                      <a:pt x="152" y="21"/>
                    </a:lnTo>
                    <a:lnTo>
                      <a:pt x="166" y="18"/>
                    </a:lnTo>
                    <a:lnTo>
                      <a:pt x="181" y="16"/>
                    </a:lnTo>
                    <a:lnTo>
                      <a:pt x="195" y="14"/>
                    </a:lnTo>
                    <a:lnTo>
                      <a:pt x="210" y="13"/>
                    </a:lnTo>
                    <a:lnTo>
                      <a:pt x="225" y="11"/>
                    </a:lnTo>
                    <a:lnTo>
                      <a:pt x="242" y="10"/>
                    </a:lnTo>
                    <a:lnTo>
                      <a:pt x="259" y="10"/>
                    </a:lnTo>
                    <a:lnTo>
                      <a:pt x="276" y="11"/>
                    </a:lnTo>
                    <a:lnTo>
                      <a:pt x="292" y="13"/>
                    </a:lnTo>
                    <a:lnTo>
                      <a:pt x="310" y="14"/>
                    </a:lnTo>
                    <a:lnTo>
                      <a:pt x="326" y="16"/>
                    </a:lnTo>
                    <a:lnTo>
                      <a:pt x="343" y="19"/>
                    </a:lnTo>
                    <a:lnTo>
                      <a:pt x="359" y="22"/>
                    </a:lnTo>
                    <a:lnTo>
                      <a:pt x="376" y="25"/>
                    </a:lnTo>
                    <a:lnTo>
                      <a:pt x="393" y="29"/>
                    </a:lnTo>
                    <a:lnTo>
                      <a:pt x="410" y="33"/>
                    </a:lnTo>
                    <a:lnTo>
                      <a:pt x="426" y="37"/>
                    </a:lnTo>
                    <a:lnTo>
                      <a:pt x="443" y="40"/>
                    </a:lnTo>
                    <a:lnTo>
                      <a:pt x="461" y="45"/>
                    </a:lnTo>
                    <a:lnTo>
                      <a:pt x="477" y="48"/>
                    </a:lnTo>
                    <a:lnTo>
                      <a:pt x="494" y="52"/>
                    </a:lnTo>
                    <a:lnTo>
                      <a:pt x="496" y="51"/>
                    </a:lnTo>
                    <a:lnTo>
                      <a:pt x="500" y="48"/>
                    </a:lnTo>
                    <a:lnTo>
                      <a:pt x="500" y="45"/>
                    </a:lnTo>
                    <a:lnTo>
                      <a:pt x="499" y="42"/>
                    </a:lnTo>
                    <a:lnTo>
                      <a:pt x="484" y="38"/>
                    </a:lnTo>
                    <a:lnTo>
                      <a:pt x="467" y="33"/>
                    </a:lnTo>
                    <a:lnTo>
                      <a:pt x="452" y="29"/>
                    </a:lnTo>
                    <a:lnTo>
                      <a:pt x="438" y="24"/>
                    </a:lnTo>
                    <a:lnTo>
                      <a:pt x="421" y="21"/>
                    </a:lnTo>
                    <a:lnTo>
                      <a:pt x="406" y="17"/>
                    </a:lnTo>
                    <a:lnTo>
                      <a:pt x="390" y="14"/>
                    </a:lnTo>
                    <a:lnTo>
                      <a:pt x="375" y="10"/>
                    </a:lnTo>
                    <a:lnTo>
                      <a:pt x="359" y="7"/>
                    </a:lnTo>
                    <a:lnTo>
                      <a:pt x="343" y="4"/>
                    </a:lnTo>
                    <a:lnTo>
                      <a:pt x="328" y="2"/>
                    </a:lnTo>
                    <a:lnTo>
                      <a:pt x="312" y="1"/>
                    </a:lnTo>
                    <a:lnTo>
                      <a:pt x="296" y="0"/>
                    </a:lnTo>
                    <a:lnTo>
                      <a:pt x="281" y="0"/>
                    </a:lnTo>
                    <a:lnTo>
                      <a:pt x="265" y="0"/>
                    </a:lnTo>
                    <a:lnTo>
                      <a:pt x="249" y="0"/>
                    </a:lnTo>
                    <a:lnTo>
                      <a:pt x="233" y="1"/>
                    </a:lnTo>
                    <a:lnTo>
                      <a:pt x="216" y="2"/>
                    </a:lnTo>
                    <a:lnTo>
                      <a:pt x="200" y="4"/>
                    </a:lnTo>
                    <a:lnTo>
                      <a:pt x="184" y="8"/>
                    </a:lnTo>
                    <a:lnTo>
                      <a:pt x="168" y="10"/>
                    </a:lnTo>
                    <a:lnTo>
                      <a:pt x="152" y="14"/>
                    </a:lnTo>
                    <a:lnTo>
                      <a:pt x="136" y="18"/>
                    </a:lnTo>
                    <a:lnTo>
                      <a:pt x="121" y="23"/>
                    </a:lnTo>
                    <a:lnTo>
                      <a:pt x="105" y="27"/>
                    </a:lnTo>
                    <a:lnTo>
                      <a:pt x="90" y="32"/>
                    </a:lnTo>
                    <a:lnTo>
                      <a:pt x="74" y="38"/>
                    </a:lnTo>
                    <a:lnTo>
                      <a:pt x="59" y="44"/>
                    </a:lnTo>
                    <a:lnTo>
                      <a:pt x="44" y="49"/>
                    </a:lnTo>
                    <a:lnTo>
                      <a:pt x="29" y="56"/>
                    </a:lnTo>
                    <a:lnTo>
                      <a:pt x="15" y="63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6" name="Freeform 75"/>
              <p:cNvSpPr>
                <a:spLocks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2565" y="3562"/>
                <a:ext cx="125" cy="71"/>
              </a:xfrm>
              <a:custGeom>
                <a:avLst/>
                <a:gdLst>
                  <a:gd name="T0" fmla="*/ 0 w 251"/>
                  <a:gd name="T1" fmla="*/ 1 h 142"/>
                  <a:gd name="T2" fmla="*/ 9 w 251"/>
                  <a:gd name="T3" fmla="*/ 17 h 142"/>
                  <a:gd name="T4" fmla="*/ 21 w 251"/>
                  <a:gd name="T5" fmla="*/ 32 h 142"/>
                  <a:gd name="T6" fmla="*/ 34 w 251"/>
                  <a:gd name="T7" fmla="*/ 46 h 142"/>
                  <a:gd name="T8" fmla="*/ 46 w 251"/>
                  <a:gd name="T9" fmla="*/ 58 h 142"/>
                  <a:gd name="T10" fmla="*/ 61 w 251"/>
                  <a:gd name="T11" fmla="*/ 68 h 142"/>
                  <a:gd name="T12" fmla="*/ 76 w 251"/>
                  <a:gd name="T13" fmla="*/ 78 h 142"/>
                  <a:gd name="T14" fmla="*/ 92 w 251"/>
                  <a:gd name="T15" fmla="*/ 86 h 142"/>
                  <a:gd name="T16" fmla="*/ 108 w 251"/>
                  <a:gd name="T17" fmla="*/ 95 h 142"/>
                  <a:gd name="T18" fmla="*/ 124 w 251"/>
                  <a:gd name="T19" fmla="*/ 101 h 142"/>
                  <a:gd name="T20" fmla="*/ 142 w 251"/>
                  <a:gd name="T21" fmla="*/ 108 h 142"/>
                  <a:gd name="T22" fmla="*/ 159 w 251"/>
                  <a:gd name="T23" fmla="*/ 114 h 142"/>
                  <a:gd name="T24" fmla="*/ 177 w 251"/>
                  <a:gd name="T25" fmla="*/ 120 h 142"/>
                  <a:gd name="T26" fmla="*/ 195 w 251"/>
                  <a:gd name="T27" fmla="*/ 126 h 142"/>
                  <a:gd name="T28" fmla="*/ 212 w 251"/>
                  <a:gd name="T29" fmla="*/ 130 h 142"/>
                  <a:gd name="T30" fmla="*/ 229 w 251"/>
                  <a:gd name="T31" fmla="*/ 136 h 142"/>
                  <a:gd name="T32" fmla="*/ 245 w 251"/>
                  <a:gd name="T33" fmla="*/ 142 h 142"/>
                  <a:gd name="T34" fmla="*/ 248 w 251"/>
                  <a:gd name="T35" fmla="*/ 142 h 142"/>
                  <a:gd name="T36" fmla="*/ 250 w 251"/>
                  <a:gd name="T37" fmla="*/ 141 h 142"/>
                  <a:gd name="T38" fmla="*/ 251 w 251"/>
                  <a:gd name="T39" fmla="*/ 138 h 142"/>
                  <a:gd name="T40" fmla="*/ 251 w 251"/>
                  <a:gd name="T41" fmla="*/ 137 h 142"/>
                  <a:gd name="T42" fmla="*/ 235 w 251"/>
                  <a:gd name="T43" fmla="*/ 130 h 142"/>
                  <a:gd name="T44" fmla="*/ 218 w 251"/>
                  <a:gd name="T45" fmla="*/ 124 h 142"/>
                  <a:gd name="T46" fmla="*/ 200 w 251"/>
                  <a:gd name="T47" fmla="*/ 119 h 142"/>
                  <a:gd name="T48" fmla="*/ 183 w 251"/>
                  <a:gd name="T49" fmla="*/ 113 h 142"/>
                  <a:gd name="T50" fmla="*/ 166 w 251"/>
                  <a:gd name="T51" fmla="*/ 107 h 142"/>
                  <a:gd name="T52" fmla="*/ 149 w 251"/>
                  <a:gd name="T53" fmla="*/ 100 h 142"/>
                  <a:gd name="T54" fmla="*/ 131 w 251"/>
                  <a:gd name="T55" fmla="*/ 95 h 142"/>
                  <a:gd name="T56" fmla="*/ 114 w 251"/>
                  <a:gd name="T57" fmla="*/ 88 h 142"/>
                  <a:gd name="T58" fmla="*/ 97 w 251"/>
                  <a:gd name="T59" fmla="*/ 80 h 142"/>
                  <a:gd name="T60" fmla="*/ 81 w 251"/>
                  <a:gd name="T61" fmla="*/ 71 h 142"/>
                  <a:gd name="T62" fmla="*/ 65 w 251"/>
                  <a:gd name="T63" fmla="*/ 62 h 142"/>
                  <a:gd name="T64" fmla="*/ 50 w 251"/>
                  <a:gd name="T65" fmla="*/ 52 h 142"/>
                  <a:gd name="T66" fmla="*/ 36 w 251"/>
                  <a:gd name="T67" fmla="*/ 42 h 142"/>
                  <a:gd name="T68" fmla="*/ 23 w 251"/>
                  <a:gd name="T69" fmla="*/ 29 h 142"/>
                  <a:gd name="T70" fmla="*/ 12 w 251"/>
                  <a:gd name="T71" fmla="*/ 15 h 142"/>
                  <a:gd name="T72" fmla="*/ 1 w 251"/>
                  <a:gd name="T73" fmla="*/ 0 h 142"/>
                  <a:gd name="T74" fmla="*/ 1 w 251"/>
                  <a:gd name="T75" fmla="*/ 0 h 142"/>
                  <a:gd name="T76" fmla="*/ 1 w 251"/>
                  <a:gd name="T77" fmla="*/ 0 h 142"/>
                  <a:gd name="T78" fmla="*/ 0 w 251"/>
                  <a:gd name="T79" fmla="*/ 0 h 142"/>
                  <a:gd name="T80" fmla="*/ 0 w 251"/>
                  <a:gd name="T81" fmla="*/ 1 h 142"/>
                  <a:gd name="T82" fmla="*/ 0 w 251"/>
                  <a:gd name="T83" fmla="*/ 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1" h="142">
                    <a:moveTo>
                      <a:pt x="0" y="1"/>
                    </a:moveTo>
                    <a:lnTo>
                      <a:pt x="9" y="17"/>
                    </a:lnTo>
                    <a:lnTo>
                      <a:pt x="21" y="32"/>
                    </a:lnTo>
                    <a:lnTo>
                      <a:pt x="34" y="46"/>
                    </a:lnTo>
                    <a:lnTo>
                      <a:pt x="46" y="58"/>
                    </a:lnTo>
                    <a:lnTo>
                      <a:pt x="61" y="68"/>
                    </a:lnTo>
                    <a:lnTo>
                      <a:pt x="76" y="78"/>
                    </a:lnTo>
                    <a:lnTo>
                      <a:pt x="92" y="86"/>
                    </a:lnTo>
                    <a:lnTo>
                      <a:pt x="108" y="95"/>
                    </a:lnTo>
                    <a:lnTo>
                      <a:pt x="124" y="101"/>
                    </a:lnTo>
                    <a:lnTo>
                      <a:pt x="142" y="108"/>
                    </a:lnTo>
                    <a:lnTo>
                      <a:pt x="159" y="114"/>
                    </a:lnTo>
                    <a:lnTo>
                      <a:pt x="177" y="120"/>
                    </a:lnTo>
                    <a:lnTo>
                      <a:pt x="195" y="126"/>
                    </a:lnTo>
                    <a:lnTo>
                      <a:pt x="212" y="130"/>
                    </a:lnTo>
                    <a:lnTo>
                      <a:pt x="229" y="136"/>
                    </a:lnTo>
                    <a:lnTo>
                      <a:pt x="245" y="142"/>
                    </a:lnTo>
                    <a:lnTo>
                      <a:pt x="248" y="142"/>
                    </a:lnTo>
                    <a:lnTo>
                      <a:pt x="250" y="141"/>
                    </a:lnTo>
                    <a:lnTo>
                      <a:pt x="251" y="138"/>
                    </a:lnTo>
                    <a:lnTo>
                      <a:pt x="251" y="137"/>
                    </a:lnTo>
                    <a:lnTo>
                      <a:pt x="235" y="130"/>
                    </a:lnTo>
                    <a:lnTo>
                      <a:pt x="218" y="124"/>
                    </a:lnTo>
                    <a:lnTo>
                      <a:pt x="200" y="119"/>
                    </a:lnTo>
                    <a:lnTo>
                      <a:pt x="183" y="113"/>
                    </a:lnTo>
                    <a:lnTo>
                      <a:pt x="166" y="107"/>
                    </a:lnTo>
                    <a:lnTo>
                      <a:pt x="149" y="100"/>
                    </a:lnTo>
                    <a:lnTo>
                      <a:pt x="131" y="95"/>
                    </a:lnTo>
                    <a:lnTo>
                      <a:pt x="114" y="88"/>
                    </a:lnTo>
                    <a:lnTo>
                      <a:pt x="97" y="80"/>
                    </a:lnTo>
                    <a:lnTo>
                      <a:pt x="81" y="71"/>
                    </a:lnTo>
                    <a:lnTo>
                      <a:pt x="65" y="62"/>
                    </a:lnTo>
                    <a:lnTo>
                      <a:pt x="50" y="52"/>
                    </a:lnTo>
                    <a:lnTo>
                      <a:pt x="36" y="42"/>
                    </a:lnTo>
                    <a:lnTo>
                      <a:pt x="23" y="29"/>
                    </a:lnTo>
                    <a:lnTo>
                      <a:pt x="12" y="15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7" name="Freeform 76"/>
              <p:cNvSpPr>
                <a:spLocks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2316" y="3477"/>
                <a:ext cx="186" cy="39"/>
              </a:xfrm>
              <a:custGeom>
                <a:avLst/>
                <a:gdLst>
                  <a:gd name="T0" fmla="*/ 11 w 372"/>
                  <a:gd name="T1" fmla="*/ 75 h 78"/>
                  <a:gd name="T2" fmla="*/ 33 w 372"/>
                  <a:gd name="T3" fmla="*/ 68 h 78"/>
                  <a:gd name="T4" fmla="*/ 56 w 372"/>
                  <a:gd name="T5" fmla="*/ 60 h 78"/>
                  <a:gd name="T6" fmla="*/ 79 w 372"/>
                  <a:gd name="T7" fmla="*/ 53 h 78"/>
                  <a:gd name="T8" fmla="*/ 102 w 372"/>
                  <a:gd name="T9" fmla="*/ 46 h 78"/>
                  <a:gd name="T10" fmla="*/ 125 w 372"/>
                  <a:gd name="T11" fmla="*/ 40 h 78"/>
                  <a:gd name="T12" fmla="*/ 150 w 372"/>
                  <a:gd name="T13" fmla="*/ 35 h 78"/>
                  <a:gd name="T14" fmla="*/ 173 w 372"/>
                  <a:gd name="T15" fmla="*/ 31 h 78"/>
                  <a:gd name="T16" fmla="*/ 205 w 372"/>
                  <a:gd name="T17" fmla="*/ 27 h 78"/>
                  <a:gd name="T18" fmla="*/ 250 w 372"/>
                  <a:gd name="T19" fmla="*/ 24 h 78"/>
                  <a:gd name="T20" fmla="*/ 297 w 372"/>
                  <a:gd name="T21" fmla="*/ 24 h 78"/>
                  <a:gd name="T22" fmla="*/ 341 w 372"/>
                  <a:gd name="T23" fmla="*/ 30 h 78"/>
                  <a:gd name="T24" fmla="*/ 365 w 372"/>
                  <a:gd name="T25" fmla="*/ 34 h 78"/>
                  <a:gd name="T26" fmla="*/ 371 w 372"/>
                  <a:gd name="T27" fmla="*/ 25 h 78"/>
                  <a:gd name="T28" fmla="*/ 371 w 372"/>
                  <a:gd name="T29" fmla="*/ 19 h 78"/>
                  <a:gd name="T30" fmla="*/ 371 w 372"/>
                  <a:gd name="T31" fmla="*/ 17 h 78"/>
                  <a:gd name="T32" fmla="*/ 371 w 372"/>
                  <a:gd name="T33" fmla="*/ 12 h 78"/>
                  <a:gd name="T34" fmla="*/ 368 w 372"/>
                  <a:gd name="T35" fmla="*/ 9 h 78"/>
                  <a:gd name="T36" fmla="*/ 345 w 372"/>
                  <a:gd name="T37" fmla="*/ 2 h 78"/>
                  <a:gd name="T38" fmla="*/ 300 w 372"/>
                  <a:gd name="T39" fmla="*/ 1 h 78"/>
                  <a:gd name="T40" fmla="*/ 253 w 372"/>
                  <a:gd name="T41" fmla="*/ 5 h 78"/>
                  <a:gd name="T42" fmla="*/ 208 w 372"/>
                  <a:gd name="T43" fmla="*/ 12 h 78"/>
                  <a:gd name="T44" fmla="*/ 176 w 372"/>
                  <a:gd name="T45" fmla="*/ 18 h 78"/>
                  <a:gd name="T46" fmla="*/ 152 w 372"/>
                  <a:gd name="T47" fmla="*/ 23 h 78"/>
                  <a:gd name="T48" fmla="*/ 128 w 372"/>
                  <a:gd name="T49" fmla="*/ 30 h 78"/>
                  <a:gd name="T50" fmla="*/ 105 w 372"/>
                  <a:gd name="T51" fmla="*/ 38 h 78"/>
                  <a:gd name="T52" fmla="*/ 81 w 372"/>
                  <a:gd name="T53" fmla="*/ 46 h 78"/>
                  <a:gd name="T54" fmla="*/ 57 w 372"/>
                  <a:gd name="T55" fmla="*/ 55 h 78"/>
                  <a:gd name="T56" fmla="*/ 34 w 372"/>
                  <a:gd name="T57" fmla="*/ 65 h 78"/>
                  <a:gd name="T58" fmla="*/ 11 w 372"/>
                  <a:gd name="T59" fmla="*/ 73 h 78"/>
                  <a:gd name="T60" fmla="*/ 0 w 372"/>
                  <a:gd name="T61" fmla="*/ 78 h 78"/>
                  <a:gd name="T62" fmla="*/ 0 w 372"/>
                  <a:gd name="T63" fmla="*/ 78 h 78"/>
                  <a:gd name="T64" fmla="*/ 0 w 372"/>
                  <a:gd name="T6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2" h="78">
                    <a:moveTo>
                      <a:pt x="0" y="78"/>
                    </a:moveTo>
                    <a:lnTo>
                      <a:pt x="11" y="75"/>
                    </a:lnTo>
                    <a:lnTo>
                      <a:pt x="23" y="71"/>
                    </a:lnTo>
                    <a:lnTo>
                      <a:pt x="33" y="68"/>
                    </a:lnTo>
                    <a:lnTo>
                      <a:pt x="45" y="64"/>
                    </a:lnTo>
                    <a:lnTo>
                      <a:pt x="56" y="60"/>
                    </a:lnTo>
                    <a:lnTo>
                      <a:pt x="68" y="56"/>
                    </a:lnTo>
                    <a:lnTo>
                      <a:pt x="79" y="53"/>
                    </a:lnTo>
                    <a:lnTo>
                      <a:pt x="91" y="49"/>
                    </a:lnTo>
                    <a:lnTo>
                      <a:pt x="102" y="46"/>
                    </a:lnTo>
                    <a:lnTo>
                      <a:pt x="114" y="43"/>
                    </a:lnTo>
                    <a:lnTo>
                      <a:pt x="125" y="40"/>
                    </a:lnTo>
                    <a:lnTo>
                      <a:pt x="138" y="38"/>
                    </a:lnTo>
                    <a:lnTo>
                      <a:pt x="150" y="35"/>
                    </a:lnTo>
                    <a:lnTo>
                      <a:pt x="161" y="33"/>
                    </a:lnTo>
                    <a:lnTo>
                      <a:pt x="173" y="31"/>
                    </a:lnTo>
                    <a:lnTo>
                      <a:pt x="184" y="30"/>
                    </a:lnTo>
                    <a:lnTo>
                      <a:pt x="205" y="27"/>
                    </a:lnTo>
                    <a:lnTo>
                      <a:pt x="227" y="25"/>
                    </a:lnTo>
                    <a:lnTo>
                      <a:pt x="250" y="24"/>
                    </a:lnTo>
                    <a:lnTo>
                      <a:pt x="273" y="24"/>
                    </a:lnTo>
                    <a:lnTo>
                      <a:pt x="297" y="24"/>
                    </a:lnTo>
                    <a:lnTo>
                      <a:pt x="319" y="26"/>
                    </a:lnTo>
                    <a:lnTo>
                      <a:pt x="341" y="30"/>
                    </a:lnTo>
                    <a:lnTo>
                      <a:pt x="360" y="35"/>
                    </a:lnTo>
                    <a:lnTo>
                      <a:pt x="365" y="34"/>
                    </a:lnTo>
                    <a:lnTo>
                      <a:pt x="368" y="31"/>
                    </a:lnTo>
                    <a:lnTo>
                      <a:pt x="371" y="25"/>
                    </a:lnTo>
                    <a:lnTo>
                      <a:pt x="372" y="20"/>
                    </a:lnTo>
                    <a:lnTo>
                      <a:pt x="371" y="19"/>
                    </a:lnTo>
                    <a:lnTo>
                      <a:pt x="371" y="18"/>
                    </a:lnTo>
                    <a:lnTo>
                      <a:pt x="371" y="17"/>
                    </a:lnTo>
                    <a:lnTo>
                      <a:pt x="371" y="16"/>
                    </a:lnTo>
                    <a:lnTo>
                      <a:pt x="371" y="12"/>
                    </a:lnTo>
                    <a:lnTo>
                      <a:pt x="369" y="10"/>
                    </a:lnTo>
                    <a:lnTo>
                      <a:pt x="368" y="9"/>
                    </a:lnTo>
                    <a:lnTo>
                      <a:pt x="366" y="8"/>
                    </a:lnTo>
                    <a:lnTo>
                      <a:pt x="345" y="2"/>
                    </a:lnTo>
                    <a:lnTo>
                      <a:pt x="323" y="0"/>
                    </a:lnTo>
                    <a:lnTo>
                      <a:pt x="300" y="1"/>
                    </a:lnTo>
                    <a:lnTo>
                      <a:pt x="277" y="2"/>
                    </a:lnTo>
                    <a:lnTo>
                      <a:pt x="253" y="5"/>
                    </a:lnTo>
                    <a:lnTo>
                      <a:pt x="230" y="9"/>
                    </a:lnTo>
                    <a:lnTo>
                      <a:pt x="208" y="12"/>
                    </a:lnTo>
                    <a:lnTo>
                      <a:pt x="188" y="16"/>
                    </a:lnTo>
                    <a:lnTo>
                      <a:pt x="176" y="18"/>
                    </a:lnTo>
                    <a:lnTo>
                      <a:pt x="163" y="20"/>
                    </a:lnTo>
                    <a:lnTo>
                      <a:pt x="152" y="23"/>
                    </a:lnTo>
                    <a:lnTo>
                      <a:pt x="140" y="26"/>
                    </a:lnTo>
                    <a:lnTo>
                      <a:pt x="128" y="30"/>
                    </a:lnTo>
                    <a:lnTo>
                      <a:pt x="116" y="33"/>
                    </a:lnTo>
                    <a:lnTo>
                      <a:pt x="105" y="38"/>
                    </a:lnTo>
                    <a:lnTo>
                      <a:pt x="92" y="41"/>
                    </a:lnTo>
                    <a:lnTo>
                      <a:pt x="81" y="46"/>
                    </a:lnTo>
                    <a:lnTo>
                      <a:pt x="69" y="50"/>
                    </a:lnTo>
                    <a:lnTo>
                      <a:pt x="57" y="55"/>
                    </a:lnTo>
                    <a:lnTo>
                      <a:pt x="46" y="61"/>
                    </a:lnTo>
                    <a:lnTo>
                      <a:pt x="34" y="65"/>
                    </a:lnTo>
                    <a:lnTo>
                      <a:pt x="23" y="70"/>
                    </a:lnTo>
                    <a:lnTo>
                      <a:pt x="11" y="73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8" name="Freeform 77"/>
              <p:cNvSpPr>
                <a:spLocks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2227" y="3464"/>
                <a:ext cx="174" cy="139"/>
              </a:xfrm>
              <a:custGeom>
                <a:avLst/>
                <a:gdLst>
                  <a:gd name="T0" fmla="*/ 347 w 347"/>
                  <a:gd name="T1" fmla="*/ 0 h 278"/>
                  <a:gd name="T2" fmla="*/ 329 w 347"/>
                  <a:gd name="T3" fmla="*/ 0 h 278"/>
                  <a:gd name="T4" fmla="*/ 310 w 347"/>
                  <a:gd name="T5" fmla="*/ 0 h 278"/>
                  <a:gd name="T6" fmla="*/ 291 w 347"/>
                  <a:gd name="T7" fmla="*/ 1 h 278"/>
                  <a:gd name="T8" fmla="*/ 272 w 347"/>
                  <a:gd name="T9" fmla="*/ 2 h 278"/>
                  <a:gd name="T10" fmla="*/ 254 w 347"/>
                  <a:gd name="T11" fmla="*/ 5 h 278"/>
                  <a:gd name="T12" fmla="*/ 235 w 347"/>
                  <a:gd name="T13" fmla="*/ 7 h 278"/>
                  <a:gd name="T14" fmla="*/ 217 w 347"/>
                  <a:gd name="T15" fmla="*/ 9 h 278"/>
                  <a:gd name="T16" fmla="*/ 198 w 347"/>
                  <a:gd name="T17" fmla="*/ 13 h 278"/>
                  <a:gd name="T18" fmla="*/ 181 w 347"/>
                  <a:gd name="T19" fmla="*/ 17 h 278"/>
                  <a:gd name="T20" fmla="*/ 163 w 347"/>
                  <a:gd name="T21" fmla="*/ 23 h 278"/>
                  <a:gd name="T22" fmla="*/ 146 w 347"/>
                  <a:gd name="T23" fmla="*/ 29 h 278"/>
                  <a:gd name="T24" fmla="*/ 129 w 347"/>
                  <a:gd name="T25" fmla="*/ 36 h 278"/>
                  <a:gd name="T26" fmla="*/ 112 w 347"/>
                  <a:gd name="T27" fmla="*/ 44 h 278"/>
                  <a:gd name="T28" fmla="*/ 96 w 347"/>
                  <a:gd name="T29" fmla="*/ 53 h 278"/>
                  <a:gd name="T30" fmla="*/ 81 w 347"/>
                  <a:gd name="T31" fmla="*/ 64 h 278"/>
                  <a:gd name="T32" fmla="*/ 66 w 347"/>
                  <a:gd name="T33" fmla="*/ 75 h 278"/>
                  <a:gd name="T34" fmla="*/ 43 w 347"/>
                  <a:gd name="T35" fmla="*/ 96 h 278"/>
                  <a:gd name="T36" fmla="*/ 25 w 347"/>
                  <a:gd name="T37" fmla="*/ 119 h 278"/>
                  <a:gd name="T38" fmla="*/ 12 w 347"/>
                  <a:gd name="T39" fmla="*/ 142 h 278"/>
                  <a:gd name="T40" fmla="*/ 4 w 347"/>
                  <a:gd name="T41" fmla="*/ 166 h 278"/>
                  <a:gd name="T42" fmla="*/ 0 w 347"/>
                  <a:gd name="T43" fmla="*/ 193 h 278"/>
                  <a:gd name="T44" fmla="*/ 2 w 347"/>
                  <a:gd name="T45" fmla="*/ 219 h 278"/>
                  <a:gd name="T46" fmla="*/ 7 w 347"/>
                  <a:gd name="T47" fmla="*/ 247 h 278"/>
                  <a:gd name="T48" fmla="*/ 19 w 347"/>
                  <a:gd name="T49" fmla="*/ 276 h 278"/>
                  <a:gd name="T50" fmla="*/ 21 w 347"/>
                  <a:gd name="T51" fmla="*/ 278 h 278"/>
                  <a:gd name="T52" fmla="*/ 25 w 347"/>
                  <a:gd name="T53" fmla="*/ 276 h 278"/>
                  <a:gd name="T54" fmla="*/ 27 w 347"/>
                  <a:gd name="T55" fmla="*/ 272 h 278"/>
                  <a:gd name="T56" fmla="*/ 27 w 347"/>
                  <a:gd name="T57" fmla="*/ 267 h 278"/>
                  <a:gd name="T58" fmla="*/ 18 w 347"/>
                  <a:gd name="T59" fmla="*/ 232 h 278"/>
                  <a:gd name="T60" fmla="*/ 15 w 347"/>
                  <a:gd name="T61" fmla="*/ 198 h 278"/>
                  <a:gd name="T62" fmla="*/ 19 w 347"/>
                  <a:gd name="T63" fmla="*/ 168 h 278"/>
                  <a:gd name="T64" fmla="*/ 28 w 347"/>
                  <a:gd name="T65" fmla="*/ 141 h 278"/>
                  <a:gd name="T66" fmla="*/ 42 w 347"/>
                  <a:gd name="T67" fmla="*/ 117 h 278"/>
                  <a:gd name="T68" fmla="*/ 60 w 347"/>
                  <a:gd name="T69" fmla="*/ 96 h 278"/>
                  <a:gd name="T70" fmla="*/ 82 w 347"/>
                  <a:gd name="T71" fmla="*/ 76 h 278"/>
                  <a:gd name="T72" fmla="*/ 106 w 347"/>
                  <a:gd name="T73" fmla="*/ 60 h 278"/>
                  <a:gd name="T74" fmla="*/ 134 w 347"/>
                  <a:gd name="T75" fmla="*/ 46 h 278"/>
                  <a:gd name="T76" fmla="*/ 163 w 347"/>
                  <a:gd name="T77" fmla="*/ 34 h 278"/>
                  <a:gd name="T78" fmla="*/ 194 w 347"/>
                  <a:gd name="T79" fmla="*/ 24 h 278"/>
                  <a:gd name="T80" fmla="*/ 225 w 347"/>
                  <a:gd name="T81" fmla="*/ 16 h 278"/>
                  <a:gd name="T82" fmla="*/ 256 w 347"/>
                  <a:gd name="T83" fmla="*/ 9 h 278"/>
                  <a:gd name="T84" fmla="*/ 287 w 347"/>
                  <a:gd name="T85" fmla="*/ 6 h 278"/>
                  <a:gd name="T86" fmla="*/ 317 w 347"/>
                  <a:gd name="T87" fmla="*/ 2 h 278"/>
                  <a:gd name="T88" fmla="*/ 346 w 347"/>
                  <a:gd name="T89" fmla="*/ 1 h 278"/>
                  <a:gd name="T90" fmla="*/ 347 w 347"/>
                  <a:gd name="T91" fmla="*/ 1 h 278"/>
                  <a:gd name="T92" fmla="*/ 347 w 347"/>
                  <a:gd name="T93" fmla="*/ 0 h 278"/>
                  <a:gd name="T94" fmla="*/ 347 w 347"/>
                  <a:gd name="T95" fmla="*/ 0 h 278"/>
                  <a:gd name="T96" fmla="*/ 347 w 347"/>
                  <a:gd name="T97" fmla="*/ 0 h 278"/>
                  <a:gd name="T98" fmla="*/ 347 w 347"/>
                  <a:gd name="T99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7" h="278">
                    <a:moveTo>
                      <a:pt x="347" y="0"/>
                    </a:moveTo>
                    <a:lnTo>
                      <a:pt x="329" y="0"/>
                    </a:lnTo>
                    <a:lnTo>
                      <a:pt x="310" y="0"/>
                    </a:lnTo>
                    <a:lnTo>
                      <a:pt x="291" y="1"/>
                    </a:lnTo>
                    <a:lnTo>
                      <a:pt x="272" y="2"/>
                    </a:lnTo>
                    <a:lnTo>
                      <a:pt x="254" y="5"/>
                    </a:lnTo>
                    <a:lnTo>
                      <a:pt x="235" y="7"/>
                    </a:lnTo>
                    <a:lnTo>
                      <a:pt x="217" y="9"/>
                    </a:lnTo>
                    <a:lnTo>
                      <a:pt x="198" y="13"/>
                    </a:lnTo>
                    <a:lnTo>
                      <a:pt x="181" y="17"/>
                    </a:lnTo>
                    <a:lnTo>
                      <a:pt x="163" y="23"/>
                    </a:lnTo>
                    <a:lnTo>
                      <a:pt x="146" y="29"/>
                    </a:lnTo>
                    <a:lnTo>
                      <a:pt x="129" y="36"/>
                    </a:lnTo>
                    <a:lnTo>
                      <a:pt x="112" y="44"/>
                    </a:lnTo>
                    <a:lnTo>
                      <a:pt x="96" y="53"/>
                    </a:lnTo>
                    <a:lnTo>
                      <a:pt x="81" y="64"/>
                    </a:lnTo>
                    <a:lnTo>
                      <a:pt x="66" y="75"/>
                    </a:lnTo>
                    <a:lnTo>
                      <a:pt x="43" y="96"/>
                    </a:lnTo>
                    <a:lnTo>
                      <a:pt x="25" y="119"/>
                    </a:lnTo>
                    <a:lnTo>
                      <a:pt x="12" y="142"/>
                    </a:lnTo>
                    <a:lnTo>
                      <a:pt x="4" y="166"/>
                    </a:lnTo>
                    <a:lnTo>
                      <a:pt x="0" y="193"/>
                    </a:lnTo>
                    <a:lnTo>
                      <a:pt x="2" y="219"/>
                    </a:lnTo>
                    <a:lnTo>
                      <a:pt x="7" y="247"/>
                    </a:lnTo>
                    <a:lnTo>
                      <a:pt x="19" y="276"/>
                    </a:lnTo>
                    <a:lnTo>
                      <a:pt x="21" y="278"/>
                    </a:lnTo>
                    <a:lnTo>
                      <a:pt x="25" y="276"/>
                    </a:lnTo>
                    <a:lnTo>
                      <a:pt x="27" y="272"/>
                    </a:lnTo>
                    <a:lnTo>
                      <a:pt x="27" y="267"/>
                    </a:lnTo>
                    <a:lnTo>
                      <a:pt x="18" y="232"/>
                    </a:lnTo>
                    <a:lnTo>
                      <a:pt x="15" y="198"/>
                    </a:lnTo>
                    <a:lnTo>
                      <a:pt x="19" y="168"/>
                    </a:lnTo>
                    <a:lnTo>
                      <a:pt x="28" y="141"/>
                    </a:lnTo>
                    <a:lnTo>
                      <a:pt x="42" y="117"/>
                    </a:lnTo>
                    <a:lnTo>
                      <a:pt x="60" y="96"/>
                    </a:lnTo>
                    <a:lnTo>
                      <a:pt x="82" y="76"/>
                    </a:lnTo>
                    <a:lnTo>
                      <a:pt x="106" y="60"/>
                    </a:lnTo>
                    <a:lnTo>
                      <a:pt x="134" y="46"/>
                    </a:lnTo>
                    <a:lnTo>
                      <a:pt x="163" y="34"/>
                    </a:lnTo>
                    <a:lnTo>
                      <a:pt x="194" y="24"/>
                    </a:lnTo>
                    <a:lnTo>
                      <a:pt x="225" y="16"/>
                    </a:lnTo>
                    <a:lnTo>
                      <a:pt x="256" y="9"/>
                    </a:lnTo>
                    <a:lnTo>
                      <a:pt x="287" y="6"/>
                    </a:lnTo>
                    <a:lnTo>
                      <a:pt x="317" y="2"/>
                    </a:lnTo>
                    <a:lnTo>
                      <a:pt x="346" y="1"/>
                    </a:lnTo>
                    <a:lnTo>
                      <a:pt x="347" y="1"/>
                    </a:lnTo>
                    <a:lnTo>
                      <a:pt x="347" y="0"/>
                    </a:lnTo>
                    <a:lnTo>
                      <a:pt x="347" y="0"/>
                    </a:lnTo>
                    <a:lnTo>
                      <a:pt x="347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9" name="Freeform 78"/>
              <p:cNvSpPr>
                <a:spLocks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2265" y="3429"/>
                <a:ext cx="164" cy="132"/>
              </a:xfrm>
              <a:custGeom>
                <a:avLst/>
                <a:gdLst>
                  <a:gd name="T0" fmla="*/ 329 w 329"/>
                  <a:gd name="T1" fmla="*/ 0 h 264"/>
                  <a:gd name="T2" fmla="*/ 315 w 329"/>
                  <a:gd name="T3" fmla="*/ 10 h 264"/>
                  <a:gd name="T4" fmla="*/ 301 w 329"/>
                  <a:gd name="T5" fmla="*/ 20 h 264"/>
                  <a:gd name="T6" fmla="*/ 287 w 329"/>
                  <a:gd name="T7" fmla="*/ 29 h 264"/>
                  <a:gd name="T8" fmla="*/ 272 w 329"/>
                  <a:gd name="T9" fmla="*/ 38 h 264"/>
                  <a:gd name="T10" fmla="*/ 258 w 329"/>
                  <a:gd name="T11" fmla="*/ 46 h 264"/>
                  <a:gd name="T12" fmla="*/ 243 w 329"/>
                  <a:gd name="T13" fmla="*/ 54 h 264"/>
                  <a:gd name="T14" fmla="*/ 228 w 329"/>
                  <a:gd name="T15" fmla="*/ 62 h 264"/>
                  <a:gd name="T16" fmla="*/ 215 w 329"/>
                  <a:gd name="T17" fmla="*/ 70 h 264"/>
                  <a:gd name="T18" fmla="*/ 200 w 329"/>
                  <a:gd name="T19" fmla="*/ 78 h 264"/>
                  <a:gd name="T20" fmla="*/ 185 w 329"/>
                  <a:gd name="T21" fmla="*/ 86 h 264"/>
                  <a:gd name="T22" fmla="*/ 170 w 329"/>
                  <a:gd name="T23" fmla="*/ 94 h 264"/>
                  <a:gd name="T24" fmla="*/ 155 w 329"/>
                  <a:gd name="T25" fmla="*/ 103 h 264"/>
                  <a:gd name="T26" fmla="*/ 141 w 329"/>
                  <a:gd name="T27" fmla="*/ 111 h 264"/>
                  <a:gd name="T28" fmla="*/ 126 w 329"/>
                  <a:gd name="T29" fmla="*/ 119 h 264"/>
                  <a:gd name="T30" fmla="*/ 111 w 329"/>
                  <a:gd name="T31" fmla="*/ 128 h 264"/>
                  <a:gd name="T32" fmla="*/ 97 w 329"/>
                  <a:gd name="T33" fmla="*/ 137 h 264"/>
                  <a:gd name="T34" fmla="*/ 80 w 329"/>
                  <a:gd name="T35" fmla="*/ 150 h 264"/>
                  <a:gd name="T36" fmla="*/ 65 w 329"/>
                  <a:gd name="T37" fmla="*/ 162 h 264"/>
                  <a:gd name="T38" fmla="*/ 51 w 329"/>
                  <a:gd name="T39" fmla="*/ 176 h 264"/>
                  <a:gd name="T40" fmla="*/ 37 w 329"/>
                  <a:gd name="T41" fmla="*/ 191 h 264"/>
                  <a:gd name="T42" fmla="*/ 26 w 329"/>
                  <a:gd name="T43" fmla="*/ 206 h 264"/>
                  <a:gd name="T44" fmla="*/ 15 w 329"/>
                  <a:gd name="T45" fmla="*/ 224 h 264"/>
                  <a:gd name="T46" fmla="*/ 7 w 329"/>
                  <a:gd name="T47" fmla="*/ 241 h 264"/>
                  <a:gd name="T48" fmla="*/ 0 w 329"/>
                  <a:gd name="T49" fmla="*/ 260 h 264"/>
                  <a:gd name="T50" fmla="*/ 0 w 329"/>
                  <a:gd name="T51" fmla="*/ 264 h 264"/>
                  <a:gd name="T52" fmla="*/ 3 w 329"/>
                  <a:gd name="T53" fmla="*/ 264 h 264"/>
                  <a:gd name="T54" fmla="*/ 6 w 329"/>
                  <a:gd name="T55" fmla="*/ 263 h 264"/>
                  <a:gd name="T56" fmla="*/ 9 w 329"/>
                  <a:gd name="T57" fmla="*/ 260 h 264"/>
                  <a:gd name="T58" fmla="*/ 21 w 329"/>
                  <a:gd name="T59" fmla="*/ 236 h 264"/>
                  <a:gd name="T60" fmla="*/ 36 w 329"/>
                  <a:gd name="T61" fmla="*/ 213 h 264"/>
                  <a:gd name="T62" fmla="*/ 53 w 329"/>
                  <a:gd name="T63" fmla="*/ 192 h 264"/>
                  <a:gd name="T64" fmla="*/ 72 w 329"/>
                  <a:gd name="T65" fmla="*/ 174 h 264"/>
                  <a:gd name="T66" fmla="*/ 93 w 329"/>
                  <a:gd name="T67" fmla="*/ 156 h 264"/>
                  <a:gd name="T68" fmla="*/ 114 w 329"/>
                  <a:gd name="T69" fmla="*/ 139 h 264"/>
                  <a:gd name="T70" fmla="*/ 137 w 329"/>
                  <a:gd name="T71" fmla="*/ 123 h 264"/>
                  <a:gd name="T72" fmla="*/ 162 w 329"/>
                  <a:gd name="T73" fmla="*/ 109 h 264"/>
                  <a:gd name="T74" fmla="*/ 185 w 329"/>
                  <a:gd name="T75" fmla="*/ 96 h 264"/>
                  <a:gd name="T76" fmla="*/ 209 w 329"/>
                  <a:gd name="T77" fmla="*/ 82 h 264"/>
                  <a:gd name="T78" fmla="*/ 232 w 329"/>
                  <a:gd name="T79" fmla="*/ 69 h 264"/>
                  <a:gd name="T80" fmla="*/ 254 w 329"/>
                  <a:gd name="T81" fmla="*/ 55 h 264"/>
                  <a:gd name="T82" fmla="*/ 274 w 329"/>
                  <a:gd name="T83" fmla="*/ 43 h 264"/>
                  <a:gd name="T84" fmla="*/ 295 w 329"/>
                  <a:gd name="T85" fmla="*/ 29 h 264"/>
                  <a:gd name="T86" fmla="*/ 312 w 329"/>
                  <a:gd name="T87" fmla="*/ 15 h 264"/>
                  <a:gd name="T88" fmla="*/ 329 w 329"/>
                  <a:gd name="T89" fmla="*/ 1 h 264"/>
                  <a:gd name="T90" fmla="*/ 329 w 329"/>
                  <a:gd name="T91" fmla="*/ 1 h 264"/>
                  <a:gd name="T92" fmla="*/ 329 w 329"/>
                  <a:gd name="T93" fmla="*/ 0 h 264"/>
                  <a:gd name="T94" fmla="*/ 329 w 329"/>
                  <a:gd name="T95" fmla="*/ 0 h 264"/>
                  <a:gd name="T96" fmla="*/ 329 w 329"/>
                  <a:gd name="T97" fmla="*/ 0 h 264"/>
                  <a:gd name="T98" fmla="*/ 329 w 329"/>
                  <a:gd name="T9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29" h="264">
                    <a:moveTo>
                      <a:pt x="329" y="0"/>
                    </a:moveTo>
                    <a:lnTo>
                      <a:pt x="315" y="10"/>
                    </a:lnTo>
                    <a:lnTo>
                      <a:pt x="301" y="20"/>
                    </a:lnTo>
                    <a:lnTo>
                      <a:pt x="287" y="29"/>
                    </a:lnTo>
                    <a:lnTo>
                      <a:pt x="272" y="38"/>
                    </a:lnTo>
                    <a:lnTo>
                      <a:pt x="258" y="46"/>
                    </a:lnTo>
                    <a:lnTo>
                      <a:pt x="243" y="54"/>
                    </a:lnTo>
                    <a:lnTo>
                      <a:pt x="228" y="62"/>
                    </a:lnTo>
                    <a:lnTo>
                      <a:pt x="215" y="70"/>
                    </a:lnTo>
                    <a:lnTo>
                      <a:pt x="200" y="78"/>
                    </a:lnTo>
                    <a:lnTo>
                      <a:pt x="185" y="86"/>
                    </a:lnTo>
                    <a:lnTo>
                      <a:pt x="170" y="94"/>
                    </a:lnTo>
                    <a:lnTo>
                      <a:pt x="155" y="103"/>
                    </a:lnTo>
                    <a:lnTo>
                      <a:pt x="141" y="111"/>
                    </a:lnTo>
                    <a:lnTo>
                      <a:pt x="126" y="119"/>
                    </a:lnTo>
                    <a:lnTo>
                      <a:pt x="111" y="128"/>
                    </a:lnTo>
                    <a:lnTo>
                      <a:pt x="97" y="137"/>
                    </a:lnTo>
                    <a:lnTo>
                      <a:pt x="80" y="150"/>
                    </a:lnTo>
                    <a:lnTo>
                      <a:pt x="65" y="162"/>
                    </a:lnTo>
                    <a:lnTo>
                      <a:pt x="51" y="176"/>
                    </a:lnTo>
                    <a:lnTo>
                      <a:pt x="37" y="191"/>
                    </a:lnTo>
                    <a:lnTo>
                      <a:pt x="26" y="206"/>
                    </a:lnTo>
                    <a:lnTo>
                      <a:pt x="15" y="224"/>
                    </a:lnTo>
                    <a:lnTo>
                      <a:pt x="7" y="241"/>
                    </a:lnTo>
                    <a:lnTo>
                      <a:pt x="0" y="260"/>
                    </a:lnTo>
                    <a:lnTo>
                      <a:pt x="0" y="264"/>
                    </a:lnTo>
                    <a:lnTo>
                      <a:pt x="3" y="264"/>
                    </a:lnTo>
                    <a:lnTo>
                      <a:pt x="6" y="263"/>
                    </a:lnTo>
                    <a:lnTo>
                      <a:pt x="9" y="260"/>
                    </a:lnTo>
                    <a:lnTo>
                      <a:pt x="21" y="236"/>
                    </a:lnTo>
                    <a:lnTo>
                      <a:pt x="36" y="213"/>
                    </a:lnTo>
                    <a:lnTo>
                      <a:pt x="53" y="192"/>
                    </a:lnTo>
                    <a:lnTo>
                      <a:pt x="72" y="174"/>
                    </a:lnTo>
                    <a:lnTo>
                      <a:pt x="93" y="156"/>
                    </a:lnTo>
                    <a:lnTo>
                      <a:pt x="114" y="139"/>
                    </a:lnTo>
                    <a:lnTo>
                      <a:pt x="137" y="123"/>
                    </a:lnTo>
                    <a:lnTo>
                      <a:pt x="162" y="109"/>
                    </a:lnTo>
                    <a:lnTo>
                      <a:pt x="185" y="96"/>
                    </a:lnTo>
                    <a:lnTo>
                      <a:pt x="209" y="82"/>
                    </a:lnTo>
                    <a:lnTo>
                      <a:pt x="232" y="69"/>
                    </a:lnTo>
                    <a:lnTo>
                      <a:pt x="254" y="55"/>
                    </a:lnTo>
                    <a:lnTo>
                      <a:pt x="274" y="43"/>
                    </a:lnTo>
                    <a:lnTo>
                      <a:pt x="295" y="29"/>
                    </a:lnTo>
                    <a:lnTo>
                      <a:pt x="312" y="15"/>
                    </a:lnTo>
                    <a:lnTo>
                      <a:pt x="329" y="1"/>
                    </a:lnTo>
                    <a:lnTo>
                      <a:pt x="329" y="1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0" name="Freeform 79"/>
              <p:cNvSpPr>
                <a:spLocks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2623" y="3782"/>
                <a:ext cx="282" cy="58"/>
              </a:xfrm>
              <a:custGeom>
                <a:avLst/>
                <a:gdLst>
                  <a:gd name="T0" fmla="*/ 18 w 565"/>
                  <a:gd name="T1" fmla="*/ 9 h 117"/>
                  <a:gd name="T2" fmla="*/ 51 w 565"/>
                  <a:gd name="T3" fmla="*/ 29 h 117"/>
                  <a:gd name="T4" fmla="*/ 86 w 565"/>
                  <a:gd name="T5" fmla="*/ 46 h 117"/>
                  <a:gd name="T6" fmla="*/ 119 w 565"/>
                  <a:gd name="T7" fmla="*/ 64 h 117"/>
                  <a:gd name="T8" fmla="*/ 154 w 565"/>
                  <a:gd name="T9" fmla="*/ 79 h 117"/>
                  <a:gd name="T10" fmla="*/ 189 w 565"/>
                  <a:gd name="T11" fmla="*/ 91 h 117"/>
                  <a:gd name="T12" fmla="*/ 226 w 565"/>
                  <a:gd name="T13" fmla="*/ 102 h 117"/>
                  <a:gd name="T14" fmla="*/ 264 w 565"/>
                  <a:gd name="T15" fmla="*/ 110 h 117"/>
                  <a:gd name="T16" fmla="*/ 302 w 565"/>
                  <a:gd name="T17" fmla="*/ 114 h 117"/>
                  <a:gd name="T18" fmla="*/ 337 w 565"/>
                  <a:gd name="T19" fmla="*/ 117 h 117"/>
                  <a:gd name="T20" fmla="*/ 372 w 565"/>
                  <a:gd name="T21" fmla="*/ 117 h 117"/>
                  <a:gd name="T22" fmla="*/ 407 w 565"/>
                  <a:gd name="T23" fmla="*/ 114 h 117"/>
                  <a:gd name="T24" fmla="*/ 441 w 565"/>
                  <a:gd name="T25" fmla="*/ 110 h 117"/>
                  <a:gd name="T26" fmla="*/ 476 w 565"/>
                  <a:gd name="T27" fmla="*/ 104 h 117"/>
                  <a:gd name="T28" fmla="*/ 509 w 565"/>
                  <a:gd name="T29" fmla="*/ 94 h 117"/>
                  <a:gd name="T30" fmla="*/ 543 w 565"/>
                  <a:gd name="T31" fmla="*/ 82 h 117"/>
                  <a:gd name="T32" fmla="*/ 562 w 565"/>
                  <a:gd name="T33" fmla="*/ 73 h 117"/>
                  <a:gd name="T34" fmla="*/ 565 w 565"/>
                  <a:gd name="T35" fmla="*/ 65 h 117"/>
                  <a:gd name="T36" fmla="*/ 545 w 565"/>
                  <a:gd name="T37" fmla="*/ 67 h 117"/>
                  <a:gd name="T38" fmla="*/ 512 w 565"/>
                  <a:gd name="T39" fmla="*/ 73 h 117"/>
                  <a:gd name="T40" fmla="*/ 478 w 565"/>
                  <a:gd name="T41" fmla="*/ 79 h 117"/>
                  <a:gd name="T42" fmla="*/ 445 w 565"/>
                  <a:gd name="T43" fmla="*/ 84 h 117"/>
                  <a:gd name="T44" fmla="*/ 411 w 565"/>
                  <a:gd name="T45" fmla="*/ 89 h 117"/>
                  <a:gd name="T46" fmla="*/ 378 w 565"/>
                  <a:gd name="T47" fmla="*/ 92 h 117"/>
                  <a:gd name="T48" fmla="*/ 345 w 565"/>
                  <a:gd name="T49" fmla="*/ 95 h 117"/>
                  <a:gd name="T50" fmla="*/ 310 w 565"/>
                  <a:gd name="T51" fmla="*/ 96 h 117"/>
                  <a:gd name="T52" fmla="*/ 272 w 565"/>
                  <a:gd name="T53" fmla="*/ 95 h 117"/>
                  <a:gd name="T54" fmla="*/ 233 w 565"/>
                  <a:gd name="T55" fmla="*/ 90 h 117"/>
                  <a:gd name="T56" fmla="*/ 195 w 565"/>
                  <a:gd name="T57" fmla="*/ 83 h 117"/>
                  <a:gd name="T58" fmla="*/ 158 w 565"/>
                  <a:gd name="T59" fmla="*/ 73 h 117"/>
                  <a:gd name="T60" fmla="*/ 122 w 565"/>
                  <a:gd name="T61" fmla="*/ 59 h 117"/>
                  <a:gd name="T62" fmla="*/ 88 w 565"/>
                  <a:gd name="T63" fmla="*/ 44 h 117"/>
                  <a:gd name="T64" fmla="*/ 53 w 565"/>
                  <a:gd name="T65" fmla="*/ 28 h 117"/>
                  <a:gd name="T66" fmla="*/ 18 w 565"/>
                  <a:gd name="T67" fmla="*/ 9 h 117"/>
                  <a:gd name="T68" fmla="*/ 0 w 565"/>
                  <a:gd name="T69" fmla="*/ 0 h 117"/>
                  <a:gd name="T70" fmla="*/ 0 w 565"/>
                  <a:gd name="T71" fmla="*/ 0 h 117"/>
                  <a:gd name="T72" fmla="*/ 0 w 565"/>
                  <a:gd name="T7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65" h="117">
                    <a:moveTo>
                      <a:pt x="0" y="0"/>
                    </a:moveTo>
                    <a:lnTo>
                      <a:pt x="18" y="9"/>
                    </a:lnTo>
                    <a:lnTo>
                      <a:pt x="34" y="20"/>
                    </a:lnTo>
                    <a:lnTo>
                      <a:pt x="51" y="29"/>
                    </a:lnTo>
                    <a:lnTo>
                      <a:pt x="68" y="38"/>
                    </a:lnTo>
                    <a:lnTo>
                      <a:pt x="86" y="46"/>
                    </a:lnTo>
                    <a:lnTo>
                      <a:pt x="102" y="56"/>
                    </a:lnTo>
                    <a:lnTo>
                      <a:pt x="119" y="64"/>
                    </a:lnTo>
                    <a:lnTo>
                      <a:pt x="136" y="71"/>
                    </a:lnTo>
                    <a:lnTo>
                      <a:pt x="154" y="79"/>
                    </a:lnTo>
                    <a:lnTo>
                      <a:pt x="172" y="84"/>
                    </a:lnTo>
                    <a:lnTo>
                      <a:pt x="189" y="91"/>
                    </a:lnTo>
                    <a:lnTo>
                      <a:pt x="208" y="97"/>
                    </a:lnTo>
                    <a:lnTo>
                      <a:pt x="226" y="102"/>
                    </a:lnTo>
                    <a:lnTo>
                      <a:pt x="245" y="106"/>
                    </a:lnTo>
                    <a:lnTo>
                      <a:pt x="264" y="110"/>
                    </a:lnTo>
                    <a:lnTo>
                      <a:pt x="284" y="112"/>
                    </a:lnTo>
                    <a:lnTo>
                      <a:pt x="302" y="114"/>
                    </a:lnTo>
                    <a:lnTo>
                      <a:pt x="319" y="115"/>
                    </a:lnTo>
                    <a:lnTo>
                      <a:pt x="337" y="117"/>
                    </a:lnTo>
                    <a:lnTo>
                      <a:pt x="355" y="117"/>
                    </a:lnTo>
                    <a:lnTo>
                      <a:pt x="372" y="117"/>
                    </a:lnTo>
                    <a:lnTo>
                      <a:pt x="390" y="115"/>
                    </a:lnTo>
                    <a:lnTo>
                      <a:pt x="407" y="114"/>
                    </a:lnTo>
                    <a:lnTo>
                      <a:pt x="424" y="112"/>
                    </a:lnTo>
                    <a:lnTo>
                      <a:pt x="441" y="110"/>
                    </a:lnTo>
                    <a:lnTo>
                      <a:pt x="459" y="107"/>
                    </a:lnTo>
                    <a:lnTo>
                      <a:pt x="476" y="104"/>
                    </a:lnTo>
                    <a:lnTo>
                      <a:pt x="492" y="99"/>
                    </a:lnTo>
                    <a:lnTo>
                      <a:pt x="509" y="94"/>
                    </a:lnTo>
                    <a:lnTo>
                      <a:pt x="525" y="89"/>
                    </a:lnTo>
                    <a:lnTo>
                      <a:pt x="543" y="82"/>
                    </a:lnTo>
                    <a:lnTo>
                      <a:pt x="559" y="75"/>
                    </a:lnTo>
                    <a:lnTo>
                      <a:pt x="562" y="73"/>
                    </a:lnTo>
                    <a:lnTo>
                      <a:pt x="565" y="68"/>
                    </a:lnTo>
                    <a:lnTo>
                      <a:pt x="565" y="65"/>
                    </a:lnTo>
                    <a:lnTo>
                      <a:pt x="562" y="64"/>
                    </a:lnTo>
                    <a:lnTo>
                      <a:pt x="545" y="67"/>
                    </a:lnTo>
                    <a:lnTo>
                      <a:pt x="528" y="69"/>
                    </a:lnTo>
                    <a:lnTo>
                      <a:pt x="512" y="73"/>
                    </a:lnTo>
                    <a:lnTo>
                      <a:pt x="494" y="76"/>
                    </a:lnTo>
                    <a:lnTo>
                      <a:pt x="478" y="79"/>
                    </a:lnTo>
                    <a:lnTo>
                      <a:pt x="461" y="82"/>
                    </a:lnTo>
                    <a:lnTo>
                      <a:pt x="445" y="84"/>
                    </a:lnTo>
                    <a:lnTo>
                      <a:pt x="429" y="87"/>
                    </a:lnTo>
                    <a:lnTo>
                      <a:pt x="411" y="89"/>
                    </a:lnTo>
                    <a:lnTo>
                      <a:pt x="395" y="91"/>
                    </a:lnTo>
                    <a:lnTo>
                      <a:pt x="378" y="92"/>
                    </a:lnTo>
                    <a:lnTo>
                      <a:pt x="362" y="94"/>
                    </a:lnTo>
                    <a:lnTo>
                      <a:pt x="345" y="95"/>
                    </a:lnTo>
                    <a:lnTo>
                      <a:pt x="327" y="96"/>
                    </a:lnTo>
                    <a:lnTo>
                      <a:pt x="310" y="96"/>
                    </a:lnTo>
                    <a:lnTo>
                      <a:pt x="293" y="96"/>
                    </a:lnTo>
                    <a:lnTo>
                      <a:pt x="272" y="95"/>
                    </a:lnTo>
                    <a:lnTo>
                      <a:pt x="253" y="94"/>
                    </a:lnTo>
                    <a:lnTo>
                      <a:pt x="233" y="90"/>
                    </a:lnTo>
                    <a:lnTo>
                      <a:pt x="213" y="87"/>
                    </a:lnTo>
                    <a:lnTo>
                      <a:pt x="195" y="83"/>
                    </a:lnTo>
                    <a:lnTo>
                      <a:pt x="177" y="77"/>
                    </a:lnTo>
                    <a:lnTo>
                      <a:pt x="158" y="73"/>
                    </a:lnTo>
                    <a:lnTo>
                      <a:pt x="141" y="66"/>
                    </a:lnTo>
                    <a:lnTo>
                      <a:pt x="122" y="59"/>
                    </a:lnTo>
                    <a:lnTo>
                      <a:pt x="105" y="52"/>
                    </a:lnTo>
                    <a:lnTo>
                      <a:pt x="88" y="44"/>
                    </a:lnTo>
                    <a:lnTo>
                      <a:pt x="71" y="36"/>
                    </a:lnTo>
                    <a:lnTo>
                      <a:pt x="53" y="28"/>
                    </a:lnTo>
                    <a:lnTo>
                      <a:pt x="36" y="19"/>
                    </a:lnTo>
                    <a:lnTo>
                      <a:pt x="1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1" name="Freeform 80"/>
              <p:cNvSpPr>
                <a:spLocks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2328" y="3458"/>
                <a:ext cx="157" cy="73"/>
              </a:xfrm>
              <a:custGeom>
                <a:avLst/>
                <a:gdLst>
                  <a:gd name="T0" fmla="*/ 0 w 313"/>
                  <a:gd name="T1" fmla="*/ 147 h 148"/>
                  <a:gd name="T2" fmla="*/ 16 w 313"/>
                  <a:gd name="T3" fmla="*/ 130 h 148"/>
                  <a:gd name="T4" fmla="*/ 32 w 313"/>
                  <a:gd name="T5" fmla="*/ 115 h 148"/>
                  <a:gd name="T6" fmla="*/ 51 w 313"/>
                  <a:gd name="T7" fmla="*/ 101 h 148"/>
                  <a:gd name="T8" fmla="*/ 69 w 313"/>
                  <a:gd name="T9" fmla="*/ 88 h 148"/>
                  <a:gd name="T10" fmla="*/ 87 w 313"/>
                  <a:gd name="T11" fmla="*/ 77 h 148"/>
                  <a:gd name="T12" fmla="*/ 107 w 313"/>
                  <a:gd name="T13" fmla="*/ 66 h 148"/>
                  <a:gd name="T14" fmla="*/ 127 w 313"/>
                  <a:gd name="T15" fmla="*/ 58 h 148"/>
                  <a:gd name="T16" fmla="*/ 146 w 313"/>
                  <a:gd name="T17" fmla="*/ 50 h 148"/>
                  <a:gd name="T18" fmla="*/ 167 w 313"/>
                  <a:gd name="T19" fmla="*/ 43 h 148"/>
                  <a:gd name="T20" fmla="*/ 186 w 313"/>
                  <a:gd name="T21" fmla="*/ 37 h 148"/>
                  <a:gd name="T22" fmla="*/ 207 w 313"/>
                  <a:gd name="T23" fmla="*/ 33 h 148"/>
                  <a:gd name="T24" fmla="*/ 227 w 313"/>
                  <a:gd name="T25" fmla="*/ 29 h 148"/>
                  <a:gd name="T26" fmla="*/ 246 w 313"/>
                  <a:gd name="T27" fmla="*/ 27 h 148"/>
                  <a:gd name="T28" fmla="*/ 266 w 313"/>
                  <a:gd name="T29" fmla="*/ 25 h 148"/>
                  <a:gd name="T30" fmla="*/ 284 w 313"/>
                  <a:gd name="T31" fmla="*/ 23 h 148"/>
                  <a:gd name="T32" fmla="*/ 303 w 313"/>
                  <a:gd name="T33" fmla="*/ 22 h 148"/>
                  <a:gd name="T34" fmla="*/ 307 w 313"/>
                  <a:gd name="T35" fmla="*/ 20 h 148"/>
                  <a:gd name="T36" fmla="*/ 312 w 313"/>
                  <a:gd name="T37" fmla="*/ 15 h 148"/>
                  <a:gd name="T38" fmla="*/ 313 w 313"/>
                  <a:gd name="T39" fmla="*/ 10 h 148"/>
                  <a:gd name="T40" fmla="*/ 310 w 313"/>
                  <a:gd name="T41" fmla="*/ 6 h 148"/>
                  <a:gd name="T42" fmla="*/ 297 w 313"/>
                  <a:gd name="T43" fmla="*/ 3 h 148"/>
                  <a:gd name="T44" fmla="*/ 283 w 313"/>
                  <a:gd name="T45" fmla="*/ 2 h 148"/>
                  <a:gd name="T46" fmla="*/ 271 w 313"/>
                  <a:gd name="T47" fmla="*/ 0 h 148"/>
                  <a:gd name="T48" fmla="*/ 257 w 313"/>
                  <a:gd name="T49" fmla="*/ 0 h 148"/>
                  <a:gd name="T50" fmla="*/ 244 w 313"/>
                  <a:gd name="T51" fmla="*/ 2 h 148"/>
                  <a:gd name="T52" fmla="*/ 231 w 313"/>
                  <a:gd name="T53" fmla="*/ 4 h 148"/>
                  <a:gd name="T54" fmla="*/ 219 w 313"/>
                  <a:gd name="T55" fmla="*/ 6 h 148"/>
                  <a:gd name="T56" fmla="*/ 206 w 313"/>
                  <a:gd name="T57" fmla="*/ 10 h 148"/>
                  <a:gd name="T58" fmla="*/ 192 w 313"/>
                  <a:gd name="T59" fmla="*/ 13 h 148"/>
                  <a:gd name="T60" fmla="*/ 181 w 313"/>
                  <a:gd name="T61" fmla="*/ 18 h 148"/>
                  <a:gd name="T62" fmla="*/ 168 w 313"/>
                  <a:gd name="T63" fmla="*/ 22 h 148"/>
                  <a:gd name="T64" fmla="*/ 155 w 313"/>
                  <a:gd name="T65" fmla="*/ 28 h 148"/>
                  <a:gd name="T66" fmla="*/ 144 w 313"/>
                  <a:gd name="T67" fmla="*/ 34 h 148"/>
                  <a:gd name="T68" fmla="*/ 131 w 313"/>
                  <a:gd name="T69" fmla="*/ 40 h 148"/>
                  <a:gd name="T70" fmla="*/ 120 w 313"/>
                  <a:gd name="T71" fmla="*/ 47 h 148"/>
                  <a:gd name="T72" fmla="*/ 108 w 313"/>
                  <a:gd name="T73" fmla="*/ 52 h 148"/>
                  <a:gd name="T74" fmla="*/ 93 w 313"/>
                  <a:gd name="T75" fmla="*/ 60 h 148"/>
                  <a:gd name="T76" fmla="*/ 77 w 313"/>
                  <a:gd name="T77" fmla="*/ 71 h 148"/>
                  <a:gd name="T78" fmla="*/ 61 w 313"/>
                  <a:gd name="T79" fmla="*/ 81 h 148"/>
                  <a:gd name="T80" fmla="*/ 46 w 313"/>
                  <a:gd name="T81" fmla="*/ 91 h 148"/>
                  <a:gd name="T82" fmla="*/ 32 w 313"/>
                  <a:gd name="T83" fmla="*/ 104 h 148"/>
                  <a:gd name="T84" fmla="*/ 20 w 313"/>
                  <a:gd name="T85" fmla="*/ 117 h 148"/>
                  <a:gd name="T86" fmla="*/ 8 w 313"/>
                  <a:gd name="T87" fmla="*/ 132 h 148"/>
                  <a:gd name="T88" fmla="*/ 0 w 313"/>
                  <a:gd name="T89" fmla="*/ 147 h 148"/>
                  <a:gd name="T90" fmla="*/ 0 w 313"/>
                  <a:gd name="T91" fmla="*/ 148 h 148"/>
                  <a:gd name="T92" fmla="*/ 0 w 313"/>
                  <a:gd name="T93" fmla="*/ 148 h 148"/>
                  <a:gd name="T94" fmla="*/ 0 w 313"/>
                  <a:gd name="T95" fmla="*/ 148 h 148"/>
                  <a:gd name="T96" fmla="*/ 0 w 313"/>
                  <a:gd name="T97" fmla="*/ 147 h 148"/>
                  <a:gd name="T98" fmla="*/ 0 w 313"/>
                  <a:gd name="T99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3" h="148">
                    <a:moveTo>
                      <a:pt x="0" y="147"/>
                    </a:moveTo>
                    <a:lnTo>
                      <a:pt x="16" y="130"/>
                    </a:lnTo>
                    <a:lnTo>
                      <a:pt x="32" y="115"/>
                    </a:lnTo>
                    <a:lnTo>
                      <a:pt x="51" y="101"/>
                    </a:lnTo>
                    <a:lnTo>
                      <a:pt x="69" y="88"/>
                    </a:lnTo>
                    <a:lnTo>
                      <a:pt x="87" y="77"/>
                    </a:lnTo>
                    <a:lnTo>
                      <a:pt x="107" y="66"/>
                    </a:lnTo>
                    <a:lnTo>
                      <a:pt x="127" y="58"/>
                    </a:lnTo>
                    <a:lnTo>
                      <a:pt x="146" y="50"/>
                    </a:lnTo>
                    <a:lnTo>
                      <a:pt x="167" y="43"/>
                    </a:lnTo>
                    <a:lnTo>
                      <a:pt x="186" y="37"/>
                    </a:lnTo>
                    <a:lnTo>
                      <a:pt x="207" y="33"/>
                    </a:lnTo>
                    <a:lnTo>
                      <a:pt x="227" y="29"/>
                    </a:lnTo>
                    <a:lnTo>
                      <a:pt x="246" y="27"/>
                    </a:lnTo>
                    <a:lnTo>
                      <a:pt x="266" y="25"/>
                    </a:lnTo>
                    <a:lnTo>
                      <a:pt x="284" y="23"/>
                    </a:lnTo>
                    <a:lnTo>
                      <a:pt x="303" y="22"/>
                    </a:lnTo>
                    <a:lnTo>
                      <a:pt x="307" y="20"/>
                    </a:lnTo>
                    <a:lnTo>
                      <a:pt x="312" y="15"/>
                    </a:lnTo>
                    <a:lnTo>
                      <a:pt x="313" y="10"/>
                    </a:lnTo>
                    <a:lnTo>
                      <a:pt x="310" y="6"/>
                    </a:lnTo>
                    <a:lnTo>
                      <a:pt x="297" y="3"/>
                    </a:lnTo>
                    <a:lnTo>
                      <a:pt x="283" y="2"/>
                    </a:lnTo>
                    <a:lnTo>
                      <a:pt x="271" y="0"/>
                    </a:lnTo>
                    <a:lnTo>
                      <a:pt x="257" y="0"/>
                    </a:lnTo>
                    <a:lnTo>
                      <a:pt x="244" y="2"/>
                    </a:lnTo>
                    <a:lnTo>
                      <a:pt x="231" y="4"/>
                    </a:lnTo>
                    <a:lnTo>
                      <a:pt x="219" y="6"/>
                    </a:lnTo>
                    <a:lnTo>
                      <a:pt x="206" y="10"/>
                    </a:lnTo>
                    <a:lnTo>
                      <a:pt x="192" y="13"/>
                    </a:lnTo>
                    <a:lnTo>
                      <a:pt x="181" y="18"/>
                    </a:lnTo>
                    <a:lnTo>
                      <a:pt x="168" y="22"/>
                    </a:lnTo>
                    <a:lnTo>
                      <a:pt x="155" y="28"/>
                    </a:lnTo>
                    <a:lnTo>
                      <a:pt x="144" y="34"/>
                    </a:lnTo>
                    <a:lnTo>
                      <a:pt x="131" y="40"/>
                    </a:lnTo>
                    <a:lnTo>
                      <a:pt x="120" y="47"/>
                    </a:lnTo>
                    <a:lnTo>
                      <a:pt x="108" y="52"/>
                    </a:lnTo>
                    <a:lnTo>
                      <a:pt x="93" y="60"/>
                    </a:lnTo>
                    <a:lnTo>
                      <a:pt x="77" y="71"/>
                    </a:lnTo>
                    <a:lnTo>
                      <a:pt x="61" y="81"/>
                    </a:lnTo>
                    <a:lnTo>
                      <a:pt x="46" y="91"/>
                    </a:lnTo>
                    <a:lnTo>
                      <a:pt x="32" y="104"/>
                    </a:lnTo>
                    <a:lnTo>
                      <a:pt x="20" y="117"/>
                    </a:lnTo>
                    <a:lnTo>
                      <a:pt x="8" y="132"/>
                    </a:lnTo>
                    <a:lnTo>
                      <a:pt x="0" y="147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47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2" name="Freeform 81"/>
              <p:cNvSpPr>
                <a:spLocks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2368" y="3507"/>
                <a:ext cx="120" cy="73"/>
              </a:xfrm>
              <a:custGeom>
                <a:avLst/>
                <a:gdLst>
                  <a:gd name="T0" fmla="*/ 1 w 239"/>
                  <a:gd name="T1" fmla="*/ 146 h 147"/>
                  <a:gd name="T2" fmla="*/ 4 w 239"/>
                  <a:gd name="T3" fmla="*/ 125 h 147"/>
                  <a:gd name="T4" fmla="*/ 13 w 239"/>
                  <a:gd name="T5" fmla="*/ 106 h 147"/>
                  <a:gd name="T6" fmla="*/ 28 w 239"/>
                  <a:gd name="T7" fmla="*/ 89 h 147"/>
                  <a:gd name="T8" fmla="*/ 47 w 239"/>
                  <a:gd name="T9" fmla="*/ 74 h 147"/>
                  <a:gd name="T10" fmla="*/ 67 w 239"/>
                  <a:gd name="T11" fmla="*/ 60 h 147"/>
                  <a:gd name="T12" fmla="*/ 88 w 239"/>
                  <a:gd name="T13" fmla="*/ 49 h 147"/>
                  <a:gd name="T14" fmla="*/ 109 w 239"/>
                  <a:gd name="T15" fmla="*/ 40 h 147"/>
                  <a:gd name="T16" fmla="*/ 127 w 239"/>
                  <a:gd name="T17" fmla="*/ 33 h 147"/>
                  <a:gd name="T18" fmla="*/ 140 w 239"/>
                  <a:gd name="T19" fmla="*/ 28 h 147"/>
                  <a:gd name="T20" fmla="*/ 154 w 239"/>
                  <a:gd name="T21" fmla="*/ 23 h 147"/>
                  <a:gd name="T22" fmla="*/ 168 w 239"/>
                  <a:gd name="T23" fmla="*/ 20 h 147"/>
                  <a:gd name="T24" fmla="*/ 181 w 239"/>
                  <a:gd name="T25" fmla="*/ 17 h 147"/>
                  <a:gd name="T26" fmla="*/ 195 w 239"/>
                  <a:gd name="T27" fmla="*/ 13 h 147"/>
                  <a:gd name="T28" fmla="*/ 209 w 239"/>
                  <a:gd name="T29" fmla="*/ 11 h 147"/>
                  <a:gd name="T30" fmla="*/ 223 w 239"/>
                  <a:gd name="T31" fmla="*/ 7 h 147"/>
                  <a:gd name="T32" fmla="*/ 237 w 239"/>
                  <a:gd name="T33" fmla="*/ 5 h 147"/>
                  <a:gd name="T34" fmla="*/ 238 w 239"/>
                  <a:gd name="T35" fmla="*/ 4 h 147"/>
                  <a:gd name="T36" fmla="*/ 239 w 239"/>
                  <a:gd name="T37" fmla="*/ 3 h 147"/>
                  <a:gd name="T38" fmla="*/ 239 w 239"/>
                  <a:gd name="T39" fmla="*/ 2 h 147"/>
                  <a:gd name="T40" fmla="*/ 238 w 239"/>
                  <a:gd name="T41" fmla="*/ 0 h 147"/>
                  <a:gd name="T42" fmla="*/ 216 w 239"/>
                  <a:gd name="T43" fmla="*/ 4 h 147"/>
                  <a:gd name="T44" fmla="*/ 194 w 239"/>
                  <a:gd name="T45" fmla="*/ 8 h 147"/>
                  <a:gd name="T46" fmla="*/ 172 w 239"/>
                  <a:gd name="T47" fmla="*/ 13 h 147"/>
                  <a:gd name="T48" fmla="*/ 150 w 239"/>
                  <a:gd name="T49" fmla="*/ 19 h 147"/>
                  <a:gd name="T50" fmla="*/ 130 w 239"/>
                  <a:gd name="T51" fmla="*/ 26 h 147"/>
                  <a:gd name="T52" fmla="*/ 109 w 239"/>
                  <a:gd name="T53" fmla="*/ 34 h 147"/>
                  <a:gd name="T54" fmla="*/ 89 w 239"/>
                  <a:gd name="T55" fmla="*/ 43 h 147"/>
                  <a:gd name="T56" fmla="*/ 70 w 239"/>
                  <a:gd name="T57" fmla="*/ 55 h 147"/>
                  <a:gd name="T58" fmla="*/ 57 w 239"/>
                  <a:gd name="T59" fmla="*/ 63 h 147"/>
                  <a:gd name="T60" fmla="*/ 44 w 239"/>
                  <a:gd name="T61" fmla="*/ 72 h 147"/>
                  <a:gd name="T62" fmla="*/ 32 w 239"/>
                  <a:gd name="T63" fmla="*/ 81 h 147"/>
                  <a:gd name="T64" fmla="*/ 21 w 239"/>
                  <a:gd name="T65" fmla="*/ 91 h 147"/>
                  <a:gd name="T66" fmla="*/ 12 w 239"/>
                  <a:gd name="T67" fmla="*/ 104 h 147"/>
                  <a:gd name="T68" fmla="*/ 5 w 239"/>
                  <a:gd name="T69" fmla="*/ 117 h 147"/>
                  <a:gd name="T70" fmla="*/ 1 w 239"/>
                  <a:gd name="T71" fmla="*/ 131 h 147"/>
                  <a:gd name="T72" fmla="*/ 0 w 239"/>
                  <a:gd name="T73" fmla="*/ 147 h 147"/>
                  <a:gd name="T74" fmla="*/ 0 w 239"/>
                  <a:gd name="T75" fmla="*/ 147 h 147"/>
                  <a:gd name="T76" fmla="*/ 1 w 239"/>
                  <a:gd name="T77" fmla="*/ 147 h 147"/>
                  <a:gd name="T78" fmla="*/ 1 w 239"/>
                  <a:gd name="T79" fmla="*/ 147 h 147"/>
                  <a:gd name="T80" fmla="*/ 1 w 239"/>
                  <a:gd name="T81" fmla="*/ 146 h 147"/>
                  <a:gd name="T82" fmla="*/ 1 w 239"/>
                  <a:gd name="T83" fmla="*/ 14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9" h="147">
                    <a:moveTo>
                      <a:pt x="1" y="146"/>
                    </a:moveTo>
                    <a:lnTo>
                      <a:pt x="4" y="125"/>
                    </a:lnTo>
                    <a:lnTo>
                      <a:pt x="13" y="106"/>
                    </a:lnTo>
                    <a:lnTo>
                      <a:pt x="28" y="89"/>
                    </a:lnTo>
                    <a:lnTo>
                      <a:pt x="47" y="74"/>
                    </a:lnTo>
                    <a:lnTo>
                      <a:pt x="67" y="60"/>
                    </a:lnTo>
                    <a:lnTo>
                      <a:pt x="88" y="49"/>
                    </a:lnTo>
                    <a:lnTo>
                      <a:pt x="109" y="40"/>
                    </a:lnTo>
                    <a:lnTo>
                      <a:pt x="127" y="33"/>
                    </a:lnTo>
                    <a:lnTo>
                      <a:pt x="140" y="28"/>
                    </a:lnTo>
                    <a:lnTo>
                      <a:pt x="154" y="23"/>
                    </a:lnTo>
                    <a:lnTo>
                      <a:pt x="168" y="20"/>
                    </a:lnTo>
                    <a:lnTo>
                      <a:pt x="181" y="17"/>
                    </a:lnTo>
                    <a:lnTo>
                      <a:pt x="195" y="13"/>
                    </a:lnTo>
                    <a:lnTo>
                      <a:pt x="209" y="11"/>
                    </a:lnTo>
                    <a:lnTo>
                      <a:pt x="223" y="7"/>
                    </a:lnTo>
                    <a:lnTo>
                      <a:pt x="237" y="5"/>
                    </a:lnTo>
                    <a:lnTo>
                      <a:pt x="238" y="4"/>
                    </a:lnTo>
                    <a:lnTo>
                      <a:pt x="239" y="3"/>
                    </a:lnTo>
                    <a:lnTo>
                      <a:pt x="239" y="2"/>
                    </a:lnTo>
                    <a:lnTo>
                      <a:pt x="238" y="0"/>
                    </a:lnTo>
                    <a:lnTo>
                      <a:pt x="216" y="4"/>
                    </a:lnTo>
                    <a:lnTo>
                      <a:pt x="194" y="8"/>
                    </a:lnTo>
                    <a:lnTo>
                      <a:pt x="172" y="13"/>
                    </a:lnTo>
                    <a:lnTo>
                      <a:pt x="150" y="19"/>
                    </a:lnTo>
                    <a:lnTo>
                      <a:pt x="130" y="26"/>
                    </a:lnTo>
                    <a:lnTo>
                      <a:pt x="109" y="34"/>
                    </a:lnTo>
                    <a:lnTo>
                      <a:pt x="89" y="43"/>
                    </a:lnTo>
                    <a:lnTo>
                      <a:pt x="70" y="55"/>
                    </a:lnTo>
                    <a:lnTo>
                      <a:pt x="57" y="63"/>
                    </a:lnTo>
                    <a:lnTo>
                      <a:pt x="44" y="72"/>
                    </a:lnTo>
                    <a:lnTo>
                      <a:pt x="32" y="81"/>
                    </a:lnTo>
                    <a:lnTo>
                      <a:pt x="21" y="91"/>
                    </a:lnTo>
                    <a:lnTo>
                      <a:pt x="12" y="104"/>
                    </a:lnTo>
                    <a:lnTo>
                      <a:pt x="5" y="117"/>
                    </a:lnTo>
                    <a:lnTo>
                      <a:pt x="1" y="131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6"/>
                    </a:lnTo>
                    <a:lnTo>
                      <a:pt x="1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3" name="Freeform 82"/>
              <p:cNvSpPr>
                <a:spLocks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2373" y="3531"/>
                <a:ext cx="143" cy="68"/>
              </a:xfrm>
              <a:custGeom>
                <a:avLst/>
                <a:gdLst>
                  <a:gd name="T0" fmla="*/ 286 w 286"/>
                  <a:gd name="T1" fmla="*/ 10 h 135"/>
                  <a:gd name="T2" fmla="*/ 268 w 286"/>
                  <a:gd name="T3" fmla="*/ 6 h 135"/>
                  <a:gd name="T4" fmla="*/ 248 w 286"/>
                  <a:gd name="T5" fmla="*/ 2 h 135"/>
                  <a:gd name="T6" fmla="*/ 228 w 286"/>
                  <a:gd name="T7" fmla="*/ 0 h 135"/>
                  <a:gd name="T8" fmla="*/ 205 w 286"/>
                  <a:gd name="T9" fmla="*/ 0 h 135"/>
                  <a:gd name="T10" fmla="*/ 182 w 286"/>
                  <a:gd name="T11" fmla="*/ 1 h 135"/>
                  <a:gd name="T12" fmla="*/ 159 w 286"/>
                  <a:gd name="T13" fmla="*/ 3 h 135"/>
                  <a:gd name="T14" fmla="*/ 134 w 286"/>
                  <a:gd name="T15" fmla="*/ 7 h 135"/>
                  <a:gd name="T16" fmla="*/ 113 w 286"/>
                  <a:gd name="T17" fmla="*/ 13 h 135"/>
                  <a:gd name="T18" fmla="*/ 91 w 286"/>
                  <a:gd name="T19" fmla="*/ 21 h 135"/>
                  <a:gd name="T20" fmla="*/ 70 w 286"/>
                  <a:gd name="T21" fmla="*/ 30 h 135"/>
                  <a:gd name="T22" fmla="*/ 52 w 286"/>
                  <a:gd name="T23" fmla="*/ 40 h 135"/>
                  <a:gd name="T24" fmla="*/ 34 w 286"/>
                  <a:gd name="T25" fmla="*/ 54 h 135"/>
                  <a:gd name="T26" fmla="*/ 22 w 286"/>
                  <a:gd name="T27" fmla="*/ 69 h 135"/>
                  <a:gd name="T28" fmla="*/ 10 w 286"/>
                  <a:gd name="T29" fmla="*/ 88 h 135"/>
                  <a:gd name="T30" fmla="*/ 3 w 286"/>
                  <a:gd name="T31" fmla="*/ 107 h 135"/>
                  <a:gd name="T32" fmla="*/ 0 w 286"/>
                  <a:gd name="T33" fmla="*/ 129 h 135"/>
                  <a:gd name="T34" fmla="*/ 1 w 286"/>
                  <a:gd name="T35" fmla="*/ 135 h 135"/>
                  <a:gd name="T36" fmla="*/ 6 w 286"/>
                  <a:gd name="T37" fmla="*/ 135 h 135"/>
                  <a:gd name="T38" fmla="*/ 11 w 286"/>
                  <a:gd name="T39" fmla="*/ 131 h 135"/>
                  <a:gd name="T40" fmla="*/ 15 w 286"/>
                  <a:gd name="T41" fmla="*/ 127 h 135"/>
                  <a:gd name="T42" fmla="*/ 24 w 286"/>
                  <a:gd name="T43" fmla="*/ 111 h 135"/>
                  <a:gd name="T44" fmla="*/ 35 w 286"/>
                  <a:gd name="T45" fmla="*/ 94 h 135"/>
                  <a:gd name="T46" fmla="*/ 49 w 286"/>
                  <a:gd name="T47" fmla="*/ 81 h 135"/>
                  <a:gd name="T48" fmla="*/ 63 w 286"/>
                  <a:gd name="T49" fmla="*/ 68 h 135"/>
                  <a:gd name="T50" fmla="*/ 79 w 286"/>
                  <a:gd name="T51" fmla="*/ 56 h 135"/>
                  <a:gd name="T52" fmla="*/ 95 w 286"/>
                  <a:gd name="T53" fmla="*/ 46 h 135"/>
                  <a:gd name="T54" fmla="*/ 113 w 286"/>
                  <a:gd name="T55" fmla="*/ 37 h 135"/>
                  <a:gd name="T56" fmla="*/ 131 w 286"/>
                  <a:gd name="T57" fmla="*/ 29 h 135"/>
                  <a:gd name="T58" fmla="*/ 151 w 286"/>
                  <a:gd name="T59" fmla="*/ 23 h 135"/>
                  <a:gd name="T60" fmla="*/ 170 w 286"/>
                  <a:gd name="T61" fmla="*/ 17 h 135"/>
                  <a:gd name="T62" fmla="*/ 190 w 286"/>
                  <a:gd name="T63" fmla="*/ 14 h 135"/>
                  <a:gd name="T64" fmla="*/ 209 w 286"/>
                  <a:gd name="T65" fmla="*/ 10 h 135"/>
                  <a:gd name="T66" fmla="*/ 229 w 286"/>
                  <a:gd name="T67" fmla="*/ 9 h 135"/>
                  <a:gd name="T68" fmla="*/ 247 w 286"/>
                  <a:gd name="T69" fmla="*/ 8 h 135"/>
                  <a:gd name="T70" fmla="*/ 267 w 286"/>
                  <a:gd name="T71" fmla="*/ 9 h 135"/>
                  <a:gd name="T72" fmla="*/ 285 w 286"/>
                  <a:gd name="T73" fmla="*/ 11 h 135"/>
                  <a:gd name="T74" fmla="*/ 285 w 286"/>
                  <a:gd name="T75" fmla="*/ 11 h 135"/>
                  <a:gd name="T76" fmla="*/ 286 w 286"/>
                  <a:gd name="T77" fmla="*/ 10 h 135"/>
                  <a:gd name="T78" fmla="*/ 286 w 286"/>
                  <a:gd name="T79" fmla="*/ 10 h 135"/>
                  <a:gd name="T80" fmla="*/ 286 w 286"/>
                  <a:gd name="T81" fmla="*/ 10 h 135"/>
                  <a:gd name="T82" fmla="*/ 286 w 286"/>
                  <a:gd name="T83" fmla="*/ 1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6" h="135">
                    <a:moveTo>
                      <a:pt x="286" y="10"/>
                    </a:moveTo>
                    <a:lnTo>
                      <a:pt x="268" y="6"/>
                    </a:lnTo>
                    <a:lnTo>
                      <a:pt x="248" y="2"/>
                    </a:lnTo>
                    <a:lnTo>
                      <a:pt x="228" y="0"/>
                    </a:lnTo>
                    <a:lnTo>
                      <a:pt x="205" y="0"/>
                    </a:lnTo>
                    <a:lnTo>
                      <a:pt x="182" y="1"/>
                    </a:lnTo>
                    <a:lnTo>
                      <a:pt x="159" y="3"/>
                    </a:lnTo>
                    <a:lnTo>
                      <a:pt x="134" y="7"/>
                    </a:lnTo>
                    <a:lnTo>
                      <a:pt x="113" y="13"/>
                    </a:lnTo>
                    <a:lnTo>
                      <a:pt x="91" y="21"/>
                    </a:lnTo>
                    <a:lnTo>
                      <a:pt x="70" y="30"/>
                    </a:lnTo>
                    <a:lnTo>
                      <a:pt x="52" y="40"/>
                    </a:lnTo>
                    <a:lnTo>
                      <a:pt x="34" y="54"/>
                    </a:lnTo>
                    <a:lnTo>
                      <a:pt x="22" y="69"/>
                    </a:lnTo>
                    <a:lnTo>
                      <a:pt x="10" y="88"/>
                    </a:lnTo>
                    <a:lnTo>
                      <a:pt x="3" y="107"/>
                    </a:lnTo>
                    <a:lnTo>
                      <a:pt x="0" y="129"/>
                    </a:lnTo>
                    <a:lnTo>
                      <a:pt x="1" y="135"/>
                    </a:lnTo>
                    <a:lnTo>
                      <a:pt x="6" y="135"/>
                    </a:lnTo>
                    <a:lnTo>
                      <a:pt x="11" y="131"/>
                    </a:lnTo>
                    <a:lnTo>
                      <a:pt x="15" y="127"/>
                    </a:lnTo>
                    <a:lnTo>
                      <a:pt x="24" y="111"/>
                    </a:lnTo>
                    <a:lnTo>
                      <a:pt x="35" y="94"/>
                    </a:lnTo>
                    <a:lnTo>
                      <a:pt x="49" y="81"/>
                    </a:lnTo>
                    <a:lnTo>
                      <a:pt x="63" y="68"/>
                    </a:lnTo>
                    <a:lnTo>
                      <a:pt x="79" y="56"/>
                    </a:lnTo>
                    <a:lnTo>
                      <a:pt x="95" y="46"/>
                    </a:lnTo>
                    <a:lnTo>
                      <a:pt x="113" y="37"/>
                    </a:lnTo>
                    <a:lnTo>
                      <a:pt x="131" y="29"/>
                    </a:lnTo>
                    <a:lnTo>
                      <a:pt x="151" y="23"/>
                    </a:lnTo>
                    <a:lnTo>
                      <a:pt x="170" y="17"/>
                    </a:lnTo>
                    <a:lnTo>
                      <a:pt x="190" y="14"/>
                    </a:lnTo>
                    <a:lnTo>
                      <a:pt x="209" y="10"/>
                    </a:lnTo>
                    <a:lnTo>
                      <a:pt x="229" y="9"/>
                    </a:lnTo>
                    <a:lnTo>
                      <a:pt x="247" y="8"/>
                    </a:lnTo>
                    <a:lnTo>
                      <a:pt x="267" y="9"/>
                    </a:lnTo>
                    <a:lnTo>
                      <a:pt x="285" y="11"/>
                    </a:lnTo>
                    <a:lnTo>
                      <a:pt x="285" y="11"/>
                    </a:lnTo>
                    <a:lnTo>
                      <a:pt x="286" y="10"/>
                    </a:lnTo>
                    <a:lnTo>
                      <a:pt x="286" y="10"/>
                    </a:lnTo>
                    <a:lnTo>
                      <a:pt x="286" y="10"/>
                    </a:lnTo>
                    <a:lnTo>
                      <a:pt x="286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4" name="Freeform 83"/>
              <p:cNvSpPr>
                <a:spLocks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2818" y="3522"/>
                <a:ext cx="85" cy="106"/>
              </a:xfrm>
              <a:custGeom>
                <a:avLst/>
                <a:gdLst>
                  <a:gd name="T0" fmla="*/ 0 w 169"/>
                  <a:gd name="T1" fmla="*/ 1 h 212"/>
                  <a:gd name="T2" fmla="*/ 22 w 169"/>
                  <a:gd name="T3" fmla="*/ 6 h 212"/>
                  <a:gd name="T4" fmla="*/ 45 w 169"/>
                  <a:gd name="T5" fmla="*/ 14 h 212"/>
                  <a:gd name="T6" fmla="*/ 68 w 169"/>
                  <a:gd name="T7" fmla="*/ 26 h 212"/>
                  <a:gd name="T8" fmla="*/ 90 w 169"/>
                  <a:gd name="T9" fmla="*/ 40 h 212"/>
                  <a:gd name="T10" fmla="*/ 109 w 169"/>
                  <a:gd name="T11" fmla="*/ 57 h 212"/>
                  <a:gd name="T12" fmla="*/ 125 w 169"/>
                  <a:gd name="T13" fmla="*/ 76 h 212"/>
                  <a:gd name="T14" fmla="*/ 137 w 169"/>
                  <a:gd name="T15" fmla="*/ 96 h 212"/>
                  <a:gd name="T16" fmla="*/ 144 w 169"/>
                  <a:gd name="T17" fmla="*/ 118 h 212"/>
                  <a:gd name="T18" fmla="*/ 143 w 169"/>
                  <a:gd name="T19" fmla="*/ 133 h 212"/>
                  <a:gd name="T20" fmla="*/ 133 w 169"/>
                  <a:gd name="T21" fmla="*/ 147 h 212"/>
                  <a:gd name="T22" fmla="*/ 121 w 169"/>
                  <a:gd name="T23" fmla="*/ 159 h 212"/>
                  <a:gd name="T24" fmla="*/ 104 w 169"/>
                  <a:gd name="T25" fmla="*/ 168 h 212"/>
                  <a:gd name="T26" fmla="*/ 85 w 169"/>
                  <a:gd name="T27" fmla="*/ 176 h 212"/>
                  <a:gd name="T28" fmla="*/ 67 w 169"/>
                  <a:gd name="T29" fmla="*/ 183 h 212"/>
                  <a:gd name="T30" fmla="*/ 51 w 169"/>
                  <a:gd name="T31" fmla="*/ 187 h 212"/>
                  <a:gd name="T32" fmla="*/ 37 w 169"/>
                  <a:gd name="T33" fmla="*/ 191 h 212"/>
                  <a:gd name="T34" fmla="*/ 31 w 169"/>
                  <a:gd name="T35" fmla="*/ 195 h 212"/>
                  <a:gd name="T36" fmla="*/ 26 w 169"/>
                  <a:gd name="T37" fmla="*/ 202 h 212"/>
                  <a:gd name="T38" fmla="*/ 25 w 169"/>
                  <a:gd name="T39" fmla="*/ 208 h 212"/>
                  <a:gd name="T40" fmla="*/ 31 w 169"/>
                  <a:gd name="T41" fmla="*/ 212 h 212"/>
                  <a:gd name="T42" fmla="*/ 52 w 169"/>
                  <a:gd name="T43" fmla="*/ 210 h 212"/>
                  <a:gd name="T44" fmla="*/ 72 w 169"/>
                  <a:gd name="T45" fmla="*/ 207 h 212"/>
                  <a:gd name="T46" fmla="*/ 93 w 169"/>
                  <a:gd name="T47" fmla="*/ 201 h 212"/>
                  <a:gd name="T48" fmla="*/ 114 w 169"/>
                  <a:gd name="T49" fmla="*/ 193 h 212"/>
                  <a:gd name="T50" fmla="*/ 131 w 169"/>
                  <a:gd name="T51" fmla="*/ 183 h 212"/>
                  <a:gd name="T52" fmla="*/ 147 w 169"/>
                  <a:gd name="T53" fmla="*/ 170 h 212"/>
                  <a:gd name="T54" fmla="*/ 160 w 169"/>
                  <a:gd name="T55" fmla="*/ 153 h 212"/>
                  <a:gd name="T56" fmla="*/ 168 w 169"/>
                  <a:gd name="T57" fmla="*/ 133 h 212"/>
                  <a:gd name="T58" fmla="*/ 169 w 169"/>
                  <a:gd name="T59" fmla="*/ 123 h 212"/>
                  <a:gd name="T60" fmla="*/ 169 w 169"/>
                  <a:gd name="T61" fmla="*/ 112 h 212"/>
                  <a:gd name="T62" fmla="*/ 167 w 169"/>
                  <a:gd name="T63" fmla="*/ 103 h 212"/>
                  <a:gd name="T64" fmla="*/ 163 w 169"/>
                  <a:gd name="T65" fmla="*/ 94 h 212"/>
                  <a:gd name="T66" fmla="*/ 158 w 169"/>
                  <a:gd name="T67" fmla="*/ 86 h 212"/>
                  <a:gd name="T68" fmla="*/ 152 w 169"/>
                  <a:gd name="T69" fmla="*/ 77 h 212"/>
                  <a:gd name="T70" fmla="*/ 145 w 169"/>
                  <a:gd name="T71" fmla="*/ 70 h 212"/>
                  <a:gd name="T72" fmla="*/ 138 w 169"/>
                  <a:gd name="T73" fmla="*/ 63 h 212"/>
                  <a:gd name="T74" fmla="*/ 124 w 169"/>
                  <a:gd name="T75" fmla="*/ 51 h 212"/>
                  <a:gd name="T76" fmla="*/ 109 w 169"/>
                  <a:gd name="T77" fmla="*/ 41 h 212"/>
                  <a:gd name="T78" fmla="*/ 92 w 169"/>
                  <a:gd name="T79" fmla="*/ 31 h 212"/>
                  <a:gd name="T80" fmla="*/ 74 w 169"/>
                  <a:gd name="T81" fmla="*/ 21 h 212"/>
                  <a:gd name="T82" fmla="*/ 55 w 169"/>
                  <a:gd name="T83" fmla="*/ 13 h 212"/>
                  <a:gd name="T84" fmla="*/ 36 w 169"/>
                  <a:gd name="T85" fmla="*/ 8 h 212"/>
                  <a:gd name="T86" fmla="*/ 18 w 169"/>
                  <a:gd name="T87" fmla="*/ 2 h 212"/>
                  <a:gd name="T88" fmla="*/ 1 w 169"/>
                  <a:gd name="T89" fmla="*/ 0 h 212"/>
                  <a:gd name="T90" fmla="*/ 0 w 169"/>
                  <a:gd name="T91" fmla="*/ 0 h 212"/>
                  <a:gd name="T92" fmla="*/ 0 w 169"/>
                  <a:gd name="T93" fmla="*/ 0 h 212"/>
                  <a:gd name="T94" fmla="*/ 0 w 169"/>
                  <a:gd name="T95" fmla="*/ 0 h 212"/>
                  <a:gd name="T96" fmla="*/ 0 w 169"/>
                  <a:gd name="T97" fmla="*/ 1 h 212"/>
                  <a:gd name="T98" fmla="*/ 0 w 169"/>
                  <a:gd name="T99" fmla="*/ 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9" h="212">
                    <a:moveTo>
                      <a:pt x="0" y="1"/>
                    </a:moveTo>
                    <a:lnTo>
                      <a:pt x="22" y="6"/>
                    </a:lnTo>
                    <a:lnTo>
                      <a:pt x="45" y="14"/>
                    </a:lnTo>
                    <a:lnTo>
                      <a:pt x="68" y="26"/>
                    </a:lnTo>
                    <a:lnTo>
                      <a:pt x="90" y="40"/>
                    </a:lnTo>
                    <a:lnTo>
                      <a:pt x="109" y="57"/>
                    </a:lnTo>
                    <a:lnTo>
                      <a:pt x="125" y="76"/>
                    </a:lnTo>
                    <a:lnTo>
                      <a:pt x="137" y="96"/>
                    </a:lnTo>
                    <a:lnTo>
                      <a:pt x="144" y="118"/>
                    </a:lnTo>
                    <a:lnTo>
                      <a:pt x="143" y="133"/>
                    </a:lnTo>
                    <a:lnTo>
                      <a:pt x="133" y="147"/>
                    </a:lnTo>
                    <a:lnTo>
                      <a:pt x="121" y="159"/>
                    </a:lnTo>
                    <a:lnTo>
                      <a:pt x="104" y="168"/>
                    </a:lnTo>
                    <a:lnTo>
                      <a:pt x="85" y="176"/>
                    </a:lnTo>
                    <a:lnTo>
                      <a:pt x="67" y="183"/>
                    </a:lnTo>
                    <a:lnTo>
                      <a:pt x="51" y="187"/>
                    </a:lnTo>
                    <a:lnTo>
                      <a:pt x="37" y="191"/>
                    </a:lnTo>
                    <a:lnTo>
                      <a:pt x="31" y="195"/>
                    </a:lnTo>
                    <a:lnTo>
                      <a:pt x="26" y="202"/>
                    </a:lnTo>
                    <a:lnTo>
                      <a:pt x="25" y="208"/>
                    </a:lnTo>
                    <a:lnTo>
                      <a:pt x="31" y="212"/>
                    </a:lnTo>
                    <a:lnTo>
                      <a:pt x="52" y="210"/>
                    </a:lnTo>
                    <a:lnTo>
                      <a:pt x="72" y="207"/>
                    </a:lnTo>
                    <a:lnTo>
                      <a:pt x="93" y="201"/>
                    </a:lnTo>
                    <a:lnTo>
                      <a:pt x="114" y="193"/>
                    </a:lnTo>
                    <a:lnTo>
                      <a:pt x="131" y="183"/>
                    </a:lnTo>
                    <a:lnTo>
                      <a:pt x="147" y="170"/>
                    </a:lnTo>
                    <a:lnTo>
                      <a:pt x="160" y="153"/>
                    </a:lnTo>
                    <a:lnTo>
                      <a:pt x="168" y="133"/>
                    </a:lnTo>
                    <a:lnTo>
                      <a:pt x="169" y="123"/>
                    </a:lnTo>
                    <a:lnTo>
                      <a:pt x="169" y="112"/>
                    </a:lnTo>
                    <a:lnTo>
                      <a:pt x="167" y="103"/>
                    </a:lnTo>
                    <a:lnTo>
                      <a:pt x="163" y="94"/>
                    </a:lnTo>
                    <a:lnTo>
                      <a:pt x="158" y="86"/>
                    </a:lnTo>
                    <a:lnTo>
                      <a:pt x="152" y="77"/>
                    </a:lnTo>
                    <a:lnTo>
                      <a:pt x="145" y="70"/>
                    </a:lnTo>
                    <a:lnTo>
                      <a:pt x="138" y="63"/>
                    </a:lnTo>
                    <a:lnTo>
                      <a:pt x="124" y="51"/>
                    </a:lnTo>
                    <a:lnTo>
                      <a:pt x="109" y="41"/>
                    </a:lnTo>
                    <a:lnTo>
                      <a:pt x="92" y="31"/>
                    </a:lnTo>
                    <a:lnTo>
                      <a:pt x="74" y="21"/>
                    </a:lnTo>
                    <a:lnTo>
                      <a:pt x="55" y="13"/>
                    </a:lnTo>
                    <a:lnTo>
                      <a:pt x="36" y="8"/>
                    </a:lnTo>
                    <a:lnTo>
                      <a:pt x="18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5" name="Freeform 84"/>
              <p:cNvSpPr>
                <a:spLocks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2770" y="3488"/>
                <a:ext cx="29" cy="157"/>
              </a:xfrm>
              <a:custGeom>
                <a:avLst/>
                <a:gdLst>
                  <a:gd name="T0" fmla="*/ 0 w 59"/>
                  <a:gd name="T1" fmla="*/ 0 h 315"/>
                  <a:gd name="T2" fmla="*/ 17 w 59"/>
                  <a:gd name="T3" fmla="*/ 33 h 315"/>
                  <a:gd name="T4" fmla="*/ 31 w 59"/>
                  <a:gd name="T5" fmla="*/ 68 h 315"/>
                  <a:gd name="T6" fmla="*/ 43 w 59"/>
                  <a:gd name="T7" fmla="*/ 109 h 315"/>
                  <a:gd name="T8" fmla="*/ 51 w 59"/>
                  <a:gd name="T9" fmla="*/ 150 h 315"/>
                  <a:gd name="T10" fmla="*/ 52 w 59"/>
                  <a:gd name="T11" fmla="*/ 192 h 315"/>
                  <a:gd name="T12" fmla="*/ 47 w 59"/>
                  <a:gd name="T13" fmla="*/ 232 h 315"/>
                  <a:gd name="T14" fmla="*/ 35 w 59"/>
                  <a:gd name="T15" fmla="*/ 269 h 315"/>
                  <a:gd name="T16" fmla="*/ 14 w 59"/>
                  <a:gd name="T17" fmla="*/ 301 h 315"/>
                  <a:gd name="T18" fmla="*/ 12 w 59"/>
                  <a:gd name="T19" fmla="*/ 305 h 315"/>
                  <a:gd name="T20" fmla="*/ 10 w 59"/>
                  <a:gd name="T21" fmla="*/ 309 h 315"/>
                  <a:gd name="T22" fmla="*/ 10 w 59"/>
                  <a:gd name="T23" fmla="*/ 313 h 315"/>
                  <a:gd name="T24" fmla="*/ 14 w 59"/>
                  <a:gd name="T25" fmla="*/ 315 h 315"/>
                  <a:gd name="T26" fmla="*/ 26 w 59"/>
                  <a:gd name="T27" fmla="*/ 312 h 315"/>
                  <a:gd name="T28" fmla="*/ 37 w 59"/>
                  <a:gd name="T29" fmla="*/ 302 h 315"/>
                  <a:gd name="T30" fmla="*/ 44 w 59"/>
                  <a:gd name="T31" fmla="*/ 290 h 315"/>
                  <a:gd name="T32" fmla="*/ 51 w 59"/>
                  <a:gd name="T33" fmla="*/ 273 h 315"/>
                  <a:gd name="T34" fmla="*/ 54 w 59"/>
                  <a:gd name="T35" fmla="*/ 256 h 315"/>
                  <a:gd name="T36" fmla="*/ 56 w 59"/>
                  <a:gd name="T37" fmla="*/ 240 h 315"/>
                  <a:gd name="T38" fmla="*/ 59 w 59"/>
                  <a:gd name="T39" fmla="*/ 225 h 315"/>
                  <a:gd name="T40" fmla="*/ 59 w 59"/>
                  <a:gd name="T41" fmla="*/ 214 h 315"/>
                  <a:gd name="T42" fmla="*/ 58 w 59"/>
                  <a:gd name="T43" fmla="*/ 185 h 315"/>
                  <a:gd name="T44" fmla="*/ 56 w 59"/>
                  <a:gd name="T45" fmla="*/ 156 h 315"/>
                  <a:gd name="T46" fmla="*/ 52 w 59"/>
                  <a:gd name="T47" fmla="*/ 128 h 315"/>
                  <a:gd name="T48" fmla="*/ 46 w 59"/>
                  <a:gd name="T49" fmla="*/ 102 h 315"/>
                  <a:gd name="T50" fmla="*/ 38 w 59"/>
                  <a:gd name="T51" fmla="*/ 75 h 315"/>
                  <a:gd name="T52" fmla="*/ 28 w 59"/>
                  <a:gd name="T53" fmla="*/ 50 h 315"/>
                  <a:gd name="T54" fmla="*/ 15 w 59"/>
                  <a:gd name="T55" fmla="*/ 25 h 315"/>
                  <a:gd name="T56" fmla="*/ 0 w 59"/>
                  <a:gd name="T57" fmla="*/ 0 h 315"/>
                  <a:gd name="T58" fmla="*/ 0 w 59"/>
                  <a:gd name="T59" fmla="*/ 0 h 315"/>
                  <a:gd name="T60" fmla="*/ 0 w 59"/>
                  <a:gd name="T61" fmla="*/ 0 h 315"/>
                  <a:gd name="T62" fmla="*/ 0 w 59"/>
                  <a:gd name="T63" fmla="*/ 0 h 315"/>
                  <a:gd name="T64" fmla="*/ 0 w 59"/>
                  <a:gd name="T65" fmla="*/ 0 h 315"/>
                  <a:gd name="T66" fmla="*/ 0 w 59"/>
                  <a:gd name="T67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9" h="315">
                    <a:moveTo>
                      <a:pt x="0" y="0"/>
                    </a:moveTo>
                    <a:lnTo>
                      <a:pt x="17" y="33"/>
                    </a:lnTo>
                    <a:lnTo>
                      <a:pt x="31" y="68"/>
                    </a:lnTo>
                    <a:lnTo>
                      <a:pt x="43" y="109"/>
                    </a:lnTo>
                    <a:lnTo>
                      <a:pt x="51" y="150"/>
                    </a:lnTo>
                    <a:lnTo>
                      <a:pt x="52" y="192"/>
                    </a:lnTo>
                    <a:lnTo>
                      <a:pt x="47" y="232"/>
                    </a:lnTo>
                    <a:lnTo>
                      <a:pt x="35" y="269"/>
                    </a:lnTo>
                    <a:lnTo>
                      <a:pt x="14" y="301"/>
                    </a:lnTo>
                    <a:lnTo>
                      <a:pt x="12" y="305"/>
                    </a:lnTo>
                    <a:lnTo>
                      <a:pt x="10" y="309"/>
                    </a:lnTo>
                    <a:lnTo>
                      <a:pt x="10" y="313"/>
                    </a:lnTo>
                    <a:lnTo>
                      <a:pt x="14" y="315"/>
                    </a:lnTo>
                    <a:lnTo>
                      <a:pt x="26" y="312"/>
                    </a:lnTo>
                    <a:lnTo>
                      <a:pt x="37" y="302"/>
                    </a:lnTo>
                    <a:lnTo>
                      <a:pt x="44" y="290"/>
                    </a:lnTo>
                    <a:lnTo>
                      <a:pt x="51" y="273"/>
                    </a:lnTo>
                    <a:lnTo>
                      <a:pt x="54" y="256"/>
                    </a:lnTo>
                    <a:lnTo>
                      <a:pt x="56" y="240"/>
                    </a:lnTo>
                    <a:lnTo>
                      <a:pt x="59" y="225"/>
                    </a:lnTo>
                    <a:lnTo>
                      <a:pt x="59" y="214"/>
                    </a:lnTo>
                    <a:lnTo>
                      <a:pt x="58" y="185"/>
                    </a:lnTo>
                    <a:lnTo>
                      <a:pt x="56" y="156"/>
                    </a:lnTo>
                    <a:lnTo>
                      <a:pt x="52" y="128"/>
                    </a:lnTo>
                    <a:lnTo>
                      <a:pt x="46" y="102"/>
                    </a:lnTo>
                    <a:lnTo>
                      <a:pt x="38" y="75"/>
                    </a:lnTo>
                    <a:lnTo>
                      <a:pt x="28" y="50"/>
                    </a:lnTo>
                    <a:lnTo>
                      <a:pt x="15" y="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6" name="Freeform 85"/>
              <p:cNvSpPr>
                <a:spLocks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2478" y="3700"/>
                <a:ext cx="108" cy="65"/>
              </a:xfrm>
              <a:custGeom>
                <a:avLst/>
                <a:gdLst>
                  <a:gd name="T0" fmla="*/ 217 w 217"/>
                  <a:gd name="T1" fmla="*/ 0 h 132"/>
                  <a:gd name="T2" fmla="*/ 205 w 217"/>
                  <a:gd name="T3" fmla="*/ 13 h 132"/>
                  <a:gd name="T4" fmla="*/ 193 w 217"/>
                  <a:gd name="T5" fmla="*/ 26 h 132"/>
                  <a:gd name="T6" fmla="*/ 181 w 217"/>
                  <a:gd name="T7" fmla="*/ 38 h 132"/>
                  <a:gd name="T8" fmla="*/ 168 w 217"/>
                  <a:gd name="T9" fmla="*/ 51 h 132"/>
                  <a:gd name="T10" fmla="*/ 156 w 217"/>
                  <a:gd name="T11" fmla="*/ 63 h 132"/>
                  <a:gd name="T12" fmla="*/ 142 w 217"/>
                  <a:gd name="T13" fmla="*/ 73 h 132"/>
                  <a:gd name="T14" fmla="*/ 128 w 217"/>
                  <a:gd name="T15" fmla="*/ 83 h 132"/>
                  <a:gd name="T16" fmla="*/ 112 w 217"/>
                  <a:gd name="T17" fmla="*/ 91 h 132"/>
                  <a:gd name="T18" fmla="*/ 100 w 217"/>
                  <a:gd name="T19" fmla="*/ 96 h 132"/>
                  <a:gd name="T20" fmla="*/ 88 w 217"/>
                  <a:gd name="T21" fmla="*/ 98 h 132"/>
                  <a:gd name="T22" fmla="*/ 75 w 217"/>
                  <a:gd name="T23" fmla="*/ 101 h 132"/>
                  <a:gd name="T24" fmla="*/ 61 w 217"/>
                  <a:gd name="T25" fmla="*/ 101 h 132"/>
                  <a:gd name="T26" fmla="*/ 47 w 217"/>
                  <a:gd name="T27" fmla="*/ 101 h 132"/>
                  <a:gd name="T28" fmla="*/ 34 w 217"/>
                  <a:gd name="T29" fmla="*/ 101 h 132"/>
                  <a:gd name="T30" fmla="*/ 21 w 217"/>
                  <a:gd name="T31" fmla="*/ 98 h 132"/>
                  <a:gd name="T32" fmla="*/ 8 w 217"/>
                  <a:gd name="T33" fmla="*/ 97 h 132"/>
                  <a:gd name="T34" fmla="*/ 4 w 217"/>
                  <a:gd name="T35" fmla="*/ 100 h 132"/>
                  <a:gd name="T36" fmla="*/ 1 w 217"/>
                  <a:gd name="T37" fmla="*/ 104 h 132"/>
                  <a:gd name="T38" fmla="*/ 0 w 217"/>
                  <a:gd name="T39" fmla="*/ 110 h 132"/>
                  <a:gd name="T40" fmla="*/ 3 w 217"/>
                  <a:gd name="T41" fmla="*/ 113 h 132"/>
                  <a:gd name="T42" fmla="*/ 19 w 217"/>
                  <a:gd name="T43" fmla="*/ 124 h 132"/>
                  <a:gd name="T44" fmla="*/ 34 w 217"/>
                  <a:gd name="T45" fmla="*/ 129 h 132"/>
                  <a:gd name="T46" fmla="*/ 50 w 217"/>
                  <a:gd name="T47" fmla="*/ 132 h 132"/>
                  <a:gd name="T48" fmla="*/ 65 w 217"/>
                  <a:gd name="T49" fmla="*/ 131 h 132"/>
                  <a:gd name="T50" fmla="*/ 80 w 217"/>
                  <a:gd name="T51" fmla="*/ 127 h 132"/>
                  <a:gd name="T52" fmla="*/ 95 w 217"/>
                  <a:gd name="T53" fmla="*/ 120 h 132"/>
                  <a:gd name="T54" fmla="*/ 110 w 217"/>
                  <a:gd name="T55" fmla="*/ 112 h 132"/>
                  <a:gd name="T56" fmla="*/ 123 w 217"/>
                  <a:gd name="T57" fmla="*/ 102 h 132"/>
                  <a:gd name="T58" fmla="*/ 137 w 217"/>
                  <a:gd name="T59" fmla="*/ 90 h 132"/>
                  <a:gd name="T60" fmla="*/ 151 w 217"/>
                  <a:gd name="T61" fmla="*/ 78 h 132"/>
                  <a:gd name="T62" fmla="*/ 164 w 217"/>
                  <a:gd name="T63" fmla="*/ 64 h 132"/>
                  <a:gd name="T64" fmla="*/ 176 w 217"/>
                  <a:gd name="T65" fmla="*/ 50 h 132"/>
                  <a:gd name="T66" fmla="*/ 188 w 217"/>
                  <a:gd name="T67" fmla="*/ 37 h 132"/>
                  <a:gd name="T68" fmla="*/ 198 w 217"/>
                  <a:gd name="T69" fmla="*/ 23 h 132"/>
                  <a:gd name="T70" fmla="*/ 208 w 217"/>
                  <a:gd name="T71" fmla="*/ 12 h 132"/>
                  <a:gd name="T72" fmla="*/ 217 w 217"/>
                  <a:gd name="T73" fmla="*/ 0 h 132"/>
                  <a:gd name="T74" fmla="*/ 217 w 217"/>
                  <a:gd name="T75" fmla="*/ 0 h 132"/>
                  <a:gd name="T76" fmla="*/ 217 w 217"/>
                  <a:gd name="T77" fmla="*/ 0 h 132"/>
                  <a:gd name="T78" fmla="*/ 217 w 217"/>
                  <a:gd name="T79" fmla="*/ 0 h 132"/>
                  <a:gd name="T80" fmla="*/ 217 w 217"/>
                  <a:gd name="T81" fmla="*/ 0 h 132"/>
                  <a:gd name="T82" fmla="*/ 217 w 217"/>
                  <a:gd name="T8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7" h="132">
                    <a:moveTo>
                      <a:pt x="217" y="0"/>
                    </a:moveTo>
                    <a:lnTo>
                      <a:pt x="205" y="13"/>
                    </a:lnTo>
                    <a:lnTo>
                      <a:pt x="193" y="26"/>
                    </a:lnTo>
                    <a:lnTo>
                      <a:pt x="181" y="38"/>
                    </a:lnTo>
                    <a:lnTo>
                      <a:pt x="168" y="51"/>
                    </a:lnTo>
                    <a:lnTo>
                      <a:pt x="156" y="63"/>
                    </a:lnTo>
                    <a:lnTo>
                      <a:pt x="142" y="73"/>
                    </a:lnTo>
                    <a:lnTo>
                      <a:pt x="128" y="83"/>
                    </a:lnTo>
                    <a:lnTo>
                      <a:pt x="112" y="91"/>
                    </a:lnTo>
                    <a:lnTo>
                      <a:pt x="100" y="96"/>
                    </a:lnTo>
                    <a:lnTo>
                      <a:pt x="88" y="98"/>
                    </a:lnTo>
                    <a:lnTo>
                      <a:pt x="75" y="101"/>
                    </a:lnTo>
                    <a:lnTo>
                      <a:pt x="61" y="101"/>
                    </a:lnTo>
                    <a:lnTo>
                      <a:pt x="47" y="101"/>
                    </a:lnTo>
                    <a:lnTo>
                      <a:pt x="34" y="101"/>
                    </a:lnTo>
                    <a:lnTo>
                      <a:pt x="21" y="98"/>
                    </a:lnTo>
                    <a:lnTo>
                      <a:pt x="8" y="97"/>
                    </a:lnTo>
                    <a:lnTo>
                      <a:pt x="4" y="100"/>
                    </a:lnTo>
                    <a:lnTo>
                      <a:pt x="1" y="104"/>
                    </a:lnTo>
                    <a:lnTo>
                      <a:pt x="0" y="110"/>
                    </a:lnTo>
                    <a:lnTo>
                      <a:pt x="3" y="113"/>
                    </a:lnTo>
                    <a:lnTo>
                      <a:pt x="19" y="124"/>
                    </a:lnTo>
                    <a:lnTo>
                      <a:pt x="34" y="129"/>
                    </a:lnTo>
                    <a:lnTo>
                      <a:pt x="50" y="132"/>
                    </a:lnTo>
                    <a:lnTo>
                      <a:pt x="65" y="131"/>
                    </a:lnTo>
                    <a:lnTo>
                      <a:pt x="80" y="127"/>
                    </a:lnTo>
                    <a:lnTo>
                      <a:pt x="95" y="120"/>
                    </a:lnTo>
                    <a:lnTo>
                      <a:pt x="110" y="112"/>
                    </a:lnTo>
                    <a:lnTo>
                      <a:pt x="123" y="102"/>
                    </a:lnTo>
                    <a:lnTo>
                      <a:pt x="137" y="90"/>
                    </a:lnTo>
                    <a:lnTo>
                      <a:pt x="151" y="78"/>
                    </a:lnTo>
                    <a:lnTo>
                      <a:pt x="164" y="64"/>
                    </a:lnTo>
                    <a:lnTo>
                      <a:pt x="176" y="50"/>
                    </a:lnTo>
                    <a:lnTo>
                      <a:pt x="188" y="37"/>
                    </a:lnTo>
                    <a:lnTo>
                      <a:pt x="198" y="23"/>
                    </a:lnTo>
                    <a:lnTo>
                      <a:pt x="208" y="12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7" name="Freeform 86"/>
              <p:cNvSpPr>
                <a:spLocks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2482" y="3704"/>
                <a:ext cx="76" cy="52"/>
              </a:xfrm>
              <a:custGeom>
                <a:avLst/>
                <a:gdLst>
                  <a:gd name="T0" fmla="*/ 151 w 151"/>
                  <a:gd name="T1" fmla="*/ 0 h 104"/>
                  <a:gd name="T2" fmla="*/ 130 w 151"/>
                  <a:gd name="T3" fmla="*/ 5 h 104"/>
                  <a:gd name="T4" fmla="*/ 108 w 151"/>
                  <a:gd name="T5" fmla="*/ 12 h 104"/>
                  <a:gd name="T6" fmla="*/ 87 w 151"/>
                  <a:gd name="T7" fmla="*/ 21 h 104"/>
                  <a:gd name="T8" fmla="*/ 66 w 151"/>
                  <a:gd name="T9" fmla="*/ 32 h 104"/>
                  <a:gd name="T10" fmla="*/ 47 w 151"/>
                  <a:gd name="T11" fmla="*/ 44 h 104"/>
                  <a:gd name="T12" fmla="*/ 29 w 151"/>
                  <a:gd name="T13" fmla="*/ 58 h 104"/>
                  <a:gd name="T14" fmla="*/ 13 w 151"/>
                  <a:gd name="T15" fmla="*/ 76 h 104"/>
                  <a:gd name="T16" fmla="*/ 1 w 151"/>
                  <a:gd name="T17" fmla="*/ 94 h 104"/>
                  <a:gd name="T18" fmla="*/ 0 w 151"/>
                  <a:gd name="T19" fmla="*/ 99 h 104"/>
                  <a:gd name="T20" fmla="*/ 0 w 151"/>
                  <a:gd name="T21" fmla="*/ 102 h 104"/>
                  <a:gd name="T22" fmla="*/ 2 w 151"/>
                  <a:gd name="T23" fmla="*/ 104 h 104"/>
                  <a:gd name="T24" fmla="*/ 6 w 151"/>
                  <a:gd name="T25" fmla="*/ 102 h 104"/>
                  <a:gd name="T26" fmla="*/ 12 w 151"/>
                  <a:gd name="T27" fmla="*/ 96 h 104"/>
                  <a:gd name="T28" fmla="*/ 19 w 151"/>
                  <a:gd name="T29" fmla="*/ 89 h 104"/>
                  <a:gd name="T30" fmla="*/ 25 w 151"/>
                  <a:gd name="T31" fmla="*/ 82 h 104"/>
                  <a:gd name="T32" fmla="*/ 31 w 151"/>
                  <a:gd name="T33" fmla="*/ 76 h 104"/>
                  <a:gd name="T34" fmla="*/ 36 w 151"/>
                  <a:gd name="T35" fmla="*/ 69 h 104"/>
                  <a:gd name="T36" fmla="*/ 43 w 151"/>
                  <a:gd name="T37" fmla="*/ 62 h 104"/>
                  <a:gd name="T38" fmla="*/ 49 w 151"/>
                  <a:gd name="T39" fmla="*/ 55 h 104"/>
                  <a:gd name="T40" fmla="*/ 56 w 151"/>
                  <a:gd name="T41" fmla="*/ 48 h 104"/>
                  <a:gd name="T42" fmla="*/ 66 w 151"/>
                  <a:gd name="T43" fmla="*/ 40 h 104"/>
                  <a:gd name="T44" fmla="*/ 78 w 151"/>
                  <a:gd name="T45" fmla="*/ 32 h 104"/>
                  <a:gd name="T46" fmla="*/ 89 w 151"/>
                  <a:gd name="T47" fmla="*/ 26 h 104"/>
                  <a:gd name="T48" fmla="*/ 102 w 151"/>
                  <a:gd name="T49" fmla="*/ 19 h 104"/>
                  <a:gd name="T50" fmla="*/ 113 w 151"/>
                  <a:gd name="T51" fmla="*/ 14 h 104"/>
                  <a:gd name="T52" fmla="*/ 126 w 151"/>
                  <a:gd name="T53" fmla="*/ 9 h 104"/>
                  <a:gd name="T54" fmla="*/ 139 w 151"/>
                  <a:gd name="T55" fmla="*/ 5 h 104"/>
                  <a:gd name="T56" fmla="*/ 151 w 151"/>
                  <a:gd name="T57" fmla="*/ 1 h 104"/>
                  <a:gd name="T58" fmla="*/ 151 w 151"/>
                  <a:gd name="T59" fmla="*/ 1 h 104"/>
                  <a:gd name="T60" fmla="*/ 151 w 151"/>
                  <a:gd name="T61" fmla="*/ 0 h 104"/>
                  <a:gd name="T62" fmla="*/ 151 w 151"/>
                  <a:gd name="T63" fmla="*/ 0 h 104"/>
                  <a:gd name="T64" fmla="*/ 151 w 151"/>
                  <a:gd name="T65" fmla="*/ 0 h 104"/>
                  <a:gd name="T66" fmla="*/ 151 w 151"/>
                  <a:gd name="T67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1" h="104">
                    <a:moveTo>
                      <a:pt x="151" y="0"/>
                    </a:moveTo>
                    <a:lnTo>
                      <a:pt x="130" y="5"/>
                    </a:lnTo>
                    <a:lnTo>
                      <a:pt x="108" y="12"/>
                    </a:lnTo>
                    <a:lnTo>
                      <a:pt x="87" y="21"/>
                    </a:lnTo>
                    <a:lnTo>
                      <a:pt x="66" y="32"/>
                    </a:lnTo>
                    <a:lnTo>
                      <a:pt x="47" y="44"/>
                    </a:lnTo>
                    <a:lnTo>
                      <a:pt x="29" y="58"/>
                    </a:lnTo>
                    <a:lnTo>
                      <a:pt x="13" y="76"/>
                    </a:lnTo>
                    <a:lnTo>
                      <a:pt x="1" y="94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2" y="104"/>
                    </a:lnTo>
                    <a:lnTo>
                      <a:pt x="6" y="102"/>
                    </a:lnTo>
                    <a:lnTo>
                      <a:pt x="12" y="96"/>
                    </a:lnTo>
                    <a:lnTo>
                      <a:pt x="19" y="89"/>
                    </a:lnTo>
                    <a:lnTo>
                      <a:pt x="25" y="82"/>
                    </a:lnTo>
                    <a:lnTo>
                      <a:pt x="31" y="76"/>
                    </a:lnTo>
                    <a:lnTo>
                      <a:pt x="36" y="69"/>
                    </a:lnTo>
                    <a:lnTo>
                      <a:pt x="43" y="62"/>
                    </a:lnTo>
                    <a:lnTo>
                      <a:pt x="49" y="55"/>
                    </a:lnTo>
                    <a:lnTo>
                      <a:pt x="56" y="48"/>
                    </a:lnTo>
                    <a:lnTo>
                      <a:pt x="66" y="40"/>
                    </a:lnTo>
                    <a:lnTo>
                      <a:pt x="78" y="32"/>
                    </a:lnTo>
                    <a:lnTo>
                      <a:pt x="89" y="26"/>
                    </a:lnTo>
                    <a:lnTo>
                      <a:pt x="102" y="19"/>
                    </a:lnTo>
                    <a:lnTo>
                      <a:pt x="113" y="14"/>
                    </a:lnTo>
                    <a:lnTo>
                      <a:pt x="126" y="9"/>
                    </a:lnTo>
                    <a:lnTo>
                      <a:pt x="139" y="5"/>
                    </a:lnTo>
                    <a:lnTo>
                      <a:pt x="151" y="1"/>
                    </a:lnTo>
                    <a:lnTo>
                      <a:pt x="151" y="1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8" name="Freeform 87"/>
              <p:cNvSpPr>
                <a:spLocks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2619" y="3700"/>
                <a:ext cx="53" cy="49"/>
              </a:xfrm>
              <a:custGeom>
                <a:avLst/>
                <a:gdLst>
                  <a:gd name="T0" fmla="*/ 0 w 105"/>
                  <a:gd name="T1" fmla="*/ 0 h 100"/>
                  <a:gd name="T2" fmla="*/ 3 w 105"/>
                  <a:gd name="T3" fmla="*/ 18 h 100"/>
                  <a:gd name="T4" fmla="*/ 10 w 105"/>
                  <a:gd name="T5" fmla="*/ 36 h 100"/>
                  <a:gd name="T6" fmla="*/ 19 w 105"/>
                  <a:gd name="T7" fmla="*/ 55 h 100"/>
                  <a:gd name="T8" fmla="*/ 32 w 105"/>
                  <a:gd name="T9" fmla="*/ 71 h 100"/>
                  <a:gd name="T10" fmla="*/ 46 w 105"/>
                  <a:gd name="T11" fmla="*/ 85 h 100"/>
                  <a:gd name="T12" fmla="*/ 61 w 105"/>
                  <a:gd name="T13" fmla="*/ 95 h 100"/>
                  <a:gd name="T14" fmla="*/ 79 w 105"/>
                  <a:gd name="T15" fmla="*/ 100 h 100"/>
                  <a:gd name="T16" fmla="*/ 97 w 105"/>
                  <a:gd name="T17" fmla="*/ 100 h 100"/>
                  <a:gd name="T18" fmla="*/ 100 w 105"/>
                  <a:gd name="T19" fmla="*/ 97 h 100"/>
                  <a:gd name="T20" fmla="*/ 103 w 105"/>
                  <a:gd name="T21" fmla="*/ 94 h 100"/>
                  <a:gd name="T22" fmla="*/ 105 w 105"/>
                  <a:gd name="T23" fmla="*/ 90 h 100"/>
                  <a:gd name="T24" fmla="*/ 104 w 105"/>
                  <a:gd name="T25" fmla="*/ 87 h 100"/>
                  <a:gd name="T26" fmla="*/ 97 w 105"/>
                  <a:gd name="T27" fmla="*/ 83 h 100"/>
                  <a:gd name="T28" fmla="*/ 89 w 105"/>
                  <a:gd name="T29" fmla="*/ 81 h 100"/>
                  <a:gd name="T30" fmla="*/ 81 w 105"/>
                  <a:gd name="T31" fmla="*/ 79 h 100"/>
                  <a:gd name="T32" fmla="*/ 74 w 105"/>
                  <a:gd name="T33" fmla="*/ 76 h 100"/>
                  <a:gd name="T34" fmla="*/ 66 w 105"/>
                  <a:gd name="T35" fmla="*/ 74 h 100"/>
                  <a:gd name="T36" fmla="*/ 58 w 105"/>
                  <a:gd name="T37" fmla="*/ 71 h 100"/>
                  <a:gd name="T38" fmla="*/ 51 w 105"/>
                  <a:gd name="T39" fmla="*/ 67 h 100"/>
                  <a:gd name="T40" fmla="*/ 44 w 105"/>
                  <a:gd name="T41" fmla="*/ 64 h 100"/>
                  <a:gd name="T42" fmla="*/ 36 w 105"/>
                  <a:gd name="T43" fmla="*/ 58 h 100"/>
                  <a:gd name="T44" fmla="*/ 28 w 105"/>
                  <a:gd name="T45" fmla="*/ 52 h 100"/>
                  <a:gd name="T46" fmla="*/ 21 w 105"/>
                  <a:gd name="T47" fmla="*/ 44 h 100"/>
                  <a:gd name="T48" fmla="*/ 16 w 105"/>
                  <a:gd name="T49" fmla="*/ 37 h 100"/>
                  <a:gd name="T50" fmla="*/ 11 w 105"/>
                  <a:gd name="T51" fmla="*/ 28 h 100"/>
                  <a:gd name="T52" fmla="*/ 6 w 105"/>
                  <a:gd name="T53" fmla="*/ 20 h 100"/>
                  <a:gd name="T54" fmla="*/ 3 w 105"/>
                  <a:gd name="T55" fmla="*/ 10 h 100"/>
                  <a:gd name="T56" fmla="*/ 0 w 105"/>
                  <a:gd name="T57" fmla="*/ 0 h 100"/>
                  <a:gd name="T58" fmla="*/ 0 w 105"/>
                  <a:gd name="T59" fmla="*/ 0 h 100"/>
                  <a:gd name="T60" fmla="*/ 0 w 105"/>
                  <a:gd name="T61" fmla="*/ 0 h 100"/>
                  <a:gd name="T62" fmla="*/ 0 w 105"/>
                  <a:gd name="T63" fmla="*/ 0 h 100"/>
                  <a:gd name="T64" fmla="*/ 0 w 105"/>
                  <a:gd name="T65" fmla="*/ 0 h 100"/>
                  <a:gd name="T66" fmla="*/ 0 w 105"/>
                  <a:gd name="T6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5" h="100">
                    <a:moveTo>
                      <a:pt x="0" y="0"/>
                    </a:moveTo>
                    <a:lnTo>
                      <a:pt x="3" y="18"/>
                    </a:lnTo>
                    <a:lnTo>
                      <a:pt x="10" y="36"/>
                    </a:lnTo>
                    <a:lnTo>
                      <a:pt x="19" y="55"/>
                    </a:lnTo>
                    <a:lnTo>
                      <a:pt x="32" y="71"/>
                    </a:lnTo>
                    <a:lnTo>
                      <a:pt x="46" y="85"/>
                    </a:lnTo>
                    <a:lnTo>
                      <a:pt x="61" y="95"/>
                    </a:lnTo>
                    <a:lnTo>
                      <a:pt x="79" y="100"/>
                    </a:lnTo>
                    <a:lnTo>
                      <a:pt x="97" y="100"/>
                    </a:lnTo>
                    <a:lnTo>
                      <a:pt x="100" y="97"/>
                    </a:lnTo>
                    <a:lnTo>
                      <a:pt x="103" y="94"/>
                    </a:lnTo>
                    <a:lnTo>
                      <a:pt x="105" y="90"/>
                    </a:lnTo>
                    <a:lnTo>
                      <a:pt x="104" y="87"/>
                    </a:lnTo>
                    <a:lnTo>
                      <a:pt x="97" y="83"/>
                    </a:lnTo>
                    <a:lnTo>
                      <a:pt x="89" y="81"/>
                    </a:lnTo>
                    <a:lnTo>
                      <a:pt x="81" y="79"/>
                    </a:lnTo>
                    <a:lnTo>
                      <a:pt x="74" y="76"/>
                    </a:lnTo>
                    <a:lnTo>
                      <a:pt x="66" y="74"/>
                    </a:lnTo>
                    <a:lnTo>
                      <a:pt x="58" y="71"/>
                    </a:lnTo>
                    <a:lnTo>
                      <a:pt x="51" y="67"/>
                    </a:lnTo>
                    <a:lnTo>
                      <a:pt x="44" y="64"/>
                    </a:lnTo>
                    <a:lnTo>
                      <a:pt x="36" y="58"/>
                    </a:lnTo>
                    <a:lnTo>
                      <a:pt x="28" y="52"/>
                    </a:lnTo>
                    <a:lnTo>
                      <a:pt x="21" y="44"/>
                    </a:lnTo>
                    <a:lnTo>
                      <a:pt x="16" y="37"/>
                    </a:lnTo>
                    <a:lnTo>
                      <a:pt x="11" y="28"/>
                    </a:lnTo>
                    <a:lnTo>
                      <a:pt x="6" y="20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9" name="Freeform 88"/>
              <p:cNvSpPr>
                <a:spLocks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2626" y="3700"/>
                <a:ext cx="55" cy="48"/>
              </a:xfrm>
              <a:custGeom>
                <a:avLst/>
                <a:gdLst>
                  <a:gd name="T0" fmla="*/ 0 w 112"/>
                  <a:gd name="T1" fmla="*/ 0 h 97"/>
                  <a:gd name="T2" fmla="*/ 17 w 112"/>
                  <a:gd name="T3" fmla="*/ 6 h 97"/>
                  <a:gd name="T4" fmla="*/ 34 w 112"/>
                  <a:gd name="T5" fmla="*/ 14 h 97"/>
                  <a:gd name="T6" fmla="*/ 50 w 112"/>
                  <a:gd name="T7" fmla="*/ 25 h 97"/>
                  <a:gd name="T8" fmla="*/ 64 w 112"/>
                  <a:gd name="T9" fmla="*/ 36 h 97"/>
                  <a:gd name="T10" fmla="*/ 76 w 112"/>
                  <a:gd name="T11" fmla="*/ 49 h 97"/>
                  <a:gd name="T12" fmla="*/ 88 w 112"/>
                  <a:gd name="T13" fmla="*/ 64 h 97"/>
                  <a:gd name="T14" fmla="*/ 97 w 112"/>
                  <a:gd name="T15" fmla="*/ 80 h 97"/>
                  <a:gd name="T16" fmla="*/ 105 w 112"/>
                  <a:gd name="T17" fmla="*/ 96 h 97"/>
                  <a:gd name="T18" fmla="*/ 107 w 112"/>
                  <a:gd name="T19" fmla="*/ 97 h 97"/>
                  <a:gd name="T20" fmla="*/ 110 w 112"/>
                  <a:gd name="T21" fmla="*/ 95 h 97"/>
                  <a:gd name="T22" fmla="*/ 111 w 112"/>
                  <a:gd name="T23" fmla="*/ 93 h 97"/>
                  <a:gd name="T24" fmla="*/ 112 w 112"/>
                  <a:gd name="T25" fmla="*/ 90 h 97"/>
                  <a:gd name="T26" fmla="*/ 105 w 112"/>
                  <a:gd name="T27" fmla="*/ 73 h 97"/>
                  <a:gd name="T28" fmla="*/ 96 w 112"/>
                  <a:gd name="T29" fmla="*/ 57 h 97"/>
                  <a:gd name="T30" fmla="*/ 83 w 112"/>
                  <a:gd name="T31" fmla="*/ 43 h 97"/>
                  <a:gd name="T32" fmla="*/ 69 w 112"/>
                  <a:gd name="T33" fmla="*/ 30 h 97"/>
                  <a:gd name="T34" fmla="*/ 53 w 112"/>
                  <a:gd name="T35" fmla="*/ 20 h 97"/>
                  <a:gd name="T36" fmla="*/ 36 w 112"/>
                  <a:gd name="T37" fmla="*/ 11 h 97"/>
                  <a:gd name="T38" fmla="*/ 17 w 112"/>
                  <a:gd name="T39" fmla="*/ 5 h 97"/>
                  <a:gd name="T40" fmla="*/ 0 w 112"/>
                  <a:gd name="T41" fmla="*/ 0 h 97"/>
                  <a:gd name="T42" fmla="*/ 0 w 112"/>
                  <a:gd name="T43" fmla="*/ 0 h 97"/>
                  <a:gd name="T44" fmla="*/ 0 w 112"/>
                  <a:gd name="T45" fmla="*/ 0 h 97"/>
                  <a:gd name="T46" fmla="*/ 0 w 112"/>
                  <a:gd name="T47" fmla="*/ 0 h 97"/>
                  <a:gd name="T48" fmla="*/ 0 w 112"/>
                  <a:gd name="T49" fmla="*/ 0 h 97"/>
                  <a:gd name="T50" fmla="*/ 0 w 112"/>
                  <a:gd name="T5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2" h="97">
                    <a:moveTo>
                      <a:pt x="0" y="0"/>
                    </a:moveTo>
                    <a:lnTo>
                      <a:pt x="17" y="6"/>
                    </a:lnTo>
                    <a:lnTo>
                      <a:pt x="34" y="14"/>
                    </a:lnTo>
                    <a:lnTo>
                      <a:pt x="50" y="25"/>
                    </a:lnTo>
                    <a:lnTo>
                      <a:pt x="64" y="36"/>
                    </a:lnTo>
                    <a:lnTo>
                      <a:pt x="76" y="49"/>
                    </a:lnTo>
                    <a:lnTo>
                      <a:pt x="88" y="64"/>
                    </a:lnTo>
                    <a:lnTo>
                      <a:pt x="97" y="80"/>
                    </a:lnTo>
                    <a:lnTo>
                      <a:pt x="105" y="96"/>
                    </a:lnTo>
                    <a:lnTo>
                      <a:pt x="107" y="97"/>
                    </a:lnTo>
                    <a:lnTo>
                      <a:pt x="110" y="95"/>
                    </a:lnTo>
                    <a:lnTo>
                      <a:pt x="111" y="93"/>
                    </a:lnTo>
                    <a:lnTo>
                      <a:pt x="112" y="90"/>
                    </a:lnTo>
                    <a:lnTo>
                      <a:pt x="105" y="73"/>
                    </a:lnTo>
                    <a:lnTo>
                      <a:pt x="96" y="57"/>
                    </a:lnTo>
                    <a:lnTo>
                      <a:pt x="83" y="43"/>
                    </a:lnTo>
                    <a:lnTo>
                      <a:pt x="69" y="30"/>
                    </a:lnTo>
                    <a:lnTo>
                      <a:pt x="53" y="20"/>
                    </a:lnTo>
                    <a:lnTo>
                      <a:pt x="36" y="11"/>
                    </a:lnTo>
                    <a:lnTo>
                      <a:pt x="17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  <p:pic>
          <p:nvPicPr>
            <p:cNvPr id="250" name="Obrázek 249"/>
            <p:cNvPicPr>
              <a:picLocks noChangeAspect="1"/>
            </p:cNvPicPr>
            <p:nvPr/>
          </p:nvPicPr>
          <p:blipFill>
            <a:blip r:embed="rId1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30998" y="5386475"/>
              <a:ext cx="305027" cy="327310"/>
            </a:xfrm>
            <a:prstGeom prst="rect">
              <a:avLst/>
            </a:prstGeom>
          </p:spPr>
        </p:pic>
        <p:pic>
          <p:nvPicPr>
            <p:cNvPr id="251" name="Obrázek 250"/>
            <p:cNvPicPr>
              <a:picLocks noChangeAspect="1"/>
            </p:cNvPicPr>
            <p:nvPr/>
          </p:nvPicPr>
          <p:blipFill>
            <a:blip r:embed="rId1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908" y="5390622"/>
              <a:ext cx="262473" cy="385440"/>
            </a:xfrm>
            <a:prstGeom prst="rect">
              <a:avLst/>
            </a:prstGeom>
          </p:spPr>
        </p:pic>
        <p:pic>
          <p:nvPicPr>
            <p:cNvPr id="252" name="Obrázek 251"/>
            <p:cNvPicPr>
              <a:picLocks noChangeAspect="1"/>
            </p:cNvPicPr>
            <p:nvPr/>
          </p:nvPicPr>
          <p:blipFill>
            <a:blip r:embed="rId1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952" y="5716411"/>
              <a:ext cx="262473" cy="385440"/>
            </a:xfrm>
            <a:prstGeom prst="rect">
              <a:avLst/>
            </a:prstGeom>
          </p:spPr>
        </p:pic>
        <p:pic>
          <p:nvPicPr>
            <p:cNvPr id="253" name="Obrázek 252"/>
            <p:cNvPicPr>
              <a:picLocks noChangeAspect="1"/>
            </p:cNvPicPr>
            <p:nvPr/>
          </p:nvPicPr>
          <p:blipFill>
            <a:blip r:embed="rId1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54123" y="5767877"/>
              <a:ext cx="305027" cy="327310"/>
            </a:xfrm>
            <a:prstGeom prst="rect">
              <a:avLst/>
            </a:prstGeom>
          </p:spPr>
        </p:pic>
        <p:pic>
          <p:nvPicPr>
            <p:cNvPr id="254" name="Obrázek 253"/>
            <p:cNvPicPr>
              <a:picLocks noChangeAspect="1"/>
            </p:cNvPicPr>
            <p:nvPr/>
          </p:nvPicPr>
          <p:blipFill>
            <a:blip r:embed="rId1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108" y="5663048"/>
              <a:ext cx="389243" cy="27766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204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87" grpId="0" animBg="1"/>
      <p:bldP spid="49" grpId="0" animBg="1"/>
      <p:bldP spid="50" grpId="0" animBg="1"/>
      <p:bldP spid="95" grpId="0" animBg="1"/>
      <p:bldP spid="17" grpId="0" animBg="1"/>
      <p:bldP spid="18" grpId="0" animBg="1"/>
      <p:bldP spid="96" grpId="0" animBg="1"/>
      <p:bldP spid="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Mohu uspořádat </a:t>
            </a:r>
            <a:r>
              <a:rPr lang="cs-CZ" dirty="0" err="1" smtClean="0"/>
              <a:t>webinář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4" name="Picture 2" descr="http://upload.wikimedia.org/wikipedia/commons/thumb/c/c4/LG%EC%A0%84%EC%9E%90%2C_%ED%94%84%EB%A6%AC%EB%AF%B8%EC%97%84_%EB%B8%94%EB%A3%A8%ED%88%AC%EC%8A%A4_%ED%97%A4%EB%93%9C%EC%85%8B_%E2%80%98%ED%86%A4_%ED%94%8C%EB%9F%AC%EC%8A%A4%28TONE_%2B%29%E2%80%99_%EA%B8%80%EB%A1%9C%EB%B2%8C_%EC%B6%9C%EC%8B%9C_%281%29.jpg/320px-LG%EC%A0%84%EC%9E%90%2C_%ED%94%84%EB%A6%AC%EB%AF%B8%EC%97%84_%EB%B8%94%EB%A3%A8%ED%88%AC%EC%8A%A4_%ED%97%A4%EB%93%9C%EC%85%8B_%E2%80%98%ED%86%A4_%ED%94%8C%EB%9F%AC%EC%8A%A4%28TONE_%2B%29%E2%80%99_%EA%B8%80%EB%A1%9C%EB%B2%8C_%EC%B6%9C%EC%8B%9C_%281%29.jpg?uselang=c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2347877"/>
            <a:ext cx="4019550" cy="267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thumb/5/5e/Neil_Armstrong_2.jpg/436px-Neil_Armstrong_2.jpg?uselang=c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12688"/>
            <a:ext cx="2987941" cy="411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>
            <p:custDataLst>
              <p:tags r:id="rId3"/>
            </p:custDataLst>
          </p:nvPr>
        </p:nvSpPr>
        <p:spPr>
          <a:xfrm>
            <a:off x="4716855" y="5023391"/>
            <a:ext cx="42271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hlinkClick r:id="rId10"/>
              </a:rPr>
              <a:t>Zdroj: http</a:t>
            </a:r>
            <a:r>
              <a:rPr lang="cs-CZ" sz="1400" dirty="0">
                <a:hlinkClick r:id="rId10"/>
              </a:rPr>
              <a:t>://www.flickr.com/photos/lge/11092539726/</a:t>
            </a:r>
            <a:endParaRPr lang="cs-CZ" sz="1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4" y="86214"/>
            <a:ext cx="1190625" cy="1190625"/>
          </a:xfrm>
          <a:prstGeom prst="rect">
            <a:avLst/>
          </a:prstGeom>
        </p:spPr>
      </p:pic>
      <p:sp>
        <p:nvSpPr>
          <p:cNvPr id="8" name="Dvojitá šipka 7"/>
          <p:cNvSpPr/>
          <p:nvPr>
            <p:custDataLst>
              <p:tags r:id="rId4"/>
            </p:custDataLst>
          </p:nvPr>
        </p:nvSpPr>
        <p:spPr>
          <a:xfrm>
            <a:off x="3829050" y="3352800"/>
            <a:ext cx="742950" cy="9144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Volný tvar 8"/>
          <p:cNvSpPr/>
          <p:nvPr>
            <p:custDataLst>
              <p:tags r:id="rId5"/>
            </p:custDataLst>
          </p:nvPr>
        </p:nvSpPr>
        <p:spPr>
          <a:xfrm>
            <a:off x="7333860" y="676275"/>
            <a:ext cx="495744" cy="323047"/>
          </a:xfrm>
          <a:custGeom>
            <a:avLst/>
            <a:gdLst>
              <a:gd name="connsiteX0" fmla="*/ 352815 w 495744"/>
              <a:gd name="connsiteY0" fmla="*/ 0 h 323047"/>
              <a:gd name="connsiteX1" fmla="*/ 19440 w 495744"/>
              <a:gd name="connsiteY1" fmla="*/ 161925 h 323047"/>
              <a:gd name="connsiteX2" fmla="*/ 67065 w 495744"/>
              <a:gd name="connsiteY2" fmla="*/ 314325 h 323047"/>
              <a:gd name="connsiteX3" fmla="*/ 295665 w 495744"/>
              <a:gd name="connsiteY3" fmla="*/ 295275 h 323047"/>
              <a:gd name="connsiteX4" fmla="*/ 419490 w 495744"/>
              <a:gd name="connsiteY4" fmla="*/ 219075 h 323047"/>
              <a:gd name="connsiteX5" fmla="*/ 495690 w 495744"/>
              <a:gd name="connsiteY5" fmla="*/ 133350 h 323047"/>
              <a:gd name="connsiteX6" fmla="*/ 429015 w 495744"/>
              <a:gd name="connsiteY6" fmla="*/ 66675 h 323047"/>
              <a:gd name="connsiteX7" fmla="*/ 286140 w 495744"/>
              <a:gd name="connsiteY7" fmla="*/ 66675 h 32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44" h="323047">
                <a:moveTo>
                  <a:pt x="352815" y="0"/>
                </a:moveTo>
                <a:cubicBezTo>
                  <a:pt x="209940" y="54769"/>
                  <a:pt x="67065" y="109538"/>
                  <a:pt x="19440" y="161925"/>
                </a:cubicBezTo>
                <a:cubicBezTo>
                  <a:pt x="-28185" y="214313"/>
                  <a:pt x="21028" y="292100"/>
                  <a:pt x="67065" y="314325"/>
                </a:cubicBezTo>
                <a:cubicBezTo>
                  <a:pt x="113102" y="336550"/>
                  <a:pt x="236928" y="311150"/>
                  <a:pt x="295665" y="295275"/>
                </a:cubicBezTo>
                <a:cubicBezTo>
                  <a:pt x="354402" y="279400"/>
                  <a:pt x="386153" y="246063"/>
                  <a:pt x="419490" y="219075"/>
                </a:cubicBezTo>
                <a:cubicBezTo>
                  <a:pt x="452828" y="192088"/>
                  <a:pt x="494103" y="158750"/>
                  <a:pt x="495690" y="133350"/>
                </a:cubicBezTo>
                <a:cubicBezTo>
                  <a:pt x="497278" y="107950"/>
                  <a:pt x="463940" y="77788"/>
                  <a:pt x="429015" y="66675"/>
                </a:cubicBezTo>
                <a:cubicBezTo>
                  <a:pt x="394090" y="55563"/>
                  <a:pt x="340115" y="61119"/>
                  <a:pt x="286140" y="66675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89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Co potřebuji?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317955"/>
            <a:ext cx="1295400" cy="1190007"/>
          </a:xfrm>
          <a:prstGeom prst="rect">
            <a:avLst/>
          </a:prstGeom>
        </p:spPr>
      </p:pic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1899178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118" y="3429000"/>
            <a:ext cx="844550" cy="9048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3362325"/>
            <a:ext cx="1238250" cy="12382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CCE5FF"/>
              </a:clrFrom>
              <a:clrTo>
                <a:srgbClr val="CCE5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839" y="5946816"/>
            <a:ext cx="854322" cy="9111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4600575"/>
            <a:ext cx="590550" cy="59055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226887"/>
            <a:ext cx="381000" cy="3664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060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CC1E77-D7C8-49E3-BF9F-1CBE10663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3507C1-122D-492D-8859-63BEB74DA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9FBAA1-513F-487A-944F-FFB53417B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586630-F203-4FE6-AF34-8401F43ED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133AE1-1183-40CA-95AA-46953CAE1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70" name="ShockwaveFlash1" r:id="rId2" imgW="8140680" imgH="6502320"/>
        </mc:Choice>
        <mc:Fallback>
          <p:control name="ShockwaveFlash1" r:id="rId2" imgW="8140680" imgH="6502320">
            <p:pic>
              <p:nvPicPr>
                <p:cNvPr id="5" name="ShockwaveFlash1"/>
                <p:cNvPicPr>
                  <a:picLocks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1650" y="177800"/>
                  <a:ext cx="8140700" cy="65024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7904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property id=&quot;20141&quot; value=&quot;Jak na webináře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1&quot; value=&quot;Connect LF1&quot;/&gt;&lt;property id=&quot;20192&quot; value=&quot;https://el.lf1.cuni.cz&quot;/&gt;&lt;property id=&quot;20193&quot; value=&quot;0&quot;/&gt;&lt;property id=&quot;20224&quot; value=&quot;L:\projekty\OPVK_kuchyne&quot;/&gt;&lt;property id=&quot;20226&quot; value=&quot;I:\projekty\OPVK_kuchyne\webinare.pptx&quot;/&gt;&lt;property id=&quot;20250&quot; value=&quot;0&quot;/&gt;&lt;property id=&quot;20251&quot; value=&quot;1&quot;/&gt;&lt;property id=&quot;20259&quot; value=&quot;0&quot;/&gt;&lt;property id=&quot;20700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4 - &amp;quot;Jak na úspěšný webinář použití ve výuce a týmové spolupráci&amp;quot;&quot;/&gt;&lt;property id=&quot;20303&quot; value=&quot;MUDr. Daniel Rajdl, Ph.D.&quot;/&gt;&lt;property id=&quot;20307&quot; value=&quot;256&quot;/&gt;&lt;property id=&quot;20309&quot; value=&quot;15217&quot;/&gt;&lt;/object&gt;&lt;object type=&quot;3&quot; unique_id=&quot;10005&quot;&gt;&lt;property id=&quot;20148&quot; value=&quot;5&quot;/&gt;&lt;property id=&quot;20300&quot; value=&quot;Slide 21 - &amp;quot;Webkamera: rozlišení x rychlost připojení&amp;quot;&quot;/&gt;&lt;property id=&quot;20303&quot; value=&quot;MUDr. Daniel Rajdl, Ph.D.&quot;/&gt;&lt;property id=&quot;20307&quot; value=&quot;257&quot;/&gt;&lt;property id=&quot;20309&quot; value=&quot;15217&quot;/&gt;&lt;/object&gt;&lt;object type=&quot;3&quot; unique_id=&quot;10026&quot;&gt;&lt;property id=&quot;20148&quot; value=&quot;5&quot;/&gt;&lt;property id=&quot;20300&quot; value=&quot;Slide 24 - &amp;quot;Preference panelů&amp;quot;&quot;/&gt;&lt;property id=&quot;20303&quot; value=&quot;MUDr. Daniel Rajdl, Ph.D.&quot;/&gt;&lt;property id=&quot;20307&quot; value=&quot;258&quot;/&gt;&lt;property id=&quot;20309&quot; value=&quot;15217&quot;/&gt;&lt;/object&gt;&lt;object type=&quot;3&quot; unique_id=&quot;10062&quot;&gt;&lt;property id=&quot;20148&quot; value=&quot;5&quot;/&gt;&lt;property id=&quot;20300&quot; value=&quot;Slide 22 - &amp;quot;Šířka pásma&amp;quot;&quot;/&gt;&lt;property id=&quot;20303&quot; value=&quot;MUDr. Daniel Rajdl, Ph.D.&quot;/&gt;&lt;property id=&quot;20307&quot; value=&quot;260&quot;/&gt;&lt;property id=&quot;20309&quot; value=&quot;15217&quot;/&gt;&lt;/object&gt;&lt;object type=&quot;3&quot; unique_id=&quot;10064&quot;&gt;&lt;property id=&quot;20148&quot; value=&quot;5&quot;/&gt;&lt;property id=&quot;20300&quot; value=&quot;Slide 17 - &amp;quot;Zvuk - mikrofon&amp;quot;&quot;/&gt;&lt;property id=&quot;20303&quot; value=&quot;MUDr. Daniel Rajdl, Ph.D.&quot;/&gt;&lt;property id=&quot;20307&quot; value=&quot;259&quot;/&gt;&lt;property id=&quot;20309&quot; value=&quot;15217&quot;/&gt;&lt;/object&gt;&lt;object type=&quot;3&quot; unique_id=&quot;10110&quot;&gt;&lt;property id=&quot;20148&quot; value=&quot;5&quot;/&gt;&lt;property id=&quot;20300&quot; value=&quot;Slide 10 - &amp;quot;Jaké prostředí použít?&amp;quot;&quot;/&gt;&lt;property id=&quot;20303&quot; value=&quot;MUDr. Daniel Rajdl, Ph.D.&quot;/&gt;&lt;property id=&quot;20307&quot; value=&quot;262&quot;/&gt;&lt;property id=&quot;20309&quot; value=&quot;15217&quot;/&gt;&lt;/object&gt;&lt;object type=&quot;3&quot; unique_id=&quot;10111&quot;&gt;&lt;property id=&quot;20148&quot; value=&quot;5&quot;/&gt;&lt;property id=&quot;20300&quot; value=&quot;Slide 11 - &amp;quot;Proč Adobe Connect?&amp;quot;&quot;/&gt;&lt;property id=&quot;20303&quot; value=&quot;MUDr. Daniel Rajdl, Ph.D.&quot;/&gt;&lt;property id=&quot;20307&quot; value=&quot;263&quot;/&gt;&lt;property id=&quot;20309&quot; value=&quot;15217&quot;/&gt;&lt;/object&gt;&lt;object type=&quot;3&quot; unique_id=&quot;10142&quot;&gt;&lt;property id=&quot;20148&quot; value=&quot;5&quot;/&gt;&lt;property id=&quot;20300&quot; value=&quot;Slide 5 - &amp;quot;K čemu jsou webináře?&amp;quot;&quot;/&gt;&lt;property id=&quot;20303&quot; value=&quot;MUDr. Daniel Rajdl, Ph.D.&quot;/&gt;&lt;property id=&quot;20307&quot; value=&quot;264&quot;/&gt;&lt;property id=&quot;20309&quot; value=&quot;15217&quot;/&gt;&lt;/object&gt;&lt;object type=&quot;3&quot; unique_id=&quot;10176&quot;&gt;&lt;property id=&quot;20148&quot; value=&quot;5&quot;/&gt;&lt;property id=&quot;20300&quot; value=&quot;Slide 7 - &amp;quot;Mohu uspořádat webinář?&amp;quot;&quot;/&gt;&lt;property id=&quot;20303&quot; value=&quot;MUDr. Daniel Rajdl, Ph.D.&quot;/&gt;&lt;property id=&quot;20307&quot; value=&quot;265&quot;/&gt;&lt;property id=&quot;20309&quot; value=&quot;15217&quot;/&gt;&lt;/object&gt;&lt;object type=&quot;3&quot; unique_id=&quot;10225&quot;&gt;&lt;property id=&quot;20148&quot; value=&quot;5&quot;/&gt;&lt;property id=&quot;20300&quot; value=&quot;Slide 6 - &amp;quot;Možná uspořádání webináře&amp;quot;&quot;/&gt;&lt;property id=&quot;20303&quot; value=&quot;MUDr. Daniel Rajdl, Ph.D.&quot;/&gt;&lt;property id=&quot;20307&quot; value=&quot;266&quot;/&gt;&lt;property id=&quot;20309&quot; value=&quot;15217&quot;/&gt;&lt;/object&gt;&lt;object type=&quot;3&quot; unique_id=&quot;12337&quot;&gt;&lt;property id=&quot;20148&quot; value=&quot;5&quot;/&gt;&lt;property id=&quot;20300&quot; value=&quot;Slide 8 - &amp;quot;Co potřebuji?&amp;quot;&quot;/&gt;&lt;property id=&quot;20303&quot; value=&quot;MUDr. Daniel Rajdl, Ph.D.&quot;/&gt;&lt;property id=&quot;20307&quot; value=&quot;268&quot;/&gt;&lt;property id=&quot;20309&quot; value=&quot;15217&quot;/&gt;&lt;/object&gt;&lt;object type=&quot;3&quot; unique_id=&quot;12383&quot;&gt;&lt;property id=&quot;20148&quot; value=&quot;5&quot;/&gt;&lt;property id=&quot;20300&quot; value=&quot;Slide 38 - &amp;quot;Příklad 2: Konference (SVK Plzeň 2014)&amp;quot;&quot;/&gt;&lt;property id=&quot;20303&quot; value=&quot;MUDr. Daniel Rajdl, Ph.D.&quot;/&gt;&lt;property id=&quot;20307&quot; value=&quot;269&quot;/&gt;&lt;property id=&quot;20309&quot; value=&quot;15217&quot;/&gt;&lt;/object&gt;&lt;object type=&quot;3&quot; unique_id=&quot;12757&quot;&gt;&lt;property id=&quot;20148&quot; value=&quot;5&quot;/&gt;&lt;property id=&quot;20300&quot; value=&quot;Slide 9&quot;/&gt;&lt;property id=&quot;20303&quot; value=&quot;MUDr. Daniel Rajdl, Ph.D.&quot;/&gt;&lt;property id=&quot;20307&quot; value=&quot;270&quot;/&gt;&lt;property id=&quot;20309&quot; value=&quot;15217&quot;/&gt;&lt;/object&gt;&lt;object type=&quot;3&quot; unique_id=&quot;13136&quot;&gt;&lt;property id=&quot;20148&quot; value=&quot;5&quot;/&gt;&lt;property id=&quot;20300&quot; value=&quot;Slide 15 - &amp;quot;Zvuk - reproduktory&amp;quot;&quot;/&gt;&lt;property id=&quot;20303&quot; value=&quot;MUDr. Daniel Rajdl, Ph.D.&quot;/&gt;&lt;property id=&quot;20307&quot; value=&quot;271&quot;/&gt;&lt;property id=&quot;20309&quot; value=&quot;15217&quot;/&gt;&lt;/object&gt;&lt;object type=&quot;3&quot; unique_id=&quot;13137&quot;&gt;&lt;property id=&quot;20148&quot; value=&quot;5&quot;/&gt;&lt;property id=&quot;20300&quot; value=&quot;Slide 16 - &amp;quot;Zvuk - neslyším-li nic&amp;quot;&quot;/&gt;&lt;property id=&quot;20303&quot; value=&quot;MUDr. Daniel Rajdl, Ph.D.&quot;/&gt;&lt;property id=&quot;20307&quot; value=&quot;272&quot;/&gt;&lt;property id=&quot;20309&quot; value=&quot;15217&quot;/&gt;&lt;/object&gt;&lt;object type=&quot;3&quot; unique_id=&quot;13138&quot;&gt;&lt;property id=&quot;20148&quot; value=&quot;5&quot;/&gt;&lt;property id=&quot;20300&quot; value=&quot;Slide 18 - &amp;quot;Zvuk - neslyší-li mě nikdo &amp;quot;&quot;/&gt;&lt;property id=&quot;20303&quot; value=&quot;MUDr. Daniel Rajdl, Ph.D.&quot;/&gt;&lt;property id=&quot;20307&quot; value=&quot;275&quot;/&gt;&lt;property id=&quot;20309&quot; value=&quot;15217&quot;/&gt;&lt;/object&gt;&lt;object type=&quot;3&quot; unique_id=&quot;13139&quot;&gt;&lt;property id=&quot;20148&quot; value=&quot;5&quot;/&gt;&lt;property id=&quot;20300&quot; value=&quot;Slide 19 - &amp;quot;Obraz - webkamera&amp;quot;&quot;/&gt;&lt;property id=&quot;20303&quot; value=&quot;MUDr. Daniel Rajdl, Ph.D.&quot;/&gt;&lt;property id=&quot;20307&quot; value=&quot;273&quot;/&gt;&lt;property id=&quot;20309&quot; value=&quot;15217&quot;/&gt;&lt;/object&gt;&lt;object type=&quot;3&quot; unique_id=&quot;13408&quot;&gt;&lt;property id=&quot;20148&quot; value=&quot;5&quot;/&gt;&lt;property id=&quot;20300&quot; value=&quot;Slide 12 - &amp;quot;Kde seženu Adobe Connect?&amp;quot;&quot;/&gt;&lt;property id=&quot;20303&quot; value=&quot;MUDr. Daniel Rajdl, Ph.D.&quot;/&gt;&lt;property id=&quot;20307&quot; value=&quot;278&quot;/&gt;&lt;property id=&quot;20309&quot; value=&quot;15217&quot;/&gt;&lt;/object&gt;&lt;object type=&quot;3&quot; unique_id=&quot;13409&quot;&gt;&lt;property id=&quot;20148&quot; value=&quot;5&quot;/&gt;&lt;property id=&quot;20300&quot; value=&quot;Slide 1&quot;/&gt;&lt;property id=&quot;20303&quot; value=&quot;MUDr. Daniel Rajdl, Ph.D.&quot;/&gt;&lt;property id=&quot;20307&quot; value=&quot;277&quot;/&gt;&lt;property id=&quot;20309&quot; value=&quot;15217&quot;/&gt;&lt;/object&gt;&lt;object type=&quot;3&quot; unique_id=&quot;13526&quot;&gt;&lt;property id=&quot;20148&quot; value=&quot;5&quot;/&gt;&lt;property id=&quot;20300&quot; value=&quot;Slide 30&quot;/&gt;&lt;property id=&quot;20303&quot; value=&quot;MUDr. Daniel Rajdl, Ph.D.&quot;/&gt;&lt;property id=&quot;20307&quot; value=&quot;279&quot;/&gt;&lt;property id=&quot;20309&quot; value=&quot;15217&quot;/&gt;&lt;/object&gt;&lt;object type=&quot;3&quot; unique_id=&quot;13527&quot;&gt;&lt;property id=&quot;20148&quot; value=&quot;5&quot;/&gt;&lt;property id=&quot;20300&quot; value=&quot;Slide 29 - &amp;quot;Příprava prezentace&amp;quot;&quot;/&gt;&lt;property id=&quot;20303&quot; value=&quot;MUDr. Daniel Rajdl, Ph.D.&quot;/&gt;&lt;property id=&quot;20307&quot; value=&quot;280&quot;/&gt;&lt;property id=&quot;20309&quot; value=&quot;15217&quot;/&gt;&lt;/object&gt;&lt;object type=&quot;3&quot; unique_id=&quot;13780&quot;&gt;&lt;property id=&quot;20148&quot; value=&quot;5&quot;/&gt;&lt;property id=&quot;20300&quot; value=&quot;Slide 23&quot;/&gt;&lt;property id=&quot;20303&quot; value=&quot;MUDr. Daniel Rajdl, Ph.D.&quot;/&gt;&lt;property id=&quot;20307&quot; value=&quot;283&quot;/&gt;&lt;property id=&quot;20309&quot; value=&quot;15217&quot;/&gt;&lt;/object&gt;&lt;object type=&quot;3&quot; unique_id=&quot;13781&quot;&gt;&lt;property id=&quot;20148&quot; value=&quot;5&quot;/&gt;&lt;property id=&quot;20300&quot; value=&quot;Slide 39 - &amp;quot;Diskuse, zdroje, zpětná vazba&amp;quot;&quot;/&gt;&lt;property id=&quot;20303&quot; value=&quot;MUDr. Daniel Rajdl, Ph.D.&quot;/&gt;&lt;property id=&quot;20307&quot; value=&quot;281&quot;/&gt;&lt;property id=&quot;20309&quot; value=&quot;15217&quot;/&gt;&lt;/object&gt;&lt;object type=&quot;3&quot; unique_id=&quot;13947&quot;&gt;&lt;property id=&quot;20148&quot; value=&quot;5&quot;/&gt;&lt;property id=&quot;20300&quot; value=&quot;Slide 25 - &amp;quot;Když to systém nestíhá …&amp;quot;&quot;/&gt;&lt;property id=&quot;20303&quot; value=&quot;MUDr. Daniel Rajdl, Ph.D.&quot;/&gt;&lt;property id=&quot;20307&quot; value=&quot;285&quot;/&gt;&lt;property id=&quot;20309&quot; value=&quot;15217&quot;/&gt;&lt;/object&gt;&lt;object type=&quot;3&quot; unique_id=&quot;13948&quot;&gt;&lt;property id=&quot;20148&quot; value=&quot;5&quot;/&gt;&lt;property id=&quot;20300&quot; value=&quot;Slide 26 - &amp;quot;Příčiny nestíhání&amp;quot;&quot;/&gt;&lt;property id=&quot;20303&quot; value=&quot;MUDr. Daniel Rajdl, Ph.D.&quot;/&gt;&lt;property id=&quot;20307&quot; value=&quot;286&quot;/&gt;&lt;property id=&quot;20309&quot; value=&quot;15217&quot;/&gt;&lt;/object&gt;&lt;object type=&quot;3&quot; unique_id=&quot;14058&quot;&gt;&lt;property id=&quot;20148&quot; value=&quot;5&quot;/&gt;&lt;property id=&quot;20300&quot; value=&quot;Slide 27 - &amp;quot;Uspořádání webináře&amp;quot;&quot;/&gt;&lt;property id=&quot;20303&quot; value=&quot;MUDr. Daniel Rajdl, Ph.D.&quot;/&gt;&lt;property id=&quot;20307&quot; value=&quot;287&quot;/&gt;&lt;property id=&quot;20309&quot; value=&quot;15217&quot;/&gt;&lt;/object&gt;&lt;object type=&quot;3&quot; unique_id=&quot;14166&quot;&gt;&lt;property id=&quot;20148&quot; value=&quot;5&quot;/&gt;&lt;property id=&quot;20300&quot; value=&quot;Slide 14 - &amp;quot;Adobe Connect Add-in&amp;quot;&quot;/&gt;&lt;property id=&quot;20303&quot; value=&quot;MUDr. Daniel Rajdl, Ph.D.&quot;/&gt;&lt;property id=&quot;20307&quot; value=&quot;288&quot;/&gt;&lt;property id=&quot;20309&quot; value=&quot;15217&quot;/&gt;&lt;/object&gt;&lt;object type=&quot;3&quot; unique_id=&quot;14563&quot;&gt;&lt;property id=&quot;20148&quot; value=&quot;5&quot;/&gt;&lt;property id=&quot;20300&quot; value=&quot;Slide 2 - &amp;quot;Vstupní kontrola&amp;quot;&quot;/&gt;&lt;property id=&quot;20303&quot; value=&quot;MUDr. Daniel Rajdl, Ph.D.&quot;/&gt;&lt;property id=&quot;20307&quot; value=&quot;290&quot;/&gt;&lt;property id=&quot;20309&quot; value=&quot;15217&quot;/&gt;&lt;/object&gt;&lt;object type=&quot;3&quot; unique_id=&quot;14564&quot;&gt;&lt;property id=&quot;20148&quot; value=&quot;5&quot;/&gt;&lt;property id=&quot;20300&quot; value=&quot;Slide 3 - &amp;quot;Průvodce nastavením zvuku&amp;quot;&quot;/&gt;&lt;property id=&quot;20303&quot; value=&quot;MUDr. Daniel Rajdl, Ph.D.&quot;/&gt;&lt;property id=&quot;20307&quot; value=&quot;289&quot;/&gt;&lt;property id=&quot;20309&quot; value=&quot;15217&quot;/&gt;&lt;/object&gt;&lt;object type=&quot;3&quot; unique_id=&quot;14565&quot;&gt;&lt;property id=&quot;20148&quot; value=&quot;5&quot;/&gt;&lt;property id=&quot;20300&quot; value=&quot;Slide 31 - &amp;quot;Prezentování, anotace&amp;quot;&quot;/&gt;&lt;property id=&quot;20303&quot; value=&quot;MUDr. Daniel Rajdl, Ph.D.&quot;/&gt;&lt;property id=&quot;20307&quot; value=&quot;291&quot;/&gt;&lt;property id=&quot;20309&quot; value=&quot;15217&quot;/&gt;&lt;/object&gt;&lt;object type=&quot;3&quot; unique_id=&quot;14566&quot;&gt;&lt;property id=&quot;20148&quot; value=&quot;5&quot;/&gt;&lt;property id=&quot;20300&quot; value=&quot;Slide 32 - &amp;quot;Použití tabletu - přehled&amp;quot;&quot;/&gt;&lt;property id=&quot;20303&quot; value=&quot;MUDr. Daniel Rajdl, Ph.D.&quot;/&gt;&lt;property id=&quot;20307&quot; value=&quot;292&quot;/&gt;&lt;property id=&quot;20309&quot; value=&quot;15217&quot;/&gt;&lt;/object&gt;&lt;object type=&quot;3&quot; unique_id=&quot;14567&quot;&gt;&lt;property id=&quot;20148&quot; value=&quot;5&quot;/&gt;&lt;property id=&quot;20300&quot; value=&quot;Slide 33 - &amp;quot;Použití tabletu – změna šířky pera, barvy&amp;quot;&quot;/&gt;&lt;property id=&quot;20303&quot; value=&quot;MUDr. Daniel Rajdl, Ph.D.&quot;/&gt;&lt;property id=&quot;20307&quot; value=&quot;295&quot;/&gt;&lt;property id=&quot;20309&quot; value=&quot;15217&quot;/&gt;&lt;/object&gt;&lt;object type=&quot;3&quot; unique_id=&quot;14568&quot;&gt;&lt;property id=&quot;20148&quot; value=&quot;5&quot;/&gt;&lt;property id=&quot;20300&quot; value=&quot;Slide 34 - &amp;quot;Použití tabletu - anotování&amp;quot;&quot;/&gt;&lt;property id=&quot;20303&quot; value=&quot;MUDr. Daniel Rajdl, Ph.D.&quot;/&gt;&lt;property id=&quot;20307&quot; value=&quot;296&quot;/&gt;&lt;property id=&quot;20309&quot; value=&quot;15217&quot;/&gt;&lt;/object&gt;&lt;object type=&quot;3&quot; unique_id=&quot;14569&quot;&gt;&lt;property id=&quot;20148&quot; value=&quot;5&quot;/&gt;&lt;property id=&quot;20300&quot; value=&quot;Slide 35 - &amp;quot;Anketa&amp;quot;&quot;/&gt;&lt;property id=&quot;20303&quot; value=&quot;MUDr. Daniel Rajdl, Ph.D.&quot;/&gt;&lt;property id=&quot;20307&quot; value=&quot;294&quot;/&gt;&lt;property id=&quot;20309&quot; value=&quot;15217&quot;/&gt;&lt;/object&gt;&lt;object type=&quot;3&quot; unique_id=&quot;14570&quot;&gt;&lt;property id=&quot;20148&quot; value=&quot;5&quot;/&gt;&lt;property id=&quot;20300&quot; value=&quot;Slide 36 - &amp;quot;Prostor pro přednášející&amp;quot;&quot;/&gt;&lt;property id=&quot;20303&quot; value=&quot;MUDr. Daniel Rajdl, Ph.D.&quot;/&gt;&lt;property id=&quot;20307&quot; value=&quot;293&quot;/&gt;&lt;property id=&quot;20309&quot; value=&quot;15217&quot;/&gt;&lt;/object&gt;&lt;object type=&quot;3&quot; unique_id=&quot;14571&quot;&gt;&lt;property id=&quot;20148&quot; value=&quot;5&quot;/&gt;&lt;property id=&quot;20300&quot; value=&quot;Slide 37 - &amp;quot;Příklad 1: Nefrologie (CEVA 2012)&amp;quot;&quot;/&gt;&lt;property id=&quot;20303&quot; value=&quot;MUDr. Daniel Rajdl, Ph.D.&quot;/&gt;&lt;property id=&quot;20307&quot; value=&quot;297&quot;/&gt;&lt;property id=&quot;20309&quot; value=&quot;15217&quot;/&gt;&lt;/object&gt;&lt;object type=&quot;3&quot; unique_id=&quot;15079&quot;&gt;&lt;property id=&quot;20148&quot; value=&quot;5&quot;/&gt;&lt;property id=&quot;20300&quot; value=&quot;Slide 13 - &amp;quot;Komu napíši o Connect?&amp;quot;&quot;/&gt;&lt;property id=&quot;20303&quot; value=&quot;MUDr. Daniel Rajdl, Ph.D.&quot;/&gt;&lt;property id=&quot;20307&quot; value=&quot;298&quot;/&gt;&lt;property id=&quot;20309&quot; value=&quot;15217&quot;/&gt;&lt;/object&gt;&lt;object type=&quot;3&quot; unique_id=&quot;15080&quot;&gt;&lt;property id=&quot;20148&quot; value=&quot;5&quot;/&gt;&lt;property id=&quot;20300&quot; value=&quot;Slide 20 - &amp;quot;Jakou barvu má konektor mikrofonu?&amp;quot;&quot;/&gt;&lt;property id=&quot;20303&quot; value=&quot;MUDr. Daniel Rajdl, Ph.D.&quot;/&gt;&lt;property id=&quot;20307&quot; value=&quot;299&quot;/&gt;&lt;property id=&quot;20309&quot; value=&quot;15217&quot;/&gt;&lt;/object&gt;&lt;object type=&quot;3&quot; unique_id=&quot;15081&quot;&gt;&lt;property id=&quot;20148&quot; value=&quot;5&quot;/&gt;&lt;property id=&quot;20300&quot; value=&quot;Slide 28 - &amp;quot;Jaké uspořádání webináře budete používat?&amp;quot;&quot;/&gt;&lt;property id=&quot;20303&quot; value=&quot;MUDr. Daniel Rajdl, Ph.D.&quot;/&gt;&lt;property id=&quot;20307&quot; value=&quot;300&quot;/&gt;&lt;property id=&quot;20309&quot; value=&quot;15217&quot;/&gt;&lt;/object&gt;&lt;/object&gt;&lt;object type=&quot;10&quot; unique_id=&quot;12512&quot;&gt;&lt;object type=&quot;11&quot; unique_id=&quot;12513&quot;&gt;&lt;property id=&quot;20180&quot; value=&quot;1&quot;/&gt;&lt;property id=&quot;20181&quot; value=&quot;1&quot;/&gt;&lt;property id=&quot;20183&quot; value=&quot;1&quot;/&gt;&lt;/object&gt;&lt;object type=&quot;12&quot; unique_id=&quot;12515&quot;&gt;&lt;property id=&quot;20180&quot; value=&quot;1&quot;/&gt;&lt;property id=&quot;20181&quot; value=&quot;1&quot;/&gt;&lt;property id=&quot;20183&quot; value=&quot;1&quot;/&gt;&lt;/object&gt;&lt;/object&gt;&lt;object type=&quot;4&quot; unique_id=&quot;12514&quot;&gt;&lt;object type=&quot;5&quot; unique_id=&quot;15217&quot;&gt;&lt;property id=&quot;20149&quot; value=&quot;MUDr. Daniel Rajdl, Ph.D.&quot;/&gt;&lt;property id=&quot;20150&quot; value=&quot;zástupce přednosty pro vědeckou a výchovnou činnost&quot;/&gt;&lt;property id=&quot;20151&quot; value=&quot;ja_stul.jpg&quot;/&gt;&lt;property id=&quot;20153&quot; value=&quot;rajdl@fnplzen.cz&quot;/&gt;&lt;property id=&quot;20155&quot; value=&quot;http://biochemik.org&amp;#x0D;&amp;#x0A;&quot;/&gt;&lt;property id=&quot;20159&quot; value=&quot;logo_ebio_min.png&quot;/&gt;&lt;/object&gt;&lt;/object&gt;&lt;/object&gt;&lt;/database&gt;"/>
  <p:tag name="MMPROD_THEME_BG_IMAGE" val=""/>
  <p:tag name="MMPROD_15217PHOTO" val="/9j/4AAQSkZJRgABAQAAAQABAAD/2wBDAAMCAgMCAgMDAwMEAwMEBQgFBQQEBQoHBwYIDAoMDAsKCwsNDhIQDQ4RDgsLEBYQERMUFRUVDA8XGBYUGBIUFRT/2wBDAQMEBAUEBQkFBQkUDQsNFBQUFBQUFBQUFBQUFBQUFBQUFBQUFBQUFBQUFBQUFBQUFBQUFBQUFBQUFBQUFBQUFBT/wAARCAY0BR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yW4n82T7zVX8rfMu5aoQ3+6T+HdWi10qQ7vl3bd1fGfWY8x85GPKXLiWFNu5vmqvcap/o6xp/wKsK+1RnkZt21V/hqpbzySzfNu2r95qic41JBE1JrrzV+98tVYXVW/2WqrfXi28bMrLt3fw1iya8qfxLVyoe6axid/ps8e35f4avzbZVrzqx8Wxr+7WT5vvV0em6z58bNu/4DXmwwP7zmkTykOtWf+sZa8z8RLNbszfNXsTbbj5l2tXF+MNNja1bavzV9FhsNTKjHlPIri/Zt25mSsSaf958q1NqUU0Vw0at827dUUNrNLN8y12cnKehHl5Tp/Ca7Jo2/wBqvYtJvVihryvw7atAqs1dhb3jbdqtXFOXLI5qsjc1K/Z/utVfS7eS4uG+bcv+7VONGumWuq0HTvKbc1PmlI5jas7XZG25f9qm3G3d/eq9vba277tYuqXWxflr1aXuxMJS5pFG+uFWP5lVf92uL1q/3blTc25avapqn+s+Zl+auZmuvNk3bvu1hVq83umtOPMZ7fvZPm+XdVjylijXc3zLTvl8zc3+9UNw7P8ALuZVrh+I9CMOUcsvzfKtbWmxfKv96qOm6cz/ADMv3q6K1t/KVf7tEpcsSJyjEj8hqryfKv3a2Nm1d1Zd9L8v92uCUuY5DFvpfm2qzVXt7dp2+b/ep0zr5n3quWO35V20uaUTSJat7L5V3L/DUN1Z/wDjtaUe3b92oWTfJ/wKvQoe8Tcw2stzfdqaODavzfK1bEln/wB81XktWr0+TliHMUfmbd/Ft/2aFVfL+Zvm/u7asLB/FQsTK38X3qqMRkaosW1tu2r0eotAv3qrzbtq7l3VXm3baI8oviLU2qSSt/s1Gt/ub71Ufm96bJKyttrXmFGJsR3tSR3Xzfern47ht33ttaFjul27q46tf+Udjat5ZN1aVmn96s21qT7a0Eir8v8AvV5UqnNIuMTQkRUb+HdVdfk+amLeK7M1K3zLXZT5ZCl7xNH+/b/Zq5a2qu1ZC3HlNtatnT7jcys33a7qfxGZoQ2X8W2r0drtbdUtv5daEcS7flrpjIggtU+Ztv8AdrUtU+X5qqwxKv8Ae3Vf3eUv8Vae15fiOcnWWNFrH1i8V1bbu/vVHqGqeRuw22uX1bWfvfNurzcTivslRjzFXUtWbzNu6qcd/u+83zVjzXnmzNJ/FTo90+3ateD7fmkdcYcp1FjcNcSbV+b+Gu30D7i1yGhwKqr/ALu2u40uDav+zWvtTupUjYkv1ihZUrgfFWr/AOu/irptS+dfvfLXm/i6VlhmZf7tdNOUZGFSMuY8p1DUV/tpm+826u/8C62v2rc7fxV5JqUv/E4Za7bwfZXFw25Vb5vvVvVjHlNY83KfVnh/W99rDtb5a6yHWW27VryfwnFcJDGrK23/AGq9C0+Bvl3bt1eDViKFSUpe8alxP9o21saT8n+9WGvyfK33qvWt15S7q82odEakYmpeL8teN/FDV1srOTc396vUNQ1ZUjZt3y7a+ffitcTak3lp92ujBx/ec0jlr1Ob3YnjerS+fdSSN/erDum3r8v/AI9XWSaNM0jbo2+WsnUNGkRtu1ttfX06kTshyxic/by+VcK33q77wfqK+cvzfLXHx6DN8zFWVa2NDt5LW8X7zLWFePtIhOR7to+oqyqu7b8tdRbyxyqvzbv4a4Hw3EzQq3+zXaWMTJH96vh8Zl8ubmiefP4i95S7q0rGBd1ZKz7W+arlvdbZF/2a86hzU5e8ZRmbywfLVLULVpV+Wr9reRyruqbasv3a92nS9oVL3omHp+lsnzfLWxHZ7F27d1a2n2q/d21oNpq/K1df1X+UmlGJx99Z+au1f+BVa0fw+qw+Y1aEkC+ZtrUWWOJV/uqtYyw3Maxhze8V49OjWs3UrNV/u1cvNZhiVvmWsebW45ZFXctaUsDzfEYVeWJj6lYb1bdXnfiDTWfc1esSTrLGzVyuuWavHuVa9mlQjTMoyPH49E8268zbu2rXQaLbrat83y7qsTWqxXElc7ea39gkk+aurm5Tp5jqNQv4VXarblWuB1a/WW4kZW/3ao33ihm+Xd81Y8d1v+YM27d/FWfxG9KMuYtMrSqzbdy/7VRqvlN/u1J5u1f4ttVbi4Vfu1HJKR1X/lJpL9UZVXd/tVDHrPzfebbWJdX+zdtqtDL5si/NXdToSCMP5jtLe881d33qub1lX5mrm7GfbWh9q2t8tb8h08pR1L/WMqVnR3EnnKrf3q0ZPm+aqfkfvN1axpxJ5TqNDutjfxV1S6usEa7dv+9XncN00TLUlxrcjdf/AB2uGrT9446sDrNW8V+VG2xvmrjWvbi/Zm2szN/eqbT7WS/k+bc1d1pPg3dGv8TVzS92JlGHL7xwtnFNu+b5P92t6xiZdrNXVSeElt/4fmqjNozWvzbflWuCdQnmHW8uxVarlq+/7y1lx7kZVX+KtK1/dfdrOJ6FKfMdHZIvk1FcIu5maqK3u1V20y6umdV/2vmpR+I1liox90rXz7W+Zdv92ubvJWlar2oXTbWVm3Vjwys8jb2rvj8JxzqyqFq1g3bd1akO2JqowttZdu2nTXX7771EYkyj7puQzq67fvNVy33bvl+7WDpcu6T/AGa6bT1VmjoYRocxpWMTP81a0bsq/wANR2sS/L81X2tVrCUeYmVCRkXl0yRtury3x1q7IrKjf71euXlhvjavM/GXh/dDJJ5dOnQ94wlTlE+dfEVw1xeNurn2rp/E1g1rdSbq5pkr6KlHlielR+EIW21ajnb7tU403NXQaL4cmv5FZV+XdRUlym/Nykem6dNqM21V+WvZvAPw+Xy1Z4//AB2neB/Au3y2ePb/ALy17t4X8MrawruVdy/7NeLicV/KcMqnMZ2i+DY4oV/d/Kv+zXTx6THa26qqr/3zW1DaxxRrtX7q1DdNsXbXiTnzHNOX8pztx+6b7tU/N+WtO8VZdy/xVlSRbF/2qcTCMincRK1Y81gss33a3mi+WqrRfdavcoR90kxPsaxSNt/76pF3Kta1xb/N8y1k3H7pm+avTj7MgrySturLvLpvm+bZVy6fZ8zbaw76Vd3/AMVXNVj/ACllG+vV27az1v1Rv4qZqU+5tq1lM/8AD/FXmeylKRrGJ0UN+srL93bVpbpfm+b5a5eGfZU32/Z/FUyoC9mdAt+396tjR9RaJlZZPmX+9XDrdN/DW9pcrfeojCUSZRPYND8ffY12szLUmvfFpkhZYpPm/wBqvM43bb8zMytVG4t2lk3fNXHVy+lU96UQ977Ja1zxLda9N87fL/vVmx27bf71WI4F27m/3ac275dzfKtZwj7H93TCJGu5KczN5ny1G0v3du1t1N+827/gNepS96J0xkXrOffJ8rV0FjL5X3WX7u6uThl+z1ctb9vM+9WvIZyqHoml3+3y/mrqF8QLAu1mrzGO/wDu/eps2qSbfvNVc3KYSPUF8ZR7v9ZWtpviqOVl/eV866h4gmWRtq/dqrb+Nby1kX5mqZVDL3vsn2BpurW8u35q2pPLljXbtavmDwv8TdrLvkb/AHq9d0HxpHdWat5i1PN/KTzS+0dxeaJDPCzMqt8tcDrGiKlxt+6rLXYL4ohe1X5vm21yuua9Cki/Nub/ANBonILnmviKyW1vv4aq2turfepviTWVn1RlRvl3VJay7l+WvGlze094unIuLZLto/sRbqRmb+7/ABVahiZtrN/FVn7bHbtt/u/ert5/d906I+6ZV1pMdvDu215/4mtfvMv3Vr0PVNU81W2rXDax/pG7atXSnKUjqp1Dy/VrX99uVW3VDZ+dbssn92uyXw5Jf3Cttatyz8DbvvR17NORp7eMTndH1eSJlVl2fxNtrqP7W/26G8HsrfLtpv8AY0n92tDN1Ik2ly72/wDQavXVw33Vbav8VZOk7Uj+b/x2pJLpfMZf7tfHTpy5jmqR5Zco6TdK3+9V6GJlt2X7rVHY/vdv8VdFHZebGqsqrt/u16NChy+9IyOD17dFHI237tec6tqNxFu2/d+9XtGtaG0qsrLXm/iTQdkjKi/w7tzLXqoqMjiYdXmWT5WrsNF8QTRbfmb/AGt1c2uk/vl+WtWG1+zrXPN/ymsuU9L0vxRG0LKzMrVmatqy3TNtb5a4STVPsrN/d/3qrw69vm2u3ytXRS5ohGma0egrf3TNt3Vej8LrErN5danhtI3j8zdW1I0PkttrXn5jWUuWJytnZtFu/hqa13Pcbd3y7a0Nm1ZNse5W+7TtJ01pZF/d7Wrkq/EcfNzG9odgsqq1dpZ2Cpt/u1n6HpflRru+9XTeUqrW2GXNL3jKcjLuv3W75a4/XLhkWT5f9qu6vov4tvy1wviZP3ci7q9Sr7sTOJ5zqV609x8q7qq/MjLuq81l++Zqr3FlJu3KvytXk+6epS5YxKN1e+Uzbfmb+6tTabFJeXCtt+WnQ6WzyV0mj2C267vuNWUq8Yms6hraXpu7aqr8v+1WpJarbw7dq1Jp+23VWqaT/Smrzq9f3Tz5y5jBuGZFrmdU1HarKv3m+9XUatFtjbbXnOsOytJtqaHvCiQrefvPvVt6XcfMrbq5K33PNXQaf+6213SidHKdUu5lrQs7Vpfm8vdt+Ws3T2WXa26uq0+JdtdmG90wkU2svl+7VKa13fw/Ky10skC7aoyWv975tzV6xhGRz/2X5fmX5aqzRKrL8tdJcQbV27fmWsm4Vf7u6nL3TSJmtFvpv2Dcvy7q0I/nbaq7atR261zR5eYs5+SzZfl27aozQeU3zV1lxYblrNuLBf7u1v8AarCvVjEqJhrbrL8ytuq7preVN/dqKbbA21v4f7tV1uvKavFqTlI15TpoWV2qG+2/L/eqpa39JdXDN0/hrOJUYjYZWeTbtrWjTd/FWbpsDPJtb+H5q6Bbf93XXGryj5JGHcbkZtvzLWhY3uxef92i8td/3V+Vvl21Rm/0dV2/L8v8NaQxPvGPKdVb6vs8vcy7q6Cx1ZZfvNXkcl/IrfKzf7tdNpd/Itrub7393bXbGuZ8p6It0u75W+7TZtS+X71cna643l/M3/jtTLqivu3N/D/DXNXqmlKlzFHxRq+2Nv3nzVyLat9o+9937u6rnii6WXcu6ubs/wDSptu35a4ZQlU94uNP3jSjZpZlZq3LFG3LUun6Svk/d+7/AHqv/ZVgjVmX/vqo9l/KdMVGn8RsaTKsTKtdVDqiou35a83/ALS8ptoarEeqN97dWHsJcxl9Yl9k7q81SNo68/8AFFwssMi1abWWcN/s1zPiC/Xayt/vV2UoyiEZ83xHG6Xobaz4k+X5lr6W+G/w8VbePdGv/AlryP4Y2S3WqKzL8rNX2J4B06GKzX5aqrUl8Jso/uynp/g+OBV+X7tTXUS2fy7a7K88uCP5a878UaosTf6yuGvL3Tyfa8siG8vFikWqt1rKxW/ytXPSa35slZGraz833vu1x0o+2kbyqe6dM2pfal27vvVj6l4cW8ZmZfu1R0nVlZtzNXVW9/G0Py1y4ucsPL3SY+8ee3nhmOLd8tc3faDHLJ/q69J1yddzbf7v8Nc1Giv/AL1dGFxcvtF85yP/AAj67dvl1D/wj/lSKyxr8v8As16F9jh8v+81VbiwWvQlmEYj9rIr+H18pdrfw10Ud7tVlFUbO1WBfu/NU32dmbatc0sVGoTKXMWPP+Zd33atLPWaqsn3v4adHL838TLXkVY8sjI2rO8b+9XQafL/AMCrlbFd7V1GnxMq16+X0pVJBKRvWc/lfN8vy03UvEqxR7dyq1Y99cNbrtrh9e1dkZvm/wDHa+nlQ9nEzjKR0GoeMltZNzSVl3nxKj8v5ZlavI/E2vSO21JK5mO6upZNq/drz5csTePNI9guvHnmt/rKjj8ZK0n3q4Gz064lVW+appLC4iXdtasfrMYhKnI9U0/xL9ojba1W/tqzq25vlryrR7+aKZVZm212Wm6krrtZq7aU+b3iIxIdQ2rM391q8z8YRfvvkXdXo19ua4rFuvDP2+bzG3bVq5y9464Q5jx1pW8z5tzfNV612y7a6DWvCXkXTMqttasfyPsrKv8AwGu2lGMonpUuXlC4lVV2r/drNkff/e21oXXzyLjb8q1Tk/ut/vV0RhEcYmLeO3nNUMP3quXUTPIzfLtqq3y/NWxojUsbjbu2bav/AGrfJ/u1hW8/lLuq5azt/wB9VAzY+/Uez/vmnR/P81N++zbV+ZaAIbhfm+Zvu/LWfMn+kbf4a0JH+Vt26qK/NI235ttRKJB13hd18yNWr2Tw+8KW6s+2vANP1H7LJu3V1un+PPK2xs3/AAKvIxMJcpxVeaJ7Y0UM/wDdrK1DSPl3Vzmi+LVuFX94rba6yHUY7yP5m3V8tUqSpyONHE6lpvkfN/DVCG6VG211OuIrRtXmOsaitldbm+X+GvTw0vbROmhLllynTSXCvJ95fu/dqrJdKrN823b/AHq5xdc/2vlqKTV93y11eyLnD3jR1C/Z/lWorddqtJ/D/erNhl8+T/2at61i/dqrf/tVvGPKVyxJIfk/i3VVmX98zMzbqtqiruZm+7WddXW5m2rWki4xNC3utrfN8q10Gl6zHBt+bd/vVw6z/wAXmVJHeyRL8v8Avbmauc6Yz5T1Wz16NfmZqur4jjdtu7dXky6vNEvzMtIviCSJflatohKZ7Wuoxyrt3LWDryLLbyf7tcJpvihmZdzfL/tVpXniBZbdl3M1VGRwznzHk/xA0tfMkkWvK5k2M1eueMrpZ45NrV5f9la6vPLX+Jq9OhLmNKfulnw/ozalcLuX5a9t8F+C44o42aPav8Py1j/D3wp5rQ/u2r3zw34fWCFfl2/3q5sVzGFWqTeGdBW3jXcv3a7azijT7lZi7Up9vdMv8VfL1JS5veOSUja3L/3zWXffOtN+1fws1V5rpZZG/u0RGY90jI25apzS7a2LiWP7tZF0qvJtWt6cPeAg81nb5qdH8/3VVdvy06NY9275dtDSqn3a9amP3SvdRLt+asG+T5a3LqXd/drNmi3bq05ibHM3H8W2sO+n2fe+9XVX0Xys235vu1x+oRN5m7b/ALNacwzNmVmbcVVt1EekNcN5irWha26ysu7+Fttddpekr9n8xlXbU3OiEonBXWl+R/eaqMOnNK237y13esWS/MoVah0nSVaTb/49Vkc3Mc/a6NI3y/8AoVbljpcifdX5f9quwsfD6+X935a1rXRFiX5qjl5iJSOLjstki/NU0lht2/3q6S6sPKZt1Zt9PHEvyr/DVezA5+6iWJtu5ay5mX5ty1JeX6tNt+aqcm6Xb/Ftrm9lHmNIxiSQrub5dtaEMH3v4flpum6c0u3d8q1uR2C7dqr81aRjymUjl7iBmZqltbdt3zbq6GTS1dvlX5lo+wbW+b5aZmV7eJnarU2mySr/AHVarlnAu3d96taGBZev92sp+8UjgbzQ/wC98zVzt9pbIzLtr2KTRPNX7tc/q3hzczbV/hrnjGRUjyva1qzKm5ZFauq0PxhNYKqvIzf3ttQato3lMzMrbqxobCaW62rU8suYz5T1mx8fyT267W3LVTUPE0krMyszL/d/irH0vw9I6qqq21a2rfwvJLJ8ytW/KRymXY+ZdXEkhVvmrrNNs9qqzVHY6N5EjLt21s7/ACo/4flryK/NGRUfdKV9frbrtX5q5nUtWaKTarfe+atDUp97N81czcRfaJv9mihP+YcfeLH9qNKu35tzVc0/SGvZNzrup2k2HzfdrsNLslRV/vVv7eMZG0pcsSvpvhqN9rba6KHw4qr8q/LWhYxLEq/dq99qVm2rXo0q8ZHFOqYTeGo2/hqv/wAImv8AdX/vmu50u2W4b5q2v7EFd6aexCqHxnDrP2XzF3N91qy215ZbhvmrHuLpvmbduaqMbMk21fvVyeyie1Onze8eqeHb9Zf+A13mmzq615X4XRnVdu7bXeWMvy1nzcpwz903Lxo3havP/EVqrNXUXV5+7rk9WuPtW6lzGMZcxyv2NdzN95ao3kW2Nq6CZ1t49u6ua1Sf738VaR946YnNatdKu5VrL0mVp7itC8spJZPu/L/s1Y0fSWikVtv3q7fdjE7+XlidtocrRWqqrVsW+6VttZGlp5Xyt/DW7pbr5y1586hyTj7xuWOjebGu5a6LS9E8rayr8tN03b5a/wC7urprOL5VbbWUXzHLKPKQ28SwLU0dwrt/u1T1C48pW2r8v3t1VbW8Xd/tf3a3jU9nI5viNi6dWt2rkdcgWWP7vzV0jT7o/mrHvl83d8yp/s12Tr80TWETiZtN+b7tQ/YN38NdFcRKm6qLIu5trbq8HE1+U3lL7Jmw6Wu7dVrZ9lb59vy1JI6p/d/2qz7qXc1eD7WVSRlzEy3jOyqjVrWs/lRqzMq1h2tvsXd96rEl1sX5d1evToe0j7wRG6tcfe/u15/fQNcXDbfu7q6LUrzzZNvzVnwxLu+bd/er0KVP2ZrCPNIx/sHlMrNVq3ib5djVpSWvmt92rlnpLKy7a64x5jpl/KSaXF5UfzV01neqn8X3azYdOZLddq/dp8iNEvK7f92tY+6czN37er/d+amNfqm6uca/8qNl3NuqGa/ZFrf6yEaZr3V6sv3WaqWzzWbbVFbrd8ys1a2nr+7Xd96pnWKjALW3+9vX/d21cjt2+WiNPmX+7V6PbXL7XlNadLmI1t/lb/ZrL1Cz3/N826uojt96/wC7VG+tf3bV5s6/NI6ZxjTiec6hayNcbf4Vqr9ib7q12UmnM027+GmyaX81VGcTkiuY5GOKSL73y1pWPz/e2/N/eq9eaaq/w/eqjH/osyt/CtVL3onXT5Tbs4lWT+LbWvHErr96uZbV41ZdlXI9ZVlVV/u1ySjIuU4/CbU0SvH8vzfLWBqUX7zy2rXt79fLb5v4f4qx9Sl/eK3/AAKohCXMYTjHm5iG1sFlb5vm+WtiSyWCxXb96s2xl3zfK3+zW1eS7LPb/FXXGUolSjH2Zy9xf/Z2bc1EOst821lqjqzbZPvfw7qow7tvzV1e7IwhzRHaxefaJvvNup+h7ftis1J9i81dyr8y07TYGiuFrqhH3Tb4fiPQtP8AnVdq7lpurJJ8q/w1DpN0sUK7/wCGrEjfaG/vVhKUYmNWXMYa27NI23dVqOwmZdzLtrodJ0ZpVZvvbfvVsroy+X8qrWUasTE85uPMt1/irkdalkZm/ir1DWtL2zfN8v8A7NXnuvadtkb+6zfdreNWPwijI7P4XrsaFtv92vqvwnf7LFfmr5X+G7/NGqt935a+iPD955Vmq/xV5WLq8sj0JSj7M67WNU/d/LXmfiK682Zv7tdFqmorK23d8u2uTvtrzNub/gNefKr7Q8bk945uZ2T+L5a5nWrpvMVtzbVrrtSRUX5VrkdStWb/ANCr0cDS973jflKdnqzRSLtZq6vTdekePbu+WuKtbVtzblrc09dm1aWOpRkveIjE6KadmVpG/u1Ts/mZfmp1xOu3arLRY7v7q7q+dl7vuxD7RoR/I21qsR2q3Dc/w1X8hm+arUN15Xy1h7KpL3pEXNS1sN7fMtWvsa7mX5flqHTb3zWrSPzKzV30aUpHVHlOZ1JlRvlrJW8Xd95ab4ivfKZqw7G9Wdvlrq9hKUuWRmeiaD/pDLXdWcCrDXCeE937vNdy14sUP/Aa+uy6hGnEiRh+Ipfs8bNXk/iS/wB80m37v96u48UayrM0e5flrzubbeyM27+KtcVVN6VOMjkrq1aeTctbnhPw1JdTLuVvmrXs9GWWRfl3V6B4R0Rbdmbb83/oNfM16/N7sTup0P5hul+Eo0Xasf3avXnguGVdqx7q6qxij8tV+9urSjgV/l215fNL2h08sZRPBdY8NNZXjRr8v+zVPT5fst02/wDh/hr0jxRYK2pTfLXnepRfZ5m2rtr6GhLliefyxLUatPdKv/Aq6BbNYrVl2/N/erD0m4Xzo66iRGS33L91qiVX3jqhKPLynC6lZLLI3y7v+A15/wCLLdbdo/4Vr1jULVot26vLfHjb5IY1X+LdXr4WfMae7E5XfuZWVqjZG/u06OX5vu05m3t8teobIqyRfK3y1Ra12/8AxNbUi/L8v3vu1n3CqrMzVY4mTNuWb5vu1atWZm+9TWi835v4amtV2SVAGxZ/Iu2pNmyTdtX+7t3VVWXYtWo33/w7qCCrMvzVH5Xy7W+b+KrVwmz/AHqryMv3lXa22guJRmf5fl+7Wa100UnzNVy4l8r+KsuSXdIzfNWco8xMoxkdRoviWSBlXc23/wBCr0jw74tWWNf3n+yyt/DXhKuyybg22u48E3TTzLvZv7rLXjYnBxqHJOn/ACnrt5dNPG1ebeLLOSWTcteoaTpzXUKqy7mqnrXh9dzfLXNQpexObl948hjtZF/4DWlZ6XNLHu2/LXUNoKoy1oR6csUaqu3/AIDXX7SJ3xic3Y6W0Uf3vm/2q2I0VFar00CxRs21flrPa6j+as3LmM2ZuoSsistZPmt/FVy+ut7Mqr93+Ks2SXa33q2jHmJiWll/hqTcvzbV/wC+az1uNlH2rd92nyAWppVdflqq0q7qZJcfK1Zl1frFGyq33aOQo0vtvlSfN8rVa/tRpY2XdXDzaszzfeqRdW2R1UqRTjEm8RXW6PatZfhXS/tWobtu5qbcTteyfKtdV4Ft1STd/tV2UPdMJyke1+AdEWKOPcu3bXpsbLBDtX5a4nwvLHFZx/8As1al9q2xW27adfllE8+RpXWqLFJtX/x6mw6l/wCPVyrX7S3DfNWravuVfmr5urS94iJrtdf3qqtf+V8v3aga6WJfvbqzLi62fdb5aqEIllyS/wB7NuqGOdm/3qz/ALRubdU0b7/utXTTiANdKjfxVHJe/e+aq9021tzVj3F+yybq7Ix5Q5jc+272+X7tNaXe1YcN6rfxfNVyO4+VvmquUkdfMu1q5fVNqq1bF1Kz/wC7WTNtlX5v+BLtrCRoirYr/Ey/LXVWt+sVuyt/Cvy1ykjeU21fmX+6tULzWWT5WbdVxNeU6C61JWk+78v96tLR5VluF+7Xn/2+S4b+Hb975a6DQdRaKbc33a05SOU9etdvkr92p/PXbtriIfEflL8zfLU0PiHc23durOJma2pP975vu1xOsXrRbvmrem1RZVZfvf7tcvrkW9mbdWnOaRMeN/Nmq9boqfM3yq1U7Xy/vfNVyP7ys3zVhzGsomxYsyN8vzbWrctf738VYNnKu5vvVqfao4l+9WdSoT7pofKjVXuGX+L+Gs2TXFRdqt8tVft/mx7a4fbmVzatbr+8v3a2tN/esuFrkrdm3LubbXe+FbXzWj/vV2U/eK5jfs9IZ4flVm/vVBfaD+7ZmWu60mwj8n5vvf3ah1LTV2t/drplDlJ5jw/XNE3eZ8u6snR/D3+kbljavSNetY/mX+Ko/DukLLMrfdXd/wB9VEI80jGUy5o/hn92u5VrcuNEjtYV2x7flra0+KO32/L8tN1qVf4f7tenGhETkcPMixNJurm9WvPI+VWre1CX94zVxOuN5rNXi4qnGIcxl3Go+a22nW+1/wCGs6T73zLVmzf5vvNXztSfL8JR0mnts+781dBZz7Ntc7Y7t3y/drpNPsGlVa4ZRrVJe6RKRsW915qr/d21pWaKzfM1Z8cXlLR9v8rd81ethYVKcveMviO00ueO3Zd21q3P7Uj/AL1eUt4lW3X5pFWqn/Cdx/8APZa+opS90rlPmz+y2lk+6tbml+F923d96t6PS44o1+Vd1aFnFtb7tTKR7dWr9mJc0fSFgj+6v+7Wg1v5VQx3sduqtWbqGuMrfe/75rA8+XvBqF18q7a5m8uF+b5v+A0ahqLIzbv/AB2sWS8aXdWPxFU6fMF5Luk2pVP7A0vzfeq9DZSS/wALVpw2bL/u10R906oRjEwP7LXb/q1ojtVgrWupVtVb+9Watx5rfeq5SOmUo8pajl+Vf9la0NPl2zK275ay96r92nfaFT7rNWHLzHJ9o9E0m/Wdo9rLXaWt0u3/AGtteU6DdfKu2u+0NWuPmZvlqPhOeUZDtUdmk+X+9Ve1Vopvm21vx2DSszN91f4aoX1r9l+b7tYSkc/s+UZNP5Tfw1QvLr5fvfLWfqmorEzNu3Vjyav5q7d3yrUyq+6bRkas0qtHVDf/ALFV/tm/pTpLj5fvfN/tV41fmlIn4iG8lVflqhuVGVv4agvL9YtzN/vVlrf/AL5v7rVpSw3NLmHGJ0TT/LtX7tU9SultYVb725az21aNV2/NWXdXrTzfer6GlS5YnRGnzRCS4/eVet5VbburJX71Xo93yqrVUo8pr7PlOgs4N0m5fu/d+Wuy0nRlaNW27t1YPh+3Xy1+bdurvtHVVj/4DVQkYVJcpRk0lYo9u3+H+Guf1Sz8rdXeXDx+XXG69KsSt81byOOPvSOLvv3TfN8tYslxuk+Zqm1q/wD3jKrbttZK3DOy/N/tVhynq04+6bkLbNvzL/drahuvs8f3q5uz+ddyr8tS3F55Ue1mrNmUqcjdbXl3bdy1qWusq22vMZr9lk3K3y1e03Wfutu/4DWcomtKXKet2t+rR7v4afcTxy/3a4Wz1xdq/Mv96rcmvbl+98q1yypFV5RkdHI8a7mqPdG3zNtrmf7cWX7rf+PVNDqX/Aq45c0ZHAWtQTe25f4f71c7qDKq/eWtq4vVZWX+Kuf1K43ttVvl3f3a1hUkXHml7piySybvlqS1vJIpl+arEluu3c1DWao26umEjWMS9Dq0iL/eqveal5s0a7qp/NFJ8v3aNn75W/h+9XTGESuU6LS5du3/AGvvVt6g0jxxs23bt+XbWVo6rKqtXRal5a2K/d/3qwnH3jqlH92cHeNvuG/2a0NPgjl3R7V2tVVrBnmZtta2j2EkUnmN93bW8TmjEsSWEdvDt/i/vVThgVJGbd8v8Nal5E27d/DWXM6qv+1W8QlzS+IuLdL5a7adZ6ivmbaxftDPG237tOsbeR5lasalP2hieueHdr2ca/xN81dVJpuz+H7q/wAVcL4dn+yxr/drsv7U3x7d1eNXjKmKcjkfECx+Y25fmrznxBa+b/D92vVtW07zY5G+bdXB6tYMrNu/u1x0qspVDliQ+CX+y3m2vatJ1lYrP5pPm214bo/7q4Zvmrso9b8qNVVq6a1OVSRrL4TvLjV938VZ82pK827dXI3GuN/eqG31bezKzVVLDfzGUTrpHWX7zVl3lqu5ttR2upKqq26mtdKyyfN/tV7dPljEszWgXzvmXb/wKnRz+VJUdxKqMqqy/NVWZm8zcrV5WJ5qgGotx5sny/drcsV2eXXOWLK8i/erqdNXft/2a8+hQ9pIiRpKu2PdtrH1K6W3b71bF0/lR/L/AHd1cLr11I8n3mr6F4H3TnOk0fWV8xvu10kOqK33m/76rynS7yS3m3NXUW+o+b/tLUwwnszaJX8ZSrLG2xqydFtW3RrWtqVq14yr95dtT2Nr9lXaq/LUTfLI3R0uh3H2eNf9mrmoa9thbbXP/aNq7Vas3Urpnj2tXdSr8sRSiZOsao09wyq3ys1SaXa/aJF/u1jyJ590q/3a7bwzZ7Nua87E1ZVJe6bUKkafxG1p+nLAu5lWtzTbr7O3zKu1qbHbr5f3lqu0W5vl/wDHa8nlkdNXEx5fdOi02fdN975a3PNW3t2bd81cjZ+ZbrTrjVm+61be79o8z28iHVpVbzGf7zV5f4knX7ZtVl2122raoqxyMzV5lrV15szNt/4FWftyY1JSJdP1TbMu1v8AvqusXXP3K/vPmrz3T3826/3a6CGJpay9rLmNS5qmrsytt+avMfEjNLJuP3t1epW+gyXHzKu6sHxB4Ikbb8rL826vocJU/mOunU5fiPLbe1knk+RdzVoLpbRfNtrsLPwq1vJubd8tWptGbb91a9N4s7I1eY87uIv3n92sW6+9tWu+1LSf3jbfvVx9xYNFcNuVvlrrp14yNYT5iGGLcq/7tRrbsjbavKv7v+H5f7tJHuf5W21sbkEny7V3VYtdzru+ap9N0tr2baiq3zV3Oi+C2urdf3dRKXKc058p53eOyVntLu+Zm216NrngOSBvutXD32gzW7Mqr93+9RGfMRGrGRgzO0rbqjkt/lrWt9Nbdufc1SSWHyt/do5jpjE53yP3nzV3HguJU8v+GubW3XdWtoc7QSL827a1ZcwSifQHhmWPy1Zv7tO1ydZWZv4Vrj9H17yrP5ai1DXmaPdurhqxOKcfeF1LUY4plVWoj1SPy9ytXG3140txuZqkhum8tt3+7XN7M3pc0Ym3qmr722qzbVrEkvP4qjmdvL+VmqnI/wB6t4xM5fETSStLuVW/3qrSN822jdTFT5fu/NWooxGtuqHzf4dtWmiqtIu1m/vf3aZUSC4utqttrmdSvWaRvmrWvJf71c3qDNLJuropx941tEo3F03mVH9sb+9Ucys/3ajjtZGk+7XTKMRGpp8u/wDir0jwbEqNGu3/AGq4XQ9OZ9u6vRtBgaJl2rXHOXL8JzTjzHpGn3+23Vd33atNeM/8W6uZtZWatS3dkauXm5jk5TSjZvMVq27VmRd38NYEcuz7zfNUy6lt+WuWUOYzNiR9vzM1Zt1cfN8v3aryXbP/AHqq3DMi/L89EaY4lhW3t8talnE23+7WLYz7938S7q1lv1Ra6acQkR6ltVfu/Lurk9QZtzV0GpX6utczcSq0jfNXS4xMOUbby7ZPvVpx3W1awPNWKRvl+apvtmxdv8LViaxiX7q63/xfdrMuNR8rdt+9TWuN67v7tY95dbWb5qjl5jXl5R11f/8AfTVi3l797a1JcXm9vm+6tUJJ/Nb5fu1pGPKbRNKxlZv4vvV0Wnv5S/K38Nc5p8TRL8392tm1baqsvzVoBpXF193a1Ns9RZLj73+8tQr8y/NTVg2yeYy1nKMTP2Z0lvdfNu/vVT1S4aWNvlpsKs23/dq9HpzTr91t1Ycpmc6r7Y23UNf/AHdtdBN4e2r92sW60Nl3bf7tTIJSI4dZaJvmanNqzS/MzVmtYNE3zLSqrI23+GuRxlIyLbXjN93dV6zl3/NurCVtjVo2su1d1EaBpGB1dvtZVbdur0XwzOsEatu/2q8ptdRVLVdzLW9pfihVWNVb5a9KhT5ZFSj7p75o+oqzKu6pNUvNysqt/tV5zofiPzZlVWrrLdmva7q8YxickveMnULVrpmZ/u1Np/7iRV/hrUukjWNlXbWSsqxM1eT73NzEs3Ib9YvvNWTqWottb+Ko2naVflrPuomZq9SnV90nlM26+eFttcvqUDfNurqrjcn/AAFaybzy5Y2avJxkeYInEzRKkjfLU2nruk2rVy+g37tq/wC7Uemp5Un3f/Ha8WFDml7x08vMdhounfd3LursLVVghVty/d/hrj9NvFWNf/iq2G1eNY/mb/gK179DDR5fdMuXlL2oXSxR/wB2uF17xQsDMu77tHijxR5UP3l2r/31XmWoXrXl4zGRtv8ADU1eWmT8UvdNXUPFc1x8qfNWR/a9x/ealt7dWZdtXf7NX+6tc/tToSijrbiJVb5v4aoyXXlM38NXbyXd91lrMmi3f/FVVepyi5veKN9q7Kvy1k/b2uJvm/hqxrFvsXdVO1t/tCrt+Xd96nSlzRNIlia3+1Qrs+aix0GRpF3Lu/3q6LRdG2KzffWuo0nRllmjX/2WtSpT5fhMWz8P7LdVZahvNJZF+X5f+A16VHpaou1V+X/aqO60HzY2+X5f9mq5eY5JVfePCde0uRFbcv8AtVzELfNu217L4q0byoZP7u2vHZoNl1Iq05R5TqpVOb3SRrptv96q81/8u1WWo5mZF/2qob901VE6+WJ2/h+6+61epeHb+PyVXdXiem3v2XbXUaf4qW1X/arLl946YRj9o9uW/jihX+D+KuZ8SazH5bbWrz//AIT5pdy7t1QNrzXu75vl/wBqsKtMwrx9p8IupajJcNIp+8vy1n28+6Tbu+7WTfaltaT5maqlvqjLN8rfLXLGhI4Y0zrft+1fl21T1DVP3e1fvL826sX7fu+6zVDI7S/Lu+Vq2jhQ9mR32pb5NzN8zVHbzyM3+zUn2Bmari2Gxd1dsaUYxOinGJCzb13VXaVfM+VfurU0nyblWqsMTSzfe+WtbnXGnzE0LNurUt5dirn5v92q/kM7fd+7Qvy7mqZe8a+z5Tq9L1Rbfb83y/7tdfpeufd+avJ47j5tq7q3tJv5PlVmrGMeU5atLmPSrjWd67d26uP8UaovzbGokvGaP+7XK65dM0n8TVtGXMcUafLIyb6VXZt1Q2qb5NtVbyf7qorN/eq1p8u3/wCJp/ZPUpxOgs08qFm/vfw1n3z7Fbb96rn2r/R1jWsXUrpVjba1YxiVOcYxMe+n/eNVe3lkT7v96nx27XUi7VZmrTh0lnX7tEvdPP5fe5iKPUpE/vU9tUkRadJprIu3bVOS1ZW+b+GsucyLUeqMnzbm/wB2tG31dlX71YS27bt1TQqyNt+8u2sJRjIR0Ueqf3m/4FVdZ/Nkb+KstfM/4DtqSFGWRWVflqY0om0fdNhmV41WnTbdytVSHc0nz/d/2aW8l3r8q1lzcsih0m16mhX5d27+Gs3z9q/7VaFjKvksv3q74/CXE2tLnW3X+Kugt3/tGPyz/DXI277VXc1dBod1+8/ho5Tf2sfhL1vpP7xtv/Aq3o9JaK1Xavy1teHdG+1L5jL81dhJ4fX7PGqLu/vVlyyMeePKeR6hBtXatctNZNLcN8rV6Xr2kNbySfL+7rn7fTt0jNt+WtIy5fiOadTm+EwLPRmlZdy1s2ug7G3MtdNZ6Wqqu5dtXvscaV3R94x9oYdn/o67a0be/wBvzfNt/u0y6iVd2ysiZmVflrCvQjUiFzqZNXjlhrj9cuI2kZVb/aps1/JF97/vmub1TUm3SfN8zf3a8WOF5ZFP3ib7Rsb5WqNtRbzNq1m28u9V27vu7fmqSNG8z5a6OXlJlE0/NZ227qswystMhtWSPcfmq3Z2G5V+9/s0SlynTye6aFnP8u5qVrxvMar9rpe23b+9/eqGTTvmqKVWUpHMyjHunk3f3Vqvdfxbd1bENh8rNu+X/ZrL1D5JG2tXoRphzDrGf94q7q7fQ7hW+63+zXnUe5Zl2tXVaTfrBGvzVdClHmJkd9NbxywtXJ6lpPmyMv8ADWlZ62sv7vdVxvLn/u/dr6Oly8vKc0jh5tNWLay/wtVrT4v3i/3a6C8sN33dtUVs2ibcq/LUV6UZEly3iXbuaq98yxLuX71RzXX2dflrn9S1dnb5m2tXzGJhynRGRsNdblqrJun3fNWfayyXUi/3a6jTdIadl+X/AL5rz4ykXIxdP0Znm3bfm3V22k2flbdy/wCzVzT/AA4zfMq10FvpLRL8y/NWkISM+SRRWJl27v4akjt13f7Nai6TNt+7TV06RfvLWFXmiR7ORTZV21h6l+6Vm3ferpprORF+VWrHvLCR1bctcMvaVCpUzzvXLqRN23/x6uNvH3SNXceJLJlkZlrhbqJmm27fvVzxoSjL3ggTaTb7l8zb8zV2GhwfaNvy/LWDY2u1VVfvfdrtvDMSxSfNXRCnLmN4nYeH9EVtu5avat4fjlX7q1oafdR29urN/DTbrV4VVtzV6lPmjEqRwOqaNHFJt+5WHeWEar/tV0GsatDLJtFYsk6ztt+Xb/erjxNWUSIyOdvNJ3q3y1xeuaQqeY391a9QvHj8v5flrk9YRZf9qurA16kpHVSnI8zuF8rctQwrsXdurS1Zdl1UKxfL8zV9hT+E9OMvdOm8D6Wt1cL8u1d27/er6A8K+F45YY8qteN+AdsXltXunh3Vo4rdctXLXPKr1DN8TeHIdv3V+WvJ/FHh63VpPl+781epeJvEcbLIu6vLfE2vRy7v3i1yRlI5qUjzm+tVimasm4+WNfl+X+9WpqWpLukZf71YNxOsq/M1d9L+8e5TlLlIWRf4av6bFtb7tUrdWdttXoZdrfKyrtpSkaSOgtbrZ+7/AIahvr39233mWs9rj5tytU0cTSr/AHq5jIprPub+9VqFt9Sf2ayL/tVNb2sjMqqvy0E80Rqq1RzW/wDdrWj0uT5vvU5tIkf5trLSiHumBDEz7flrThtVZV/2qvWujM3zMv8A3zVr+zm3Kvzf3qZjzGRNar822sprNm3bV+au7XSG8vcq1Lb6CrfNtrSMSeeMTy+60aR/9qqa+EmuPlavZofC6y/8s/8AvqtK18Hw/L8q7v8AdrpjHlMZVzw6PwAz7flarS+Btrf6tm/3a95j8NRr96P+GmXnhyOKP7tORPtjxCHQfsbfMu2ug02BYl3Mq/drc1iwjibaq7dvzfNWD5uxtq/KtcFQqFTmNS3uI4vu7atLeKzfK1c7JdLF8qqzN/E1XtPuPN+9trONMuUTf3s6/wB6rNvprM3/AI9TbGJWZdv3q6nT7NW/2qqxxsoQ2G9du2obqwba3yt/3zXTfZ1WP5aq3ES/ereMfdMXM4xka1mbbt2rUcl/s3fd+atW+RYt33fmrnrq337l+bdXJKXKacxSutXZm27m21myX6qu3+KlvLVlZm/9mrMklZeu3bWkZ8xvTLU1593bTYL1v422/wC0tZ7O0vzKv+1TvtiqrM1VH3jTlL0l0qLu3bq53Ur1k3Nu+WpLi/3L96sW8uPN+Wr5Q5feD7Q0taFnA3ys1U7GJX+atqDb/wABpmvLylq3irSt0+Vd26q8fyMu2r1qrOysvzLS5iZe6Wlt221NDas235atRxN97bVmGD5l+9tqInL7Qfp9r93/AHfmrqNNsF2qzfNWPaxKv3V+9XRabtSuqFMwlIuSaau35ayrzRF+bctdHbtvb7tTXESvtqJ0ohGR5fqWg/e+Xd/FXM3UHkM3y7Vr1DWFXb8q/drh9SsleRtyr/s1h7PlNUcxs/eM38NLDKyq1XprD5qqzW6pt/vVfszWMiFrxl+XdTrG9k+0Ls3VH5DOzNu+arVna7WXbVR90qR3nhu/bzo91ekWOvRxQ7Ukrxuzl8qFdrMtbFnrLI21maiU+aJzyieqf2vvh+Zl3VXjl+0Sfe/i+9XE2+veau3dWtp+qfxbvlrLk5hcp2kcSxLRNArszVl2upea396rk1+qx/K1TKXKEombqSKv+7XJX1wsTf3/AOKtPWNRZdzVweqakzNuVtv8NYSlzEcpcuL1Xm+Vd38VR29wqSSMtZse5v4a1tP02R1+VfvVPs+U6qZat9S8hdzf3f4aq32szSr8rMu75vlatBdJbd827/vmobrSFiVmVfm2/wANa80jSnCNT4jj9UnaeTczbqw5p1WRd1dBq1q0DNt3fd/irjdSl2UuT2hu6Efsm5pt0vmLtZq3vtS+grzmx1HZIrVsf2zH/dqlhjD2B6H9o+0XH3V27aSaXyvurT4YFRWasy4ulVmY/erCpS9oYcpDqDfaPlqvp8HlSbv/AB2nLP58i7V+9/eqZpVtV/2f9quaPNH3SZROk0m8WJfmrpNP1mOJl+b/AHlryG88Sra/caobfxqyN/6FWsYyJ5eY+hbPWYWVdzVfbVI/Lb5lrwrT/G6v95q0ZvHXy/6yuyBn7E6jxdqUflyKrfwtXjN5LG1xIy/d3Voa94ta/kkjST/gVczJf7m/h/vUVPeNqUCa421T+Vl3L96hp5JW/wDiapyXH8K1MYnoRiaULLt+ZvmWs++vJNzbWakjlbaytUEyea25W/2a0jH3jYktbyRW+9Wzb6n97733a5ZpdrNViPUW2/LtrXl5jSMomhqE/mtt+8tR2aMvzLuaqsl79oZVrW02127W+8q/3qrlOWUeWRdt7WR/vK1aNvp2/btVttTafErR1uQqqR/LWkYnJKUira6bGiyf7P8AeqnqDxxfdrSur1dvy7a5fUr1fMb+7Wc4l0+aRXkf+7VixRWasv7V8y7fmrasZf8AgNYnrUvdNKO1X727+GqtxZfL8u6rVvP/AHvvf7VF46+Xu3LUHWZsaqrbW+9WhYp8235qzd3zfe+WtK1ulg/3ttRL3jnkbLf6va392uS1q4+Zq0LjVlZqxbydWrSMTllEyG3SzbtvzVds4mSTc3y06GBXb5f4q1rGwaXd8v8ADTlIuJX3sy/K1ZdxbtLJ93/ZrrodBbbUn/CPNub5VrLmJnDmOZ03Tf3m35q6610tUVdy/LTbfS/s7Rrt210Fvb/7Py/NXNUkLljExZtGVv4az7jw981dd8rqy7ac0S7flrl5pGfs4/ZOBk0HY33d1UW0vypFZvlr0Ca1V/lX7235qydQsl2rTjKRhKny+8YMNnvZfu7a1l0Zdvy/N/wGo4f3TL8v3a3LeXdHRKUjDmMf+xlT+9/u1l3lgyfNXXSbVWsu6iVt1ZoqMjkZLVt1bGm2H3d33f4qtfYFWZvm+7WtYwfKu7btp+35SpSMtoPKk2/eq9o/yXkf93dtovPlZmVfu1DZzqt1G21l+avQjU5omR7p4V2xRx/d3V3ljF58bSMu2vJvDesr+5+avQbHW44rf5W+98tHMZ/CZHiTTluGZVrnpNEWDb8v3a7KFFvJGZvu1HfWu7cu35a4p1feMonJq6qtRyP96repWDW7fxVhTXTedtrqpVTOMveHXXzLWfGu75WrQVty7ajki2t8q/NtrtlL3TcwdUtWaP5Frh9ai+zybW/3q9I1BlWFd33q898RS7mauZfEbwlyhpK+bHt+9W9Y6Xub5lXb/tVzfhmf99tau+j8vyV/vf3dtcdWXLI6fd+IdZ2Hmt/Cq1rR2SxbaLNVSH+GrEcq+YzfL8tedKrzS5TCrU/lLsaLFG1UpG+b5vu7az7zVFeTburNutWVI/4t3+zXsYWlE4+bmNK8v44o23Ntrj9S1ZfOba3y/wB6ob3UZLhm3NXN310yt/6FXZP3RxidNDfq/wA33qkk1Tyv4q5OG/Z/uttrSt91197b92ojPlNOU6jSdZkaZfmr0DR7zz1jVq8r0mLZMrfNuruNFvdjLt/iraGJ5ZBKmd8qK38Py05rBZY22rWXY3TS7VrqtPi/c/NXrQq+0iRGhzSON1LRm2tXMt4fklm/vLXrWpQR7d21aw47eFJP9r+9Xm16HtJHdSwcvtGToPhqOKFdy7mrvNF0SOJd1ZcN1HF93btWrkOvRxfxVEMGevTwcYnYWtlGi/w1ehs42b5lriV8UL/C1WrXxQrNu3V1/VonVHDU4/EegW9lDKv+zUjaXG/3Vrm7HxKu1d26tiHW12r81YywkZGjo05FxdBjlX7tV7rwlG6/d+WtCz1dflataG6jl27f7tZfVIxM/qlOR5H4g+HzXEMm1d1eb3nw0kimZvLavqhrCOes288Mw/N8q/NR9UjI5qmXR+yfMcPhKaBt22tSz0mS3b7v+1XuUnhCFm3LGtU7jwgqK37taz+qcplDB+zPKbrUZLe1/iVttcrqXiFk3fM1eleIPCkiK21flryPxVpc1rJIu1qj2XKcFelyyMtdZae4k+996rS6lsX5m/75rn4UaJWZvvf3aja6bd8q/LXn1MLGpI5Y0+Y2ptUXa25v+AtWHdXm6q900jsu5m2/3aktbNn+bd8tdlKhTonXCPKY9xZ+azSN9371VWstrfLXVNa7V+Vd1Z9wsaN/tLXoRq83um8ZcxpeG2+zx/3a7P8A4SH7Lbs3zV57a3DfMq1b1CeZ7do933v7taSjzM56tLmK/iDxbJP5mxt38O3dXJ3F/Jcbt7VoXGmttXdVObTmRf4vmq40uUdOnTpmLMjP8tQtasq/Kq/LXTWujNL8u2r3/CMs6/KtE5cp2RnE42NGVW3L/tU37QzMqp8tdBqWgzWq/d2r/C1YMdqyTbmWsubmCUol61Xe3zLXTabZfKv3azdFsPNkVtvy11Fvb7PurtrGRlKUYliPS45f9qtG18Pxuy/LUFnKqt8zV0Wmzxs1BxSmV4/Dmxflp3/CPru27d1dZatCyr8tTMsf8K1UYnP7WRycegqn3V/8dqb/AIR9d392utjt1/hp/wBlVlXav3q3p0uYzlUOPj0hVZtq/LVqHTliVdy7a6JrNU+YLVeS3+bbt3V2+zMuczY7dd3zVbh27v4f+BU9oG21Gqbfm2/dq+WIuaRcjT5ao6xtWPbUk16sX/fNc/rmpL5bfN92oBHI+ImXczLXGfaP3jbmbburZ1bUln3Ksn/Aa59WXd826uCr8R30okcm5m/irQ03zF/75qv9/av8K1vaXZtLtVV+9WXMb/CbGkyttVq7LTZf3aq1c/Y6W0X/AAGt61gZF+aolI4ahe+0MjL/AHdtVby6WobiXyl+b+78tYOoap8rfvKz5zCMSa8uo/m3VhtKssjfNWXqGsruZVb/AL5qvb6ku771YyjzHTCJoahAvzN8q1y99t+ata+1RXj+b5q5bUr/AHL/AHV/iropw5TeMSCS8WJfvVSmvfN+992qkibpt33v4ak+zs67q3+E6CGS4+b71Qr975qna12MrVWVtjUg5TShlVY/vKrVoW8vy/3qw43ZP4vl/wBqr1rLSkP7R0FrPu/u/LW9paebIu37tcnavtauk026WKNfmrJnLP3TqrW1/d/NVr7OqbazbPUfuqzLV5r2P+H5q3pSicpaj+VvlrYs22/7u2uZa/VacuuLF8u6un2kSDuIb9VX71U7zXlij+ZlribrxUsUbfMv/Aq5HWPGTfdrKVXmDlO91DxBG+75vlrAa/Web73y/wC1Xn//AAkEk8n3mrSsb9nkXe1ckpGsYnaKqt/u/e+Ws24i81vm/hptne7l/irQjVZf97bWkZcwIx/K+b7u1Vq9Zr/eWrElrUcjKq/J91axqS5SuYkkbb/F/vbaqtesjfM3y1BcXm3dhqyGutzbvl3VEZDjCUjqrO//ANqum0m8by1XdXn9jPv2/NXRWN/5Ua/3a6IyNox5TurfUvK3MzVHca5u+XdXL/2p5rVJG7M1ZSMS5qV/5sfLVgx2bXTbl+7W/Da+btVlVq17XQ12rtWt6VDmIZl6Ton95a67T9E+Xc0dP0+wW3+9W9bou37u6uuOGMpTMKTTl3N8u2snUrXbCy/xLXX3zqu5v7v8Vc1qE6srfdrCrS9mb06nKee65a742/2a838QQMnzf3a9Y1J1fzFrznxJb7VZmrmpnqxnzHGw/M27+GrNQN95v7tLuP8AdrvWxueytebIdv8As1y+qakrN8rL81VdQ1zyFb5q5S61xpW3fdrihE86MPtHT2+oqnys33abcX/msu1t1ca2rMtWLe/ZpF2t96n7IcoGleRNO3y1Rawkik3N8v8A7NXQWturfeqvqDRrtVW+asH8RLjGJmq0kX3WqO8upFXcrbqtNtf71V5FWVW3VUTTl5omb5rOy7qsRoz1ItmySfL/AHavLEqR1E3IwM9tqhVWs+T/AGt26tKRF3NWfMn7yrgawJLf5221oeRvj+78396jTbWNPmathUjWH/ZqpfEE5HJ3Vkyt/wChVVWJkb5a6i6t45ZFZf4aozWH97+9WsZGUZ8plwrs+atizvY0ZV3NVdYFbdtqGZPKb5ajnNObmOkj1RU/5aVoQ6yvlsrNtrz1r+Rf4qI9Ukdf9ZW8R+ykdteayvlt833f71c79sa4mb7zbmrPW4a6ZdzVqWdhuZW/iZqmUuU6YRjEjkRVZdv3q3tPn2Rru3VntpzPtpV8y1b5VbbWXtIyH7SJtNc7NrUyS/8Al+b+7WLJe/8AfNU5r9vm21NjT2prXGqRo1V21dm+7WWs7XUi/NW5p9mrt/e+Wp+EIy5iu0sjyfN97bUkcEk7bv4q6Kx8P/aPmZflrYh8K7Y/utUc4jlbWw+b71dloenfKq7fur/FTYfD8kX8NdNo9htXcy/NWdSY4k1vpHm7V21aj0RW+VV+7WxYwM7f/E1rQ2H8W2uKVQ1ODutD3Sf7NNbTmib5VruprDf/AA1X/stf7vzUubmI5eY8/vImt2+Vdu6q8d0qN/tV1+qaWrs3yq1cdqFhJBN8v3W+7WkYhykjXS7mZfvNWHqk7fN/sttpzNIs3zVVut0/3W3bflq+U5KnMY8l/tm3L92r1rq3+1VG406Td92pLXSJFb5lauaZw+zNb+1N61DJfqzVTvLWS3XctYsl03nbValy8wcp1UM8bN95f71Xvt8ax/7VcTHefNVpdRb5W3fd/hrCVKXMa8vumvqmo7pNq7drfw1mLdb7hdu1WrLur/e27+Lb/DU1i7M27b8td1KEjSFM9I0PUfKWPa1ddp+rzXDKysrLu2151o77tq/+PV2umusFruVdzbampGRvLDRl7x6Bper7fl3bq2llV4/mb71eV2et+RNu3V01n4mVl27vu1hToSl8RwVKXszotSihdWrkbqKNWbbWhda8rx/w1hyXSzs0jNXoU6fKckok1uu+iZ1Rf9qi3lVY2qreXCpuZWrssBR1La0bV534ki8pmrtri6Zlb5q5XxFb71Zdv3V3VySq8sjWJzOg3X2e65r0jTZ/tSqy7tteTrui1Bf96vUvDMu+FVWuevDmibyn7pvbm+6tOuN3lru3ba2tP05XXcy/w0XFh/drghhuWXMcfxHH3m5F+bbXM6tO3y7WbburttUsNkbbm+auH1K3bzPlXdXrUgiZt5O0UfytWLeS/u2bc1a9wjfxfw1hXm6VvlrWR0DbN9zLurqNLfzfu/3fmWsXSdNkl2qnzf7teieFfCTS7WZW2tS5eY3p05SJtH0OS42yKvy/7Vd1pfhz5VbbtZa6bw/4QWKzX9392ti8ih063+7XVDDHpQw38xzcdl9lZfu/LU0mvLar95a5fxJ4vjgZsSf8BrzvUPGTTyfK3y16NOHszfljH4T1bUPFuf8Alp/3zWX/AG3u+bdXmdvrLSyN8zMy/wB6tqzvd/zbq05jaEDuF1RnXcrN/FTo79masexl81V3NW9YxKrK1ETq5TStYpJf9mtCzgk3feanWfloq/drSj21siyxaq3yqrVtWKt/EzVlxuqtVyO/VNu75f8AdpSiKPKdFZuyr96tyzumXbuauTsb9XVt26tKO82/db5axNjuLG9Xb96tBpVlribG/wDmrct7/etL4QNyPbu/hqSS1jdayY7r+61WFuvl+9TAp6lo0bK37vd/s15n4s8DQ3SyMsdesebvqndWa3S/MtYzjzHPUoRqRPk/xF4Nmgkb93t/3a4W8t2s2ZXX7vy7a+wta8IQ3S/6v71eN+OvhvJ8zJG3/Aa8+VPlPErYaVP3oniDSs7L83y/3a07Nl2/eqPVPDN1ZyMvltt/2qqw+dEu1l+Za5KkZcpze99otXV75Hy/w/3q5u4v2lmZV2/722rmpbpV+Vty1Ts7JriT5avDRkRCXLI0NNRm+9XSW9g07bd1QaXYeU25l+aujs/Likb+FvvV7sfdiEqvvGXJoa7dzLUMmhq3y7a3Lq8jSP725qz5NRj21EqhyyqEdro0at/DWlDYR1jza4sTfK38NNh8Sx/dZq4qs+YI1C9q2lrcLtrkbjwpumZlVlrro9UW4+b5avWsSyt827bXDGrLmNY1ZHM6T4faKNdq7tv+zW1/Yknl7kX/AL6rrtN02Ntvy1tf2XHL8u35a6ef3TKVQ8lk0mZJNy7qtabbzRN/FXpUnh9f7vy06Hwuqfw/+O1lzmfMc1byyRf6xmpW1TZ95q3rzRmiX7tcTr0DWrSV00pcxB01vrMe7bu+81a1rqUb/wAVeMzeIJIJNu7bViz8eeV1k+7Xo05SL5T2z7VG0e35dtQM0bV5rZ+PI/8Ant/31Vv/AITRW/5aLtrXmMpRO2klj/3mrKurxV/2a5qTxRuX5WWqNxrasv8AFXLVq8ocprahqi/e3VyOsX7S7trfLTry/wDtFUZtrLtauH28jaMTAmiklm3fw1A0Tbmrcjt1Ztu6o7q1jiVty1pFcx2x/umTCrNMvy16B4dsl+Vmrg7WVVmVmrvPDt/Gnl/NupSphM7y10tfL3UXyx2qq27dVePxDHFGq/7Ncz4g8SqiybZP4axlE8+XxFbxFrKwblVfmrzjWPE3ytt/75Wm+Iteafdsb5q4uZ2eRtrbmanCmdMKX2jW/tRpW+983+zU0d+1YMNuyN8u6r0MEjK1a8p1x+E0Pt+/+Kq8krOrKv8AF/s1JHYN/dqwsCrUhGJlw2/+z8tWpmWJdqtTpNqtuXd/dqrdNvWo5hSkZ9xK0rMrfdqrI/zf7NXpE+Vaz7j7zbfu1vAqI5ZauWr7WZvlqhsb1pVbZ/erXkNOU3I735fvVaj1Rvl+ZmWua+0t71LZyt51ZSpmUqfMdxY6s33d1akOqb1+9XL2b7a1I0+Vdu6sPhOSVMsXmssu75qx5tebb96jUIGdvvVjzQN/wH/ZojIjlJrrVJJfutWa3mStubdu/wBqr0Nv/ebd/vVOtuv3vutR8RvGmVre1+atCFNrLUe8/wB6nw9aUomvKa+ny/Mq11lmy7Vri7Hc8i/3ttdVZ7kh3HdXNGXKc/L7xoSPHtbdWHdXS7dy/e+781WLy6bb96sWZN7bm+alL3hRjzFWaffVdpdi1a+xtR/ZzfxK22tIS5TaI2zum3bf4a3re682Nf7tZcOls0f8Vblrpf7td1VzGvLzEkMuxvlrUs7r94u37v8Aeqt9l2L8q0W/y7a0ic1WPKdXpLq7LXUWartXc3y1wel3XlSL/drqLHUVeP71e1RjHlOOUjoN/lblFL/aO2siS8/2qzbq/wBjferqlKMYmcYm1eaorR/e/wCA1zeoaoqbqp3F+38LVls0ksm5q8DEVeaR004cxHeS7lZt1cP4iuN27/Zrrr75Y2rgde3fM38LVjSkenE5tm+b73+8tG5qb/FupeP71eijqubfiKJvmauPuLjym+9XoHjBFt45G/vV5fNL5slZUvhOKlImW4Z2rY037y1mWqbm+7WrDtiX5aGdMonQW9591d1NuN0rfMu6sm3vdrVrWs6yyfe/4DXLKJjOI3a21f8A2amqreZ91WrQWLcvy1Yt9OVm3bVahERkU1i+Vajmi3/Lurc+yrEv3ay7iXZI1HLzBKmYtw2zcv3qq7f4q1Wtdzbty7qzr59jbfu1rGJfL7MkhutrL8u6ry3W7rXOeayN96p7e6bzF+aqlTI5eY3d/wA27+Goprj5fmWnL88f/j1Zt4+1W2s1ZmHJ7w6a4+981Z8103zbW3f7NVZrxl+9VeS43VXsjqjAbM+9vlZqdbrsaoVerVv96tOXlOg0LH/WLXWafF80a/w/xNXN2MS+Yu6uosZVRVrza8jknI1o7VWXaq1TvLNVj+Zd392rkd4qLtqreXkcq/K1cEZS5jk5uY5nUolt/wCGsGR2eT5a6a+gW4+ZmrLt9LklmZlavZpS933jrpe8O0uy3Ku6uy0ey2sqsvyrWXo+nNuVdv8AvV01uqxSbVX5VrnqzOr+GdJpLx/3dtdRZrG6/dribG6VW+9W1Z6uqLu3Kv8AwKpp+8cNSvI6RrONdu5VpkcS+d/s1jNryuu5W3U9dW+ZVqpxJpVJcx2um7flXbu+Wugt7Xeu7+GuH0XUVbb83y121rfx/Z1+avKlH3j2Yx93mC4iVWWqNxB/darkl0rMv/stDbZVVt1OxJz99b79rfd21yetW+2u6voF3fK1c3q1r5q7dq/NXRTNOU87W3ZpKuQ6NvXcy7v/AEGtBtO8qRf3bbW+XctXmt9saqrbttay94OWJjw6Nvk3NWjNoyxW7Mq/drR0+Le3zLVrUpV+yqtefKMuYwlTiee6xZebbyNu+ZVrzW6ZkmZdteta1KsVvMq7dzLXmd9a75G+X5q66UTz6kfe90zVuNu75f8Ax2l+2/7W1v8AZqdrX938q7aoNb/vK6oxiOMeUVmb73zbq09NlVm+ZvlqhHa/e2/dWp7f5VZdtdHunbHljE7nRbj5W/vV032qT7PtVv4a4vQZdu3d81dhZ/vf3e37tY8seYmdT3fdK7StF93+GrC6jIiq26tKHS1b+Fqp32lt/Cu6t40+b4ThlPm+IzZPFEnmbd1WrfW5GVV+8v8AFXI30DW8zbvl+9Ulne+U3zfd21MzCVP+U9Aj1Fv73y1RvtU/hVqwf7ZWKPczfLt+Vqp3Gr+bt/3aI+8VGlzHRQ3i7v71RXyefGzM25VWsTT73fJ8zLXRN81u397bXn1YSlIJ0uU891S18q8Zv9qvSPAMSyxxs1cbq21pNy113w9uGl2qv8NdcY/uzM9ajiXy41X5fl+ao5rXavzK1aWn2TPCrMv8NF9a7fu/w0RickqnKcTrEX3lVa5e+0vezMtd5eWvzMzVjzaczN/q6mXuke0POb6wZt3y1j/2MqtXqlxoyp96suTSFdm2rWHvSNoy94x/COjLcTL8vy7vvLXvnhPwvDFHG3lq23/ZrgfCugstxG235f4q9q0NFt7Vf92vUw1P3uY+lwsY8vvDrjy7OzZflX5d1eP+PvFf2VZFVvu16J4q1Lyo5lDfLtr5r8fao1xfMqs235q9iUeWJvN8xzOteIJLq4ba38VZ9u8lxIrNu206z0uS6k+61dVpfhxotqtXOb06ZWs7CRF/3q041aD/AHa37XTV3fd/hpZtOV2+WrjE1fKQ6bqnlKqs1dXp94rruWuNbTWikVlrZsWaKP5vvf3q0MrHdWd+qqqs1a1vqMbLXBrdSfL81Wre6kdl2tVl8x3H21X2qrVbh3O33t1c1YvJurptLX+9UGkYmtY28jNu/hrWtbdv4qr26KkdTLPsoK+0a1uuxq0rdvmrn479U+83zVYh1FXasi+Y6iOXatSfavrXN/2t/tVYhv8AzaBnRW86s1alr+9rlbef5vlrpNJl30AXJLVXX7tYOseHFulb5VrsI4leOnNart+7UcvMB4frXwyhnZm+zr/3zXA698KNu5kjavqhtNjl/hrLvvDMdwvzR1lKJjOhTqRPiLxB4IuLBm8uH5awLfTvs8nzL8v+zX2B4k+H0d0rfu68r8QfC9oNzIrVMIxieDiMHKn70TydbhYoV+aqdxq237rNurQ8RaDdaX5m2PatcJeXUyN5bbqyq1ZfCeN73MaN5rbbvmk/4DWXJ4hk+b5qx7iVm+81Z8kuxmrkjzSNI0pSNi61uT+JqzW1Zt27zPu1kzS/M25mqFVmlbai7v8AdreNLmOyFCJ2+k+IPmXczV3Oj+KF2qzfd+7XktvZzW8a7lZv4vu1q2N7JAv3m+7/AHqJUCpUoxPfdL1yNmVlbctdVY6pHu2/xLXz3pviaSLbu3V2Gk+K9/8AF/49WXIefKPvHs0d7GzfN96rkN0u1f71ec6frbSsv3a3rXVNy/K1b08NzGHKdFeeTLHt/iride0jz/u/dreXUvu7mokZZVZa9CnQjTKieJ+JvDUkSs23ZXlOtRXFhIzLI3l19Ra1pC3S15j4m8GrL5m6OteU6IyPD4/FF1BIq+ZWxpviuaVvvNUmqeC2t5Gby9u3/ZrOtdIktZKyl7ptyxkdfZ69NK3+s+XbWpDqSt95q5aN1iVfmp8N181ebNcxn7M66O6V2+apJLxUWuX/ALU2/wAXy1BNrir/AMtKiMCox5TqVv40/iXbVW+1RZflX7tcm2t72+XdUkd00rfxNXTH3S4mp5u75tzbq0tP1KSCTb/D96s6GBnX5V/75rTt9OZ/map9oaTibS65I0e5t25qx9SvWnX5mqxJasq7Vaq/2D+FfvbfmqeY5o0zl7i33yMzbqqta5+6tdJdWCxfMayZIlSpNIv7JXt7P5vvVqW9urt8v3qrwv8AN/DWpYov3qs1jGRKtv8AKv8Ae27qqTIqN838NazSqsbbmrn9Svfm+98tQb8nKZ9w/wA33qiZFfczMq/7NRXF0r/3W/hqv9q+Zlb71Vyk8o5vu7VqPyFf733alVd7N8zU+SL5W21UTRR5TPaLYzfdao9tWJIqhb5K1jIIyjzDWiqS3+Vt3+192mr8y/xVIv8As/eqi5cptafPujX7rfNW5a38cS/Mq/7tclHdeVt2/wANL/aLbq5pRMGb15dR7m21nrLub5qz/tTM33vlqPz28z726o5SIwNBpVSSjz9m7/aqFf8Aeq1DZNK3y/Oq/LRylldUb71aljatK3yrR9l2R/LW9ocEabdzUyTQ0vRFSNd27d96taSy2Qt8vy1Yt5Y/L2rRNKrR7VrlnH3iZOPKc3fRbGbd92s+T/ZrS1aXY3zVjs+6Rq5zni+YvW8XmyferRhtd21VWqtj93/arRhbYy7aDWMS7b2a7VX5ana38r5VXbt/hos2WVv9qrDTqn3W+WtkaRl7xRkT5flqtI3y/LVm4n+bc1Zt5cfe2tWkSavvFi3umWT733a0LO/bdu3bqw7e1kdd33lq9bxMi10xxPKcnszpFuml6N91abMv9771Z9u2xV3NWlv37dtY1cTKRUaUij5W+SnNErK38P8AvVaWLbIv3WWpvK+Xd/erz+fmkdMYRicrqC7o2+b7tcXrkW6Nmr0LUrVm3K1cbrlrsj2tXXSOmPLynAsm1qKsXXyzN8tM4969mnsaI1fiBe/K0a/drzuGJmk3bf8AZrsPEW7UpPm/vUyHQ/l+WuL2vLE8+hLlM6xsN8e7b8v8VWbiDym2/eXbWnDa+R8tSLpbXTMyx1l7UqdXmOdZmVqvaXcN5n8W6tpfC7fe21paR4X2TLuWjm5iXVHafbtKvzVvWtg0UPzLtrSsdD+zruVflqxdReUtZSMfaHN6kyxK277q1zE11H5i/wB2t/XpW27f71cXNu+0M1a0zrjPmNJpd33NtZeoRbvm/iqxG+35qjml81lXb/tVUZe8XKRl+V83zbauWsUafe205rdd22q+7Y3y/drq5uY0j8Jqb9i/7O2obr96tWrGBriPdtqSbTW2/drCUuUzl7sjmrq3Xd/8TWYybWZa3r61aL5qz47VpZN1aRmaRkVY7ff/AA1sWOm/Mu371TWunfN838NbUNqqx/Ku5tv3qxnMmVQpQ2rI3+zWvZqy/dWiOLavzL81a2lwfN81eTVlI4ZSKckUm2qckTM22uyhsNzf6v71Nk0P73y1NIyj7xwc25W+ZauaXt3MzLWpqlgsUbM3/AawWvVRvl/h+WvT+ydtOXKdVpfkxN81ai2/mrI275q42z1Rl+b+Ja6KHVtkLfxbq4qsJSO+XvRHNug/vVm3WpNbt83/AH1Tv7RWVvnbb/u1Vm2ysv8Atf3qdOEonJKl7pesb+SVvnZm/wB2uq0eJmVd3zVg6Ppqv8u5flrtNH03Yu5mqpSNqVCMS19o+yruX5dtTWfijYqxtJVe+t/lZfmrlbhJEmba33W2/do5YyLlKUT1Cx1Tz/4q1Pt+1fmavO9B1Fol+dmroI7rz/m3fLXHL3ZETq8puNeblrPun3s3zfLUtujS/wC1Uslmq29OEi6VWUjn7hf7v8NNXy3Xa7fLtqS6i2N/eWo/srSt8v3f4q0lI3uV/P2t+7+6tQ3l40vy/wB1avf2Q3zNtqrcWG2Nm/iWlzRkZfEczqy7l+Zt1crJZb5Gb738VdZqn8W2ufkZV3fdrrpxDlM26stkLN9zd/DWT9jXczV0Fw3mrtVazmi/2VX5f4q05SZ0ytb267dtNkiVW+WtFYlRf7zbf4ao3Uu1v9muZzkefLmia+gsqXC769A0vy2j+WvL7O4aKRdrLXdaPcMqqzNRzBGUjtrNPlWnXUUe35l+bbuWodNvVf8A3atXF0rL/s13U5mFQ4vXNI81vkrH/sFk/hrtLhV3Nu+aoYbXzZP4dtTOXMEZSicjNozND/s1i3GlyRTNuVtteqfYF27dvy7az9Q0lfvbVaqiXGfLI89ht2ik+792uiV99r8277u6rH9lruX+9TmtdkbVXLGR0SnzHJ6o7RKy/wDAq7b4YqqeW33q4XXImSZmre8E62tlcKv3aJR905JH09pqxtar/srUepRKvRf9qud0nxRG1rGu75ttTXGvRt/EtZxPMnH3iG8tV8xqrSIqrub71VNQ8Qqm79596ud1TxQvlsqtt2rWUokxial5Orsyr/DTdLsFupNrfPXM6feSXkn8VeheE9O27WdfvVVKHNI9fB0uaXNI6zw74fWKPdtroJl8i3bZ8tOsXVIVqS8eOVa+hpQjGJ9By/ynmvi6dvLkrwvVtOkvdSb/AHq988TQeasn+1XntxpKpN5m2tZBGPvGXoPhyNY/u/71bUmlxov3fu1asdtrHt3UXl0vl/wrtWs7HdzcsTMkRYm3fw1BHdK0n3VqneS7mk2/xVTtZf3n8X/AqcTklL3jqobOOVt38O2rsOl7m+7VKxulWPd/s1pW+or8u2rNIyNKz0ZXX5lX5auW+jRxfw/8BqK11JV/urV9b3/a+9USNbxLdrZRqy/Ltrf01I9396udjl37cNWxprMjLuqDWMjqLe33fw/LUN1Ay/w1JYz7tu6tJVWX/boK5eY5WZJF3fxLupqztE25q6KawV6y7iwZJKXKMprdTMvy1cs7qSJv9mnWtmu77taUem7o/lWolEcS9p07d66zSZfmWuPhgaJq3NNutsi7qy96JR3lvL+7WpvN+as3T7jcq1pNF/FUxnzBYtW+1qvLZrLHWTav5TVuWcu6mQZ91oyz/eWsHVPCEdwrbV/4DXeKu/5qGt1esZAfOPjT4Xx3ittj2t/u186+O/hRNYTSSRRsrf7NfoFqmlxzq26OvO/E3gOG/Vv3at838VZ8v8xxV8HTqe9E/OW88OXUE3l7WZqSPwHqF/Iu2F/73+zX2TrHwet5brzFj/4DtrpvB/wdt5dq/Z1/75r2cLg6db3jxa8ZUdD4z0f4H6hfsrPG1ekeGf2c2+VmjavtzQfgpDEqs0a/9813Wk/C21t9v7lf++a9qGDo0zg9rUPjPS/2dleNV+z/APjtYPir9lppY2a3h8qT/Zr9GtP8A26Ku2Ff++atTfDy3nXa1urf8BolDD/DJD96X2j8cvFXwl8ReF2bfZySwr/FH81c/p/nWsm19yt/u7a/YHxF8E9P1KFle12/8Br59+I37I1jf+dJBbru/vKu1q8+rl1Op71KRzynUj8UT450O9Zo13NXX2s+6H5a29e+AureEmbyFZo4/wCFq5uO1uLXdHLHJHt/vLXm+wrUJe9EIzjL4S5HdbJPvfLVqO/3qq1l7G+Xb8y1Nb7lb5q0jIDY3LLH83zbqo3lhHcKy7akjZkX7tTblT71UQcLrnhrzfur/wB815r4g0FreRvl2171dPG25l+WuB8YWayq33dzfxVzTlynZTjKXwnjNxEzt8u75ajXctb15pzWvzMrbapra1w8x2RpfzGXdRSbZP7u2qP2dnZa3rq3+6tVVs2/hZqRpGEStb2a7tzbm/2a1dPt13bm+Wq8cTfeb+GpIXaJvmoJ5Y8x1Gn+T8u6tCS9hiX71cuuo7fmaqd5qjPJ8zNtrPlCUeb3TrZL+N/u1FJfqi/L92uTXVmb+KnNqPm/xVfKZRgaGoXiurbWaufuLxt3+zVqa4VqyZlb/wCxrSPKXHlj7xYh1L95ub5V/wBmtq31ddq1x/zfw1JHcSJ/FV8hUZROwuNUXy91c7qGpee3+zVVrpt33qpzNRGIcwSXjbv9n+GnQ3Dbqz2nVadDP83zVXIRyyNyGf8AvVYXc+6sm3nX71XIbr+Hd8tZSjyky5iSRv7rVTZmZvl21aml3f7K02OL5fmojImPMVWZk3badG/zL8tTNF5Xysv96oG2pVcxY/eq7qh83b92jzV3VVmuPm+7VRjzFRiTNP8A3amt5d8n+7VFX3t/s1ch+TbupyiPl5Tes9qKrbq04b+GD7qqzVzluzfN/CtTRu3mblrDlMubmNdbpriTd/DW7pt0qMu6uZhl/hWtCznZPm+Wsxcp3VvL8q0XV5HFH8rLurn4dUby/lo81rhvmasqkuUy96Xujbx/PbctNjt/m27d0n+9VhUby9u77tEabI/9quIuEQhdkqz9t/u/+hVSkl27dtQqm75mWrjEqRrQ6p8zLu+b/ZqT7fuj+9/wFqxfm/76p0jsy/7NXGJMYl6S8+bbuqWPbP8Ae+7trIj+9/D8tbFjFvbaq/LVSNTa0+JVj2r92tSG1V2+aqemp81bMKsjVhIrlIvsau22po4Ni7f7tT7fm3UxvvbaylICNkXdTt3yrtqrL96nRv8AdrOZlL3iPUE+X/arjdet9+75a7S8/wBXuauT1yX5dq1tRkaxPM9UXZI277q1Q3P7Vsa71rD+X/ar3qUvdNlI6mHTVuG3ba0G0tUh/wBr71aUNnHbxxr/ABVDfS+VH/D81eQ480jzZf3TFjg82Tatdp4d8MrLH91t23dWD4dgW4vlZq9o8M6Mv2XzB/wLdXVSp8xhL3TlZPC8e356bb6XHbttC13GoQKqttWsH7EzyN/drSrD2Zye0KjRKqsq/wB35qxL6Jv7tdpb6Xv/ANqnSeH9yt8tefKRpE8T1S3knmb/AGa5m8g23H8Ve1ax4ZWJW2r81ef6p4faKTc392iNU6YzONVP71O+zrWpcabIq/KtUbhGi/h+arjI1jIp3G6LbmpLGy+0SLVSaXdIq/erpfDdvuZdy1tKp7OPMdkZe6bmj6N+53bf+BNV660bZCzKq/8AAq2rOKOCNd1SX06+TIqrurx5YqUpHLKfvHmutaaq7t22sezsvm+Zfu11HiSXzfl+WsuzgZ13V3wqS5SY1B0duqr/AHavW8SvTZLVlj3Kv/fVEPyLtb5Wq4+8VzcxoR2qtHu27mq5DEsSr/D/AHqowy7Y/mbd/wACps1+q7fu/M22olEw+0dRpd1u/hrQklXy/l21xdjqjKzbW/hroLW63bd33ax/hly90z9ct/3LM33ttcTNZt822u61LdKrbv7tYslr+7b/AGq3jXiXCpE5m1Vlq957VaWwZpNtWF0ltu6l7WPMdcapktK396iG6ZJG3fNVq402Tb92s+bTpNy/K26uqMoyCNU67w/qkfmbfmr0jS23Rrtrynw/ayLJur0zR3ZY1/3awnEr2/KbFxErr8y/7Nc/fW+6T/d/hrUur/bu21Rt389v92uGdXlOeVf2nuxIbGwk/g/3q1lVoP4flrU0u1jb5W/hrQksI3Xci1yc3tJD9nL4pDdJlXy1ZqsXV1Gm3Ztqu0DRfL8q7VrHvr3ym+Zq3hTkdcZxiTXm2VW27flq5pdqrbVb7v3q51tWV5G3NWpa655Ef3qirzfCXzxOsXTVaPdtrn/E1rHb2u1du7d96pI/Fqorbmrl/FXiuN49vmLt/u1NKMuYly5TmdcuF2yfwrXItKvmfNVjWtc82Rl/h21jw3itJ8392vepR902ga33/wCJqjb5N3y/8CqFr9UWqs17vVm+bbWpvLlJprrZ8tYt9df981YuJ1Zflasm4+aTa33ayjTOKcOY0NJuP3itXomjyq+35vlrzPTVZ2XbXaWdw0G1qqVMqMfdO8+1LBHu+7VZtZVmb5vu1zVxqkjK235VrPkv/m3bqIwMJU+Y6qbVt7bdy7a0NP1eNdu5m/4DXBrdbm+9U0eoyRNxtosV7CJ6R/aMbfxfepsl/HL8tcLa6oy/3auLq/8AFu2/7tV8JyVaXKdUzxt92qt1tVW3f+O1jx6p/tN/31VfUNU2L8zVnzHIYfiSVV+b+9XIWustZXStub71bXiC9WXd/driJPnuF/3q0jLmNoR5j2jQfGTfZ41DM21a15vF+yP5mavOvB9nJLtULXUahocjx/Mu5v7tYv4jKdIj1DxhJLN8rNt/h3VLpt1Jqlwu5vlrnF0SbzlXa3zfwtXZeF9Ga1mj3fdrU3pU4noHhnQVnVW216NY2S2sa1j+GYo4LVd1a1xfxr8u5v8AgNdtCn9o9qNOMY+6aEd15TfK3y0641TevzN81c7Nqi7vlaqcmos7fM1ehE0iWtQuPNasOa1Xd92rXntLJVqO13x/dq/iLiczdReUvy/LXO6pOyL8rf7NdprFvtX5l+Va5O8svtG5aUoiMGFvNk2/w/71XlgVW3VJHpbRf7tTXi7V27amMQI4Z/K+7V2zdnb+LbWJHK3nba2LOXZQXE2rVmaNV+apPtjRTbdzK1Q2suxfvVDcS/NQU/7p1mk36sq7q6a1uF27v4q850+8WL+Ktq11dfu7qg3jI7q3v9kn3vlrcsdS31xdnL5qq1XI7/yGX5qC/hO6jZWWpPsu/wC7WLpOorP97bXUW+1loLM37Ay/drQtYN+1a0re182po7DympSHEbHpav8A7tSR6Q275a1LBPl+7Wxa2atWBuV9JtWSukjtd6r8tQ29ns/hrWt0+7U8pkzNawZWZttWLNWT733q1vs6stVZotrVqQWI6c235utV4Zf71SSS1lygRt86tVG4t1ZfmWrHnrup0n3flrnlEDmbqwjSb7vy12HgvToVkVtv3q5vUImra8H6l9nkVWb7tejga/s58sjgxlL2lM9q0nRo5UVttblvpMafw1k+G9RWWNdzV1CtXp1py5j56NOJHDaqn3VqcRqKbvphuFXvXJ70jeLp0yV7aOQcrWNqPh+G6VvlWrjapGv8VQtq8f8AerWCqR+EmdWnI8z8WfDy1v45N8K/98187/Eb4Iwy+Yy26/3vlr7KunhulrjfEGjR3Ebbl+WvVpz548sjinSjL3on50694DutGuGxCzR/w1lw6b97d8rV9YfETwbGnmMsdeB65pf2C8b93t/h21jVwkfipmEfd92RzseifLuaobrSWijZlXdXSWt1Gsm16tTRRyr8i/LXnSpyidsaUanwnlOoM0XytXL6htnZlb5lX+GvRPEmjL80if7u2vO7yJorhl2tXHXpc0eY6qEZU5csjHutIWWP/V/LXP32g7Vbyv8Ax6u8t081aG02OX71eVH4uU66qjy80TzNdDkdtzLub7tEmjbV+ZW216NJpcadF+WqV5ax7dqr/wB813RjGJ5/OedtZ7Y/u1Smt2X+HbXW31usSq21drVlSLHu3My0e6TznNzbvlWqMySbvl+Za6C6t1aRtq/xbqryQL/wKsfhKjKJz6wSeZ83zLV6O1arUcSr8yru/wB6pNyrtrKRfMQx2u2P5arXkS7tu7/gNWWuFikbdWfcXSrI3/oNTGIEMkSr/u/7NQtEu6nSS76VXX71aD+yVmZVaqc0q1ambfu/9CrPuE+78zVrAaKsj01dy07ym3U5YtzV0Fkkcrf3quQ3Hy/NVP7K1PWJlWokKXvGn5+/azNVxXXbtasVX21PDdf8CWsuUz5S7Jcb1qlSM+6lbqlEY8pUYkf3v9iq0n3hU2z5qk8qtbmnwkMPWrkaVHGqq1WF2rH8zfNUSkIdGzVNCzfN8zfLTF6fw0m/+KspEF63VpV3VoW7bP8AdVay7e62fK3+9Vr7au2s5EmxDcVct565tb9d33vlqwt//drOUSDomuv71WI5Vda5uPVKmXUfmrllAuJuSOrN8tWLfay/drFt7rzZF21rW8v3ttPlKjEmmVaryRbG27asSStK27d8q06Zd+5q0LM+NdrfKtaljcbZFbdVO3gWWStOOz/vUD5Ym7pt1G//ANlW1HKrx7q5OziZVXbu/wCBVqLPIir8vyrWEohI2t3zfdq15W7d8v3lrDt7zfJ/s1srPvhX5lrkqbmaK32f5vl/hqrN8tXfvMrVFcRNtbbtrKPvBKJTk+aP5q5nXNv8P3dtdM0Em1ttc/rFqzR/N92uunDlKjE8z1y3+Zvm+Wsnym/2a6rVrJtzbl/irD+xV7NL4TSJ3d83lM26uW1bVP3jbW212vjC1+zq0irXj+rXDedJXJCJ5FL3jv8AwXfq8y/NX0B4Xnjls9rfe218qeDb9orqPd91a+gvCOrb7eP5vl+7WvNyyCrE7O8t/NqvDar/ABLVu1lWerN1Btjbb92tox9sef8ACVV8u3bnbtq5DLC0f96uD8TeJfsE27cqfw1X0fxV58irurxsTCUZGtP3juNS02O4Xd8tc3eeElvG+7XQWd+s6ru2/wB2t7TbeOVt38NcVLmlL3hykea3Hw+j8n5Y64/xB8PvKjb5W2/7VfSzaXG8e5vlWud1zw9HLG21a+kp0I8vMR7Q+N9Y0GSyuPl+7u21teHZfK8vd/CtereLPCke1mVV3V53caS1rMzLXFiYx5Ttp1Tem1H5fl+7trFutWbzGXd/wGpo1k8tvl3Lt/75rJkgbzGavEhCPMIjmRr24+622um0fRleNWZay9P2q26uitb+G3h+8v8AwGu2P8pRHqFhHFC395a4+6lWKZv7tbmsa9GkbbWWuNa4+33Sru/2ty120omkPeNRrhpY9q7mXbUf2OZ/uqzLXReH9JWWRdy12tv4VjaGNtqt/eaqlKJMo8p5xpNhM838Xy/w12Wk6RJO27btrprHwpHE33a6DTdB8rc3/stc8qfMRzcxwOoaMqRtuVmX+GuV1KD7O21f4a9q1TRvNXbt+XbXC614f3q37v5qiVAzOFtZf3n3d1aVuis21d1Nm0nyJm+Vl2/LVixTypN22ub2UomsZGhb6Mtwu5lqG68ORp8qq3/Aq6TS3Xav92pNQaNY2Zq6Y+6RzHM2emratW5DOsUf935axbq/2VVXUmdvvNWEqvMHvSNi8vd33an0uVd23dWRDulX5WqS3dlbdu+7WHLzHTCny+8egaXcKn3q1I5/Nb73y1wNnqkiN95ttdJpeo+a1Ze7Kp7prKv7p0DWu9WZvm3VzOuWWxWb+6vzV1lvdKy7mbbXM+IJ1aFmVq9ynDlicXtOaR53eTyRMzKzf3qq/wBvSKv8S1eut1xM0aVRk0Zpd23d8tZxpxlLmketSoc0SnN4jk+bburJvr+bUW+996thvD7bt1TR6C0TbttaRjGJ1ww/8xy7WW9dzf3f4qzbiJlZa7q60vbH5a/MtZsmjM/8Nbxkaukcu0rf3qbuZ1/vV0Unh5lX7tQrozRVfMZ8vvGFHEzL91qgmtWrqI9Oom03+Lb8tHMV7M52z/dSRs33a6aOVfJX5t1Zs1rsarFu/wAv3vmqSSdrhfmqt9o+8u7/AIDUd022Tav3f9qq/m/N975qA5TQh2/xM1WliXbu/hrPhl/y1W1noNPdJ22xVG07VG0u6olf7u6oZzV/hJ2vGiqjeX7Ss1STfN/sVRkgklb5VrA8aRTvJWddu3+GsdYv3y7l+bdXbWfhmafbuVv96prrwhIi7mX/AL5reMoxKjLlN/wHYKyqzV6XDpayr92vMfC95/Z03l/+hV6JouvQy7V3VlL4uYJT5olObQVW+/1e7/2WtT7EtrJHtWrDSq1x93/aqPVLj99GyfwrXRTjzSOyhH3TWh1b7LDt3VRm8QM7f/E1kyM21l+b5vmqrtbzF+8v+ytepE9SPMbX9pNK3yyVYhumlb7zbaw4VZGbdWtpsDSybmreJRu2MHmt/E38X3a6G3RfL21l2qxwR7m/8dqxZ3SpJ8393dW8S/hKuvRfK391a53T7JZVZm/vV0Wpf6Urfxbv4aw1lW1X5f8Aeq5R90z5uWQXFkv95ay7qy3L/eWrTal5rNTftCt92ojEiUjFj01kbd821qtLEsUfzttrUjWN/wCGs/UPlZdtTY1jLliWrdd/zKv8NVbqJt38TVa024WXb/FWhdW6/K3y/wDAak05uYx49y/L/eWoYbqSK4XP3d1aTPGjfdWqckS7qiQf3juvDt79oXbWveWrOvy1xXh+9+zyR7q9G0uWO6j+b5qg6l+8iZ+k3UlnJ8/3a7TTdU3qq1zN5Zqu7b91vmosbpoJvm+7QRH3fdPVtFn81vmrqo7VZV3V574bv/8AV7q9G0OX7RtrGU/eOkatmyVpae3zfNWtHpqywt8tZ62vlM1HKXzGtDKrVNHLsasuOXbVqOXzVrKUg5TUhuKLj5vmrPj3LVyNty1PORYh2/Wo2b5W3VN/FVe6+WjmCxX/AIt1XIdstZP2rbViG/VW/wDiqylIvlLV1bqy/d+asuPzLO43J/49Wwtwsq/w1n3S/N/eoUuX3omUonfeD/E3yxqzV6lpuqLLCvzV876PdNZXS/3a9K0XXv3f3q+gw844iPKz5vGUPZy5onolxqKxr96sG+17Z/FXP6l4hVF+9XH6x4wji3fvPmr2KOEifP1Kp1194mWLd81ZLeNY/M/1leS6543VJGVJK4+68ct5nyyV6EaETilXl9k+ntP8VR3H8VazX63C18y+H/HzRSKryV6Zo/jmGWNf3ytXJOlynoUa38xueLNNjuoW+WvnXx14U2zMyrXv154ht7iNv3i15n4wv7e4VvmXdRT5i5xjL3j591Swa1+YLWBN4gks5PvfL/FXouuWHm+Yy/drzfxJo0kW5lWqnQjIiFSVOXulS615b+Tydy7mbaq17j8LfgfpN/bw3F/Zx3jSLuZf7tfHfiDWbjw9qUd0zboYZlkZa/Rj9nnVLHxv4Z0/VtGmjuY2jVZFVt21q+NzSNSj8J9Rl9WlVl+8Mnxl+xb4d8Vab52iM+kagvzKv8LNXyv8Rvg94m+F980Or6e62/8ADdr/AKtq/UrTYo1t9rfK1ZniXwhpvizS5tP1a3S8s5F+61eFSqyj8R14ihGpzcp+Ql5Kvl/LWPfXXlbt33f71fVXx8/ZTt/B63V14cvHlhX94sEn3lr4p17UZFuJIfmRlb5l/utXV7U+bq05UZcshuqXvmyKqfdWseSX94yrtpqy7t3+zUcn3uF3bq05uYiK5SbdsX/aqP77UrP/AN81DRKRQyT5ZKqyXGP722i6ulVf9qsW4uGZvvfLSNYkl1db2Vvm/wC+qqebvb71RNUO/wDu1Zqix5v91qkjl/u1T3rt+Wjf/FV8vMEokzNvZv4abs3VH5q7f92o1l+b/ZrSMQRMsS/8CqWOD5vlWmQvV6Hb/CtTIiUxsdqu35qbJEq/KtWlbdt+7TZPmb5V/wBmsuYjmM2Rdu1qjZP96tBrfc3/AAGlaD5fu/LW0ZGnMU1pdlXo4F/i+7UrRL/DS5g5igqrTm27W21L/C1QM3+zQa845U+VaZvXdtX+Gk3bNvy/LVdpVVqOUcZFnzfm+7tpWeqLXHzfLTVuG3f7NVyF8vMaG7fR5+z5apxzr/ep25W/iqeTlMuUueezNQtw26q6v/dqRUZ/u0coSiWI7pt1WIZ2T5lZWqjGv97dV+3t5Hb/AGaylGJJt6fLuXctbVq+3durD01Pm210Fn975l+7/erCRpGJZt+tSs3/AH1To9vy/wB6mzfJuZt33qzM5e6TWqM+1tv8Va9v83y1mWM6rt+b73zVrW7LLt+7QTzF23t1+996kkX5dq05f7tE21FX5qOY2j7xHHuWtGOXeu1WrEkn2/xU2PUWi3fNWEqfMTKPKdJbuqSfNWp5UbL92uRh1Rfvfere029aVV/u1l7MqPvGlHZbvvVi+ILNVt2rpFuFRdtc74gl3RstaRNDy3XIlVmrm/NWun8Qf69q5f5f9mvVpfCSeseKII7i1mVfm+avJL7w81xM1eiXWvLPHtZlrNt4o5Wb7tcnNynkU4nH2OjSWsy7fnr0bwzftax7W+X/AGaht9OjdvlVa2IdOVW+WsufmJqS5jttF1RVjXczVrXmqfuW2tXER3TWrfL92n3GrySrtSumFX2ZynJ+OpWnkbb93dWL4blmS4Vm3N8u371dwvhybVm3Mu5W/hrc0vwCtrtYKq/8Brmqz9oax92I3SbqZGWuw0vVtv3v4azY/DnlfdVvloktWtY64Yx9nLmM5S5jrG8TKkbbmrFvPFEb7v3lcXrWrSWrfxN8v3VrhdS8TSRTf6xq7I4n7JEYcx6BrF/HOv3q4vUvL3Nt2tWT/wAJMz/e3f8AfNNuNU3LuX5q5Ks5SN4w5SabakbferFvJ1X7rVHfavvXarbqy5nkl3fxVlSpS5jqjHmLEmorFHu3Mu2s268RybfLVqz9QZl3fN96qMf3vmr1Y0jpjDmL0l1NdK3zNWtodh/pEf3v9paz7NNsnzf+PV02musX+9VS9015YxieheFbKP5d33a9Es4rdVVV2/8AAq8n0nV47Vf9Z8v8NdBb+KlVdzNWB50z0pVj/wBlatQ3UcSttrzmHxWryL+8rSh8TLK3yyVujD3jsGZZf92sfUNOjZW3LUMOrK+35lqSbUVeNvmolKIHF6xpypXO+V5E33d3+7XWater/FXI3Db5mauOrOJpGRrW97tVaq314zyNt2stZ8l78rRr81V5p/3e37v8Vc3vVCoU+aRXuLr5qq/aPRmp8nz/AHvmpm1VrpjS5T0Y0IxNrT2+X7zNV5du3dtrHs5WT7tXPNb5Vrmq0pBUpfymhC33fm+7W9pNw25a49rrbt+X7rferc0263bW3baypUuWXMcXspRidhJqO232rXN61f8A8LNu+Wp2uv3LbW+b+61c5eS/aLjlfu/xV6/N7oUKXNImhiV2bd96rUbKy7mb+Gq8KN95akjTe27/AIDUxPdjPljykkm1I/u/7VQ7llZsU2b7u1m+ambPu/e3LV8o/bitFv3blqxa6WsvzeXu/wBpqkht2lrqNF0v7RCu7dWXNymkanMc+ujLVO+8PKisyrXokOh/M3y0XmiKtu3y0RqFy+E8nhsF/j/9BqO603923y11k2l7ZmZdy/w1XutO/dszLu+WtObmKjL3Tzu6tfvfdqvZ2DNu2/d+9W3qFh5W7b/e21oaTpzXELVrzGUZc0jir63k875l/hqnHa/vPn3V3F5oLFqqNobK33aOYmPxGJDa/Kvy0NF/s1vLpv8AstT/ALArVNzWUYnNNbtL92rFvZ1tyaX/ALNXbPRm/wCBUpSMuTmOfk01nX/arW0fwqzyLuVd275q6Kx0FZ5F/d/KtddpukRxKv8A6FXHUqcp5Vely+8UdH8NKkK7l+VaNa0iO1h3Kv8Au12McS2tr8v3a5bxNdM6sq1wxr80jzTxvxA7Wd5uX5f71bHhXUWaZW3NWb4mt5Gum3L/AHak8P8A7qb5q9ml70T0MNS973j1Kznbau5qdNcL5m5vm/hrm/7ZWKNV3bVWqsfiBWm+9ur0qUeU9WPLE65drf8A2VWobJX+81Yun6ivl/NWtDqkaKrK27/gNdZ0RLHlKkladnt+XbWJJe7m+WrVvefZ4/mb5quIub7RvXF18vy7flrN+3/vl+aqrXjeW0m6sS4v1Sbbu/2t1amUpHardb1b5qwdal2N8tVY79lX/ZouEa4Xc38VacxLMa1uG+0f+hf71a32lveqS2eybd/DWlDa7o938TUgI1vNn3ttV7q4aX/7KppLX5qrzRUALpc7W821q6CS6/c7q56OLaysq1dZv3fzVBpEoSXEnnMy/dpf7RVPvf8Aj1Sw2vm/eX71VdQsG/hVmqeUtS/lNKxv9zbl+Wuu0XWWVlXdXnels0Uiqy10tnO3mbqylE3hI9P0+8W9jVS25q1v7L3KrKvzVxvhu62TLXp1jtlhX5v4ag64+8Q6CrRSKv8Adr1Twu/y153axKlx8td54bl2ba5anxGsfhPSLV9tvtrJ1DaklSQ36rH96sW+1L/SPvVfN7oRj7xYZ9tXNPlV221g/avlbc1TWeorFIq1ySkdHKdUyLRH95qyf7XXb96mw6iv97dRzGfszaVfmp1xB+7qjDeq38VWLq8XbVc3MTynN3zbZGVazWuJErSmXz5Gb+9Ve8sv3f3WrORrGJJZ6p/erWhl83bXF/NFJ/u10Wkz71Xc1RzFSgazL5XzVoW+reRH96s+Z/3f3qwdQv2i3bWrqw1f2MuY8+vQ9pHlNTxJ4v8AKt2bd/DXi/iD4m7ZpI/M+b7v3queONUk+xzMn3ttfLHjDXr6y1RpJdzQt/dr7fCYyMqZ8HjMLKnVPdZPFTX7f6z5f9mo/wC0f4t1eK+G/Gu9l/efLXXL4h82Pdu/4DXcqvMcfs+X4Ttm8QSW/wAytV6x+Iclq3yyN8teX3GuN/erNm1RvMbazf8AAarmJ5T3pfi03l/NJ/49VNvG7apJ8sm6vD7eW4upF2/NXpXgfRmdo9y1jH4jS0j0bRdOkv1+Zflar2qfD77RCzbfvL/druvBegq8Me5Vr0q18Lxyw/6vdWkp8pcYH5+/FT4S3Dw3HkR15D8P/H/jj4FeImuvD19c6e27c1t96OT/AIDX6ieIvhfb6jG26Ffu/wB2vDfHn7OcN0szfZ1Zdv8AdrhxWFp4yJpTlUpyOu/Z7/bz0n4h3VvofjC3XRdab5Vu1/1Mjf8AstfUk2tx+TuWRZI2+6y/xV+UfjL4H32gyNJaq0UkbblZf4a6bwb+1Z48+HNuumzrFqEMK7V+118Pi8vqUZf3T38Lj+X3Ze8fcXxi1G1Xw7NdSyKscas25q/IvxNcR3mvapcJ/q5LqRl/3d1e3fFT9o7xR8TbNre9mis7Xb/qrZtteB6pt/h+7XHSpcsSMTVlXqc3LaJnRyqm7+7TN/zf/E1CqfM33qjuH8iTatbROblL6z1BNP8AxLVFrjeu6o2uGXcrbdq1XLzFckQuP3v8VZ8lvtqxJL5rbUokib5d38P8K1Pwlmbt+aqsn3lbdWlNFt3bvlrLmf5ttaQjzFRI/NZN21V+98rNUbSt81DfPULfcrsjE0HebT93zfeqsyN/DQv3vmrQC9HcbflqxDefNWbHuqSP5GqZRJlTNhbypvtS/wC192sVX/u0iztu+asvZmHIbfm/NUiurbayY5fu7mq1DPtVdtRKI+U1GlX/AMdqu0vzbVqHz121C1x/FRGJBY83a1N/iZvu1XVt7M1Hm/L8tL4S4kkjb6ozK26rSfx1HIu5tu75aqMikVGpG/h21MsXzfeqKT5W+X7ta8xYqp83zVMv3qZF9w1Zhi+bavzUSkOUiaOL/vmr8NrvVW/iqCFGStSx+9/tVxykYkcNl8q7v4q1LWw3Lt2/dqxa2u9vu7v96tqxsG+VUX5awlULjHmM23svmVf4q0o4mib+9tq8uneU25fm/h+7Un2Jl+9WfMT7xRXduqT5n/i21YayZPmqxDZMy7mX5aOYcpFFYv3m5Wq5aysvy7m21ah0tXb+KpI7BvO/9lo5g5OYct038TMtTLK38XzUfYmi+Vl+WhrfZIv+1UcxUY8pG0TSt8zfLVOa1Za3I4vKjZmVqJLJpfm2tU8wfEc3H5iSfKvy1uWOpeVHtamyacy/My1R8hnk+Wq5ioxOps9Z3ferM1y8V/M2t/31TbGzZWX5ty0appbfe2/LU8wc3vHG6tErxs38Vc19n/3a6PVpfmZawv3f96u+l8JRhWeuN5y7m+Wug0/Wd7LXB2bbNtbemtJLMtRUic/sj03S7xZdrba6S1l+Vd3zf8BrgdJnaL7tdRZ3XzL/AA/7tebKXLIidA6L7P8AbZNqLXRaL4P81tzqzNVXwjAs8i7vmr2rw/oMfkq3+zT5uY8yceUw9H8IRxRr+7ra/wCEfhVfu/NXQSLDaxrWLqWtxxblVlq/hOSUjJvLCGJWb5flrideuI4F+WtbXvEqxRtuZVryrxR4w/1m1q5ZyCPMZ3iK981m/hVa891qVXmb5vmq5qniBriRm3bv96uduJ90jN96ppQkd0CaGXa396nTT7vus1U1nXb/AHahkuv3ddnLzG/xFhpVdvl+arSfdaufhv8Ab96rkOqLtXd92t4wN6cZDtSgV49y1lwrsZv9mrl1f72bbWa0+7722unlOunE0Ibz5q0o9R2r96uchfY1WVl3LWcohUj7ptrrzK3ytT116b+Fqy7eD+KnSWW6Td81ZcpxezN6z8QSeZ8zfLXVaPrLN8y/e/3q4Ox01t25t3y11WnwNEqt/DQVGlE76x1L5fm+9Vq41Hav3q4+3v8AYtTNfqy/NXLV5jlnT5ZE15es+5vl+Wsma93KzM1Uby8XzmXd81U5Lpvl+aohS5viNaVLmLi3TbqPN837zVDD8zVoQ2TfLu+WuqMOU9CnCMSuqfLu/wDHaayb2+ar3kbPl3fdqONf9n5mrYuUokkKbNu3+7/DVpdyR7m/8eqSOKPd8tOk/ut/FUSiHtYmfcbnZV/hrQ026ZPlXbVGaJfl+Zt1R2900U392o5COaMjsIf3q7v7v96oZNN3NuqPTbpdq10ELLKvzVpGJivd+ExYbPZ/D81SLaqq1ufZVeq80Cr937q11QpnLUqS5jDmg/iot4PNkXb/AHd1WplVm+7U1qqq3y1nVlGmTGUi5p9rsZf/AGWuw0mJVVf4qxbNV27v4q3tPbYy148sRHmPSoVDcht9u35abfRL5O0VatfmX/gNUbyX+Hd8tXGXMd0qhzN9ZfNu2/LWPqFnthb/AHa6a4ZW3Vk3yr5bVrzE8xwtxpvm/eWug8M6N5qt8rfL/e/u1H9n3tu/8drp/C6L8y1UqnumlL4jMvPDis27b81Zsnh75vu/w16ctmr/AN2oZNDV9zbay9oXynklxoflSNGq7lrKmslt5N22vUtW0PbJuVf++a5u+0TzVb5fu7qqNQwlI5m3gWdvmrotLsPNVf7tZtnZNE3zV1mm2v3flrHnlzExmSQ6cqruWtCzg+Vdy/w1b+yr8v8AF/u1JHF83+zXDiZSkcmIfMMktGlX/ZrJvvDjT7q9A03S1lVa2F8Nb1+7XBGfs/ekKnSieE6l4FWWPdtZq4vVvDzaXNuVWVV/hr6ivvC+2P7teS/ELRmWGT5a9XB4nmlymvwyPB9W1loqzbXXN8y7m21F4oRrWbbXOLcbWr62nLmidMfePTLPXF+WPd93+7XRWOos+1WkZv8AeryvS71mk+b5q67T9RWJV3NWnMacvMd9a3G3/wCypzXrecu37tc7Z6vvZd235f8Aaq9HKrMzbvlrWMgkbzXS7fmZt1Z2zz7r+8v+1UEdxWhYqu7zPlrSMhFrbs/+xq9Z/NHtrMuLpValsb/ZI22tYi5veLWobYo93zVa0+4VoWZfm21l6lPvjb5t275abZz+Uu3+KiUiY+7I0Li6XdWfNdfK1NmlZm+98q1Wl+9TA1bedWjVfvVY+V227qwfP8r/APZp1vq+1tpb7tQVF8x0UcWxvl+ZakkVZVX+Fqr2dwrR7l2srVHNdLF975dtTzG/wk0dgu7dUjI1qytVnSZVnZdzfK33at31qrKv/stEgj/MTaPqmxlr07QdU3wrtkryOxi2LuX+Guu0HVPs7L/d/wBmuWfunZTlI9c091lk3V1WluqLurzPR9bXctdlZ6lsVa4eY64HYf2l96sua83SNurN+272qncXjeZUykdVOJqSaptaoY9U2tu3ViyXTNVdrr5q5pSO2MDrIdZ3fxVcj1L+JWrh47/Z/FVyHVN6/eqIyL9md9Z6ozsvzVqLcfaG4rgdPv8A9596uu0u6VvvVrGRlKgdBY2v+zVi4sNy02xuFdflrSXa61scko8pxuoaX8zNtqnby/ZZq66+gXa1cnqUW1mrGZvCPMaS3++OsPUn83dUMd02771SSfvVpU5cxFWlynI65pf2pW+XdXl/jD4aLfws3lrXvX2Vfl3UXmjQ3Fu3y/w/3a+7yylGNP3j4DM5c0j4T8QeAbrQbiSS33Iv92o9N1SaJtr7v92vp7xh4NjnaT5a8h1bwD5U25V/i3V69WnH4onz8JSicrHPJcbdvzVpWelyXDfdZq2tN8ISeYvy/LXdaD4P+622sPeNfdMfwv4VkaSNmX733q9o8G+F9u35aPDPhfymX5a9U8O6IsSrtjrX4RG14X0vyFX5a9K0mBdqq1c7o9nsVa6yxXbWFSRcS9/Zscq/drN1DwzHOrblVq3reWrS7WX5q872konTE8V8XfCy11SOTdCu7/dr5T+MnwC8pZpoofm/3a/RC5sI7hfu1wfi7whDqNvJG67l/wB2t41I1VyyFOl9qJ+OvizQbrw5cSQyq3ytt+auPkRrrd956+7Pj78FFlWZkt93zblbbXxprXh6TQZpIZFVZN33du2vn8dgvZ/vKfwlUK8py5ZHNLBsb/aqvdWvmq3+7WkrL3+9Ve6l/wBFkavBjI9lx905Nm/eNt/vUjS/8CpjS723f7VK396uuJhIWHd/CrVYXam3dUNruXr8tHn/AC/K3y/3WrOXvEojumV2/wBmsWR1Zm21p3Eu9d33azv4q3pRKiR01Yty1N5X+8y1NHE27+Gug0IPs+z+Gk8rZ/DV7/2WneUtKMiDP8r/AGabsrQ8pdv3agkT+FaOYfMVdtMapNv8NRyfNTKBW2f7VO+0fe+aov4qP4aCfiJVuGpzSs/8VVVenb6A5S1DLtqZp1T5d1Z/m7VpqytS5QlE1I7hd1OZ9y1lrL83/wATViNt3+9UezJ5S4qq38O6mtBsb5V+WpIfkWpN2/71LmJ5uUhhiq9bxLuX+GmxxfNVyGD+9UykHxFqG1/u1as4tszN8rU21TdVy3g/i21xhY2NP+eT5q6rT7L5V+981c3pMG+Ra7/RbNdsbN8zVyzNILlFh07dt+WrEmhq61vW9kv/AALb/FVpbXdXNKoEpHJx6Iv3mWr1vpMax7dtbk1qqLu+WnWsC+Z92qjLmJiY8ejbW3Kvy1Iuk/7NdNbxbd33flp0kSu3y/dqjY5RtOV2+7S/2Wrt/q1roJrNfvVXaD94tPmM5SKMelq38PzVIukfK1bVvF8zVfW1V65ZVCYyOSuNIXyWZlrHh0hdzMu35a7y+sv3fH3aybWy+9u/iq41P5g9ryxMezsPmVdtW9U0lkhrds7BfM+Vfu1a1S1/ctuqPae8VzRlHmPAfFVg1vM21fvfNXGfaG/u16j46tfvMq15ttX/AGa9elL3TJTPPref94v3q6bR/vfLXL28H7xa6rSV+6zVrVOk6izZl+61bFve7drblrn7Vl+apGlb/dry5RMatU9g8C6pH5i/NXu2g+IIYrP5mX7tfIvh3XJLBtu75Vr0S18c+VCvzLurKMZHkzPYNe8WxxK21v8Ax6vNda8dKrN+8rhfE3jqSVm2SVwsmrzXDbn3f99Vry8xxRpS5jste8ZSTsypJ81cTqGotdTM0rNu2/w1Xafe33qr7vNVt1LlOuMOUhk+eT/4qk8pttTqiy/eqaOJWatDWMeYwbx/K+8tZM10yf7tdBrUS+X/AA1yN03zNtau+lT5j0aUIg11ub71SR3Dbf7tUY/vfwtV63tWauvljE6eWJL9o+VqSNmZf/iquW+kSMv3Wq2unbV+7WEpE3iZCs277tWLd9rfd+9Vv7KyR1U8rZIq7qz5uYJy906rR4PtC/d+WrzWC+Zt/hrP0d2Ra6BUX5W21lI45S5Q0+w/2a3PsUiw7dq7vvVJpKK38K1uSQL5f3aKfvGc5+6cXcI0TNVNriRvl3fNXQalb/K395ayWtfutt+796plHmkZKRl3DN95vm3VVhZvM+ata6t9y7v4d1ZzLskquXlOmEjTs23yVuQuvkr92uftfl+b7tXPtuzb93dVRN2Xrh933W3f3qrxv+83VTa4bdu/8dqRXZvu1rykxhKRt2rq1StF/nbVXTfl/hrYjg3L81c0pcpUqHMYl5Eyf71Yd1O0UjNurrb612L975f9muP1SL958u6qjIycZRL+m65sb+8v8NdTp+uK/Vq81/1W3bVq31GRf4vu1UTVxPX49WhZflaoLi/Vq8/sde3t975quNq275mq+aRzzpcxvTXi7m/iq1Y3W5q5Nb9pZP8AZ/2a19PuPmVf/Ha4MTKUomPspRO5sbpdv3vlatixuNjferkbG6+793bW1Z3G/b96vlqs5U5E+0lGR3Fndbl20t1FvVmrIs5fut/s1rRyr5dehhq/MehCftDDuv3X+7UMiK9u3/oVWtQlXd8v3tu6slr1fmX71d0pFxqRKcjqrfLWl4Zl/wBKaOuXvtUWKWRfvVa8O6p/pi/Nuo5vdNI1PePWrFN1a0dqsvy1g6TKrR7q6bTf9Z81YSlym8JGbqGibl+7XI3WjeUzfe216xJarLG33mWuf1DS1dm+VflrP2xMjymbRlt5JGVf9qrunuqM21a2dYijgWTdurkbe92TMqbfvV30/eiedKryyOshlX7tTW6Kzbt1YNvdbpPl+7VyO6bb8vy1TpcxhUr8x6BobK7KrV6Bptksq/MteW+E5/NuI938NevaKu9VrxMdD2Z6OD/eE1xoyyw/dryP4keHFSGb5f4a+gFi/d/8Brzf4jWS/ZWbb822vLw1WUah11Ycp8D/ABQ0v+zbjd93c1ecru87/Zr1z46f8fi7V+Va8lb52r9Fwkuan7xlS940IZVt1Vlq9Dqm3d/d21is2yOofN3NXYdX+E7jS9S3N97/AL6rqre/Xyf7rV5rpd0qbfmb/daumtb/AHx7fu1pEOaJ1FrPv+ZW3f3q6GO6VIf3bf7NedW+peVM3zVrNrey1Vfl+7u3VvGQjcvr9fOVdu6o7O//AH3y/d2/erkZtb3zblarVrf7JFZmq5SMPtHaNeq38S7qkt5fm27q5VtUV5Plataxv/l3M33v4aOYvlNhX+b5ttQ+ereZuqrcTsqs3y1n3F5+8/ib5qok1Jpfl+81c/JK0TfebdVhr3fI23dTfK3RszLQBoabrLfLub5q2FuGuvvN92uMmbyvu/w1s6Pfq0a7m/hrKRpGX2TsNNuvKk+Zm/2a35rjev8ADt/vVwUOpf6R97+Kus02VbqP5W+7Uykbw973S0txtWpYdR8pvl+Vazbx/K3fN8tZ321fl27qwqG8D0jRdXbzI/mr0bS7/cq/N/DXh+i3/wAy/Nur1Dw3eNLCteZzHdA7xr2sm4vN0zfNtpv2hmWsu4l+Zs1MpHZTND7bR9q3t96sf7R81SQy/erlPSjI0mlVakhn2L/FWesv/Aqkjf5floNYm9Z3mzbtrpNJ1bZt+auDjuNnzVqafdbKmMi/iPWNJ1He3zNXUWs6steW6bqSrtrstN1TftXdXXGRx1aZuX3zLXN6pFu/75roGlVl/wBmsPUmXbSmTD4jmZPkb73y1ctfmqncfK1WLF/3n+9WVGXLI2rx5qZeb723/gVNZm2/eq0sX3W/2actrur9LwUeanGR+TZjLlrSicvqVmt03zrurm7rwusrM22vSm0vf/u0R6Mrfw16UpHjxkea2fhL5v8AV11Gk+F1Vl+Wuyt9EX+7WxZ6Wqt92sizP0XQViZflrtNNs9lQ2dns21uWsX3azkaI0LGLZWtC22suH5KtLLWEijWjuKtR3VYq3HzVIt1XO6fMVGXKdFHOrVDfQrOjbqzYbqrUd1vrn9nys3jLmPN/iB4Sh1SxmjaPdXwH+0V8KJLNri4t4/mX5vu1+mmrQLcQtXz38ZvBcepWczMv/jtdsYxrR9nIxqx5f3kT8ob6VrW4aN1ZWWsXVNR3Q+Srbd3zNXrXxw8AyaJqlxcQLtWvD2SRvvV8li8L9XqHfSxPtY8o5VX+H7tSKyotNWL5V/iWjZu21xGwbvlX+7ULO1TSRfL/s1XZdv/AAKnT94OYrybW+8tR+VtZW/8dqx/vVH/AA7q6TaI1f7tP3bKi+VF+Wo2lqyi/G3+1S7l/hqisvy07zfm+Vvl21FiCxJLs+8zVVklok+bbUMnWqjEfKNZ6Z/HStR9/wC7TKI2T5aPu06RWWo/71AC7qYzfwr/AA1H/u0KtAEn36T+Onr935qXbQAyNP8AZq1bt8y1Cq1Iv3t1AF63bd95qtR7az45dm2rCy7axlEz5TSh+TbWta/vV+Zf9qsKF22rWvpsrM23722uaRJtW8H8NWrW1Z1b5fm+8q1Fa963dLg3t92ueUjLmL2l2W1Vb7rV3GjxfKv+zWLptnv2r8tdhpNh833a45SL5jSt4leOnbNjfLVyO321HcJsWuIjnKVw67aitbhUZajvN27buqKP+Ct6cuU1jI6CGdfm3VLCu9d275az7VPu/wB2taPy0X5d1a8xUqhXuGX7v8VVVVd3+7Vpl3zf+zVGq/vP9molM5pTLFum5v4a0IYtny/LVe1i3bf7tbVvaqn8NcVSQRqlaSz3w7m/8drnJoPs8n3flrupIN8LNtrl9QgZWaiEveDm5olaznXctXdUi/0dqoWcW+Za3b6DZZruX7q1bJhPlieM+NrfdDJ/ery/yv8ApnHXsHjZNu75d1eSSKvmN9TXrUZe6LmPOLeD5t1dTYxbNtZ1rpc25W8tq6Cz06Z4+Vat6taMjWdUa0qp/dWq6ztuX5l+Wn3lu0TNu3baji+4awjyyMo+9ItrLs+63y1I2pSfdVmrJkuti7aqyXv7z/Zq+U19iazS+btbdualqtZ3W9f4auSM2371YTlymE48pTk+98tMX5futT2Tb/eqvMyp8q1EfeJjT5ibzdm3dUklwvl7t1Y8l197bVNrxt3zfdruhSO6NPlNLUJ1lXd/dWuYvPmkZqv3V0235f4qyZpa7qceU2jEksbXzZlrvNF0GP7zL/wGuR0ll8yvQtJvI4rdWasaspE1Bs1gsW7b8tZN0iqvzVpaprMf/Af7tcrqWqeb937tc/LKRhHmkTXDLtbbWfHt8zdVNryiG6/ebauEDdwkdhpf3a0IbxmmVd3y1z+n36xL81TR3i+Z8zVjOJlKl7x6Bot1/eropLpWVfm/hrg9JuN21V/3q3vtjeS3zbfl+7ThLlM6tKXKF9dL81Za3vzbf4ap3lwzf7W3+Ks+G6bdu3fdreMonHyyNq8b93/erJkT95UjXW5du75ahVt7feqpz5om9OPvFpdzLUK7t22pre4VttWreBXkWuQ9IhWJdqrt3Vet4tv3aPsrbty/dqxGu1m3VpzAXrFtv+9W5DKqxr8vy1yUdwyTf7tbdne+au2s5xLjItXT/u65XVrdd39+uqkT7rL81ZGpW/m/Kv8AD81ZRkEjjpE+b7tQyfKrLW1cWvlSLtqncWTOrZreMhMz7WXZMvzVsQszf8CrHaD7PIrNurYt3/dr/s1MpHPKRch+Vvl21qW7bV3L8zVlx/Mu6rEN1823dXLKXMZOXMdRp91uXb/wKtazuvmX5lrkYb3Yysv+7W9Z3S7Vbcu77teVXw3tJGE6fN7x6Bp774d1WLq9+yr97/gNc7Z6p5S7ao6lravu+ataGG5SYylTLmqaztjkrn21n+Jm+WsHVNWa6maNd22s/wDePuX5vlru9mZ+9It6hq7ec33ttaWg36pcfe+b/drlLizmlbcFatbS7WSJlb+9WfIdNKXL8R7p4b1Ffs8fzfLXcafcfu12tub/AGq8V0PUmt1+98v8Ndxo/iNfl3t81csonXzHp1rdfL96m3zqsLbf4q5mx1td3zNWldatHLH97d8tcUvdD2hw/iqXyo2rznT5f+JhJ/vV2ni68j+ZVZa8yt7zZqDNu2tu/irupS908+XLKodn5/lN/vVoR3S7VVd1cbJra+Yv8S1rWN007f8Ajvy161CcTBnoHhe8aK6X5vlr2rRb9fLj+b+GvA/D7+VMvzV6to9/5VuvzV5GO/eSPWwsvZxPVob+N1X5v4a43x4vn2sn8VFnrK/dZqy/E2sxvbt8y/drzKGFlzHRVxMZRPjH9oiD7LND/eZvu14msu9vlr2b9oi8W81ZWX+H7teLr95q+2wkeWmThZcxJNLuqOL71NVGeSppNtutd52ky3SxN81aFvqjIv3q51pd7VIsrLGvzUGfN73unQR6u3mfL/49TrjV22/7Nc/9o3sy05pfl+98u2gr7JrQ37M1akOo/dbd8v8AFXJQytu3fdrRjl2Lt3bqsInTWd+0sn3q6axn2KrV57pdxtk+Vq6az1FVj+992tEUdQ118rM21v8A2Wsq4vF3f7VUJtU2/wAW6subVN0zN/s1pzGJ01rOqyfM1XFuo9rbWbbXHw37eYv3a0V1TbC38VRGRZLeX/7z+KptL1H95u+Vq5W8uvNk3LU1jftu+9UykKHxHcf2jvuGbzGX+Kuw0HWVavIZNU/ef7Nb2i6z5S/xf3vvVhKXKdUD0y+v1aNmrG+2b5NrLuWsRtZaWP5mqTTbjzZNzf3qwnLmOuJ3Gky/vF216h4dl2rtry/SXX5WruNHv/KVf4flriOuB6BHfrt+aqs0+/7rVjx3/wC73f3qcs7O3y1B0RLjS05Zf7tRRvvpNlZSO6EjShf5vvVNu2Vmxy7W/vVJHdVidBoLL81WLWXZJurH+1K9TLdUFxkdVZ3+xflrqtH1T5lVmrze1v1rYs9W8rb81aRlymvxHrVrqitH96obi682uN03W/Nj+9Wot/v/AIqqUuYz5Ca4+dqLP/WLVfd5v8VTWrfvlX+7Tp/ETU+E6q1X5avRw/3qp2bfu1rQjZdy1+k5b/Bifkmcf7wTR2q1ahtV/u1HHL81XIZVr0JHixHQwKjfdrQt4lqrHKtWEnqbGvMaUKVejfbWTHcVYW6rORUZGssq05bj/arL+1UfaqjlKNbz/epFnrF+1VJ9q+tHKBtRz1ahuq5+O6/2qtR3X+1UyiETekn3xturh/GVgt1ayfxV0S3W9aydYfzYWWso+6b/ABHw/wDHzwRHdW9w3l/MtfDfiTRv7N1SZVXau6v06+L2lrcQzfLXwH8WtD+xapMyqtefmMPaU+YzpS5ZHlqqtNk/dM1WmRUqnMyt93+9XyUT1RrL+73N861Vk27fvVJNKu1vvVTaWt6cQCRlSq+/+GmySq8m6mK7V0RibRiSUu1tzUtu29vm/hqVfm+7TDmIPKbdSxxfN81W9v8As03+KlzBzEWzZ81Q+Uzs1WP4qds/efeo5ieYp+V83zU5Yl2/d+WrTJ8tRsv+1UykTcha3/i3VXa33VobPlqFv9ZRGRUZFFbfZ/epywVcaLdTlT+9Ve0K5inHF81TLatu/wDHquRxKi05k3VMpE+0Ky2/3srTGiXd8vzVcVaNm6p5iblPyGqaO3+7u+arUNuvy7mqxDArru/9BqZSCUxtuu1f71bFiv8A31VGGD95/wAB3Vs2MX/fVcspGUpGrp8G/wD2a67SbVty/LWPo8CvH83zNXbaPa7FWuKpL3jO5paTZ/d/2VrrNPg+VazdLtfm3bVroobf5VrgnIRIq7F27flqOeD5auQxf3t22pvK+X/ZrEOY52ayZ1qOGy2VutBS/wBnmr5i37xnQwNuWr8MH/AauR2a7fu7akjt/wDx2olIylIoyQfN92oVi31uR2DS/wC7R/Zn+zWMqhhcq2MXzVrR/wAO2o4bNYm2sv8AtVejg21zyqk8xNG37nburm9Ui3TSV0U37qOuT1C6XzG3NW1P3pGsZDLFNkn+zWjqE+632tt+7XP/ANpRrJtT5l21JeXv7lq63H3jSPw8xxfjbb5cleXm15r0LxBLJdMyrXNf2U39+u+k7RNo0edXOmj+H0KL8sbf8CWmXnhKO1h3RrXo2pXlvFI1c3fXscu5l/hr4qli61Q4zynxBomyNm2/d/irk5IF3N/7LXpHiSVWXanzfxVwF43lSSLX0+ElKUfeNqEZcxz1xF95tv8AwKs9kZK3Lja/yrWXdbVVmr2YnpxJLOVfu7a1oZf3PzVzsMuxvlrSt7rftqZw5iJ0uYtSN8rVl3kvzNWhI67f+A1l3CbaqlAqFLlKrfd+7VVk/eVcVflb71Qqm3cv8NdcTXlK8y/L81ZcnStqZPlrLuvur8tbwkBFb3X2dlrXh16RYflaudkXY1WIelOUeYz5eY1mv5J2XdUc3zVHD9771Fwyo1TGMSuXlIW27qavySfLTWZd1Eb/ADVtylGlDKzt8taFmrPJ8tZ9jtZq3rO3/eVyTiXGJ0mi/KqszVtN+9hb5f4qw7FWij/vVpR3XlQtuavOnGRE5cxn6gyp/erJZvmb+7VzUrpdrfNWTDOs7feq6cZHNGmXlb5fvULu27qWOL5vl21KyfN975a6OUnmjEdatsk+bbW1prru3f7VYK/LJ8tXre62NSlT5SY1feOvtbeN23Uy4tV+ZqybXV1i2/N92pLrW43X5vlrj5Zcx088SFtqSM38VWLOdUm27tv+9WXcXjPHu+Wo4b/5lZ63jHmGdta3CtHu+WoZkV5mWsOx1RV/iqRtX81vvKvzVhKn7xVyZbVXmZmp0lnHu27fl/vVHZzrK33t3+1urUVFf+Kq+ExlI5HWrBbdo2WqtvKqrtatjXImlk21gtayRfN/DWEzilL3i8t6sS/3lqOS82LurP2ybm3fd/u1ehsJJdrfw7f4qzhHlKjEkj1Jn+Vm+Xb/AHa6PTb9ZVX71c1HYNFJ92t7SbNvu/xNWsjSMTo21Hyv4mrGvL2SVtzN8tXrywZbVWbctU/se9V/u/7NKMjCUSrbq0rM23zd1aUNr/stVyx035l+Wugh0b5V+XatZ1KvKXy+6ZMOlrKtaEeh7V3ba6Gx0nYv/wAVWnb6bvXbtrhlXKhys43yGt/4flp1rqUiSN95dtdZfaNsj+Vay7fwy3zbf4v71bxqx5feKlH3iSz1mRdreY1XZvEcnl/eb/gNQf2DIn3P/Hqr3mjTeX/FtrnlKMg5JSOZ8SazI+7bHuri5L1kk8xvvV3WpaDM25v4dtcrqmhtErMq10U4RJjQl8Rkx6v+++f+9/FXZeG9SWX5VZdu77v92vN7q1mVtyq25a3NB1L7HMqu22uvl5Y+6a+yjGR7do8u2uutdU2r96vKdL8Qx+WreYrbq1JvEqpG3zV58oSlI6fdlHlPRpPFq26/LJtrm/EHjppbeT95Xm+ueLfIVvm/8erzXWvH7XDNGsjf7VehQpHnzpe8Q/FDVP7UvlZf4flrz1l/75/irU1C6a8kZm+as/ZXtUT1aFPliSWsW1t1V9QlXzNq1obdtvurDuH3TV0Gkv5R2z727+7UbP8Au13f+O01n21H5tWSyxG6/wAVG7f/ABfLUKvQv3qALELL/FVpZaqL/rKnjX+7UGkS3DLsbdVmO82fdas3evy/NTVf5qBy5TYW93N8zf7VEk+7b8u2s2F2qRpWVfmqxRNL7V/dqNr+R/l3bap+f5v3aey7v733aA5RGuNy1Ja3Gxmb+GqK/eFTQps+9WcjWPulySf94u371aFrfsq1ir88m5qvR/I1ZyNYnQQ3jbV+ZlWug0Wdvl+b5a423l/u1vaXLtZV3ferlkbR+I9M0/UvmXbXYaPe/d/3a8t0uf5l+98q7a7TR52+6tYM7InpFi/2j7vzba0I1+b5fu1g6PP/APZba6K1daZvEmV/l27aP4tq7qGao/m+X5qxkdkJDpG/ytQ/aNu2hn+VqqyPWRvGRY+0n+9TvtXy7VaslpfmWjz9y/LQa8xuQ3mz/dq5Dfr/AHq5dZ9rVahuvmqCuY77Sb3b/F/s10EN/wDL96vPdNvNq/erpLe983aq0GvMdda3S1etZf3i1zNncf8AfNbWny7mVlb+Kt4bmEtjuLWX92tWluFX7vy1k27bIVamtdfN96v0XLpfuT8qzmP+0HQR3n+1VqG8X+9XLx3Tf3qsR3nzV6h857x1Ed5/tVMt7XNrert+81SLf/7VBodJHef7VWFv/wDark11H/ppTl1T/aqSuY6xbz/apy3v+1XMx6l/tVIuorRYrmOi+2077dXOtf8Ay01tR2VPKVGR00d/81Wo7+uPXUfm+9ViHUv9qsuUu52kN/VXULr921YsOo1DeX+6P5azOiMjz/4jItxbyV8P/GzS1+1SNtr7Y8bXSvHJ/u18g/GhVbzmrlxceanyhy+8fNNxtRm/u1k3DMlaGoSsszf3d22qMnzdd1fG8vLI9aMeaJl3Dt8392qbPWlJFvqvNZtXXGRUY8pSZv8AapFfbU32XZQsTUyh0fzLVyH+633qprVpX20EyJl+Wmbl3VF5v7z/AGdtR+b975qiMTOxNuX+9TWl/u1X835qdv8Amb+Kq5SuUm8393TVn3ttZf8AgVRt93+9Ue5lo5SbFpv97dQrLtqur7NrfxVMu1Y9zVNiR275W/8AQqcu3+9Ufmtt+X7tM81dv3qnlKJ9zbdtOjb+9Wes/wAv+1TlumRqXIHKaG/a3zU1ZV3VRafdUiyqjbqfKVympG2xdtWof7ysu2seOfay/wB2r1vL5TfKu6spRM5GpC3zLu/u1r2vzyLXNLP833a2dPn+6tcsjHlO50WvQNFi3qtedeH7hfOj3NXp/h1Fdlb+GuCqZyOosbP5V2rWx5TLHu21HYxfLWssW+GvLlInl5jLVm+7VlPutStB+8qaO1anEkjhXc1WvIV2VmqaG1Vf96rDRfL93bS5ioyKbRLu+X5ttWLe1Zvmpywbm/hrQtYv7tTKQSCG1q0tl8v3a1LWz83ov3VrQh0v/ZrhnIj2fu8xy8lhs/hpvlbP4a6i407/AGay7iz+b7u2szCUfeMHUPlhavOfEF75SybWr0LxBKsUe7dXlevN9o3bf4a7aPxB8Jm6bdSS3Hyt/vV0km5odu3duqn4d0ZpVVtu5mrtI/D+2Pc392u6dXlNYyPPbzS9n31rG8r2rvdctdkbLtrkvsy/3a6aU/dNPayOU8SeP1W48kN81UYfEbXCs3mferz+83T33nMzO26tC3vfK+7/AL1csMDTpx90dKl/MdPNdeezNXM6k/8ApDf7VWY9S3NuqCT5pGkZflrqpU+U9CMYxMST5d3zVmXk/wDeWtO6ZvM+WsW8iZ2/4DXpwNuYhjb5l3VqW6rtrKjgZWX71a8KrtVfu1rI6l8JI0q/N8v8NU5l3Ve8hnjqFotv3m+ZqmJLKa/8CqOSL0Vq0PKXd8tNaJUXc1bxjzGUpGTJF8tZt1F/F/drebbWbcKr/wC7VRIMWSLfVm3t922p2iXd/DU0ar8qrWrL5gWL5fm/hqndI27+9Wsu1V+9/wCO1XkT+FqmIGO0TbqI0+arzRf3f+BVCu1ZP9mtSC9pvySfNXUafLGy7m/hauRhdVbdurYsbzZt+aueZcZHWLdKiqq1Vvr/AMpWb71V7eVZ/urTrqzaVfl3VzSlEynPlMO6vWl3bmZt3zU7TUZ2/u7asf2d+8+ataHS/Kj+VaqMomfNzR5ia3i+WpNvy1qafYMy1VvIvKkZdrfL96qjI4ZRlzGfJt3fJ96qbXDbl/vbd1Wrj5m+X7tUWX+796icuYunCUiGTUWWqratJ/DVlrKSVvlp8fh9v9pqz906/Zlf+2W2/wC9R/aTblZWarEnhyZV+7UMehyJ95d1aRlE0BdUZf8A9qnLrMm773/fNH9hyIv3ajXS5Ek+7/3zU81MfumtpuqMrfP8y10lrrLMqrXJ2du0S/Mv/Aa2rP5awlKJN4yNyOX7Q33Wb/aq5DYRvH91azYZV3f3Vq811sb5f4a4Zr3vdIlGMSH+w1e4b/vqtK00tdvzbaoyaosTfeXdUceufNuX/wAdrWMSoyiazWCrJu2q22tbT7Bdrbv++a52PWY5V+626tW11ZdvzUezJ5jR1BV27VqrDZbZFZl2/wAVDaor/f8AlpY9UV5PvN8tEoGBs6Xa72rrNPsP3as33f8Aari9L1eP+JvlrorXxNDEu3zNy1w1acpHXHlj8R0sNqqt83zLWjawKn8NcmviaFN21qlj8Xx/wtXFKlIf7s6uSBZZK0rXSY0+8rbv92uP0/xHHcTfMy11Vnr0bbawlGUSYqJcXSY3/h3U2bRlb7y1cs9Rjlb/AFi/71XJLhXb7y1h7SQzj77QY9zNt2rXD+ItBj3fKv8AtV69cW6yrXG+IrJUjb+7XdQqmsTxPVtIWKNd23+L/vquC1i4a1mbazbVr0vxdL9lVq8d8Taj+82179L3ipF6z8XyWfy7m/3d1aTeOd67vMb/AL6rzG6vPNb5KfbrcS/7tdnsIyMf8J1uueKpLpW2SfNXNw7pZGZmarEenTMq/K1aVrozfxVUYxiVGHvGa33f7tRwrvkWr2qRfZ/3e2s+OXY27dW8Dr/uly6byo6wW+eRv7tWry63fdrPkf5dq1sZykRzP81RrTfmdqkVKskdH1qxClRrEystSR/M1BRMsS/xU5vvVHJL8tOt/wB61QacxMsS/wAS1J5H91asQrtXdUbN97/aoL5SFU20bPNprSruq1Zou75mWrDlJLO33Nu+6v8AtVoNart3U63+Vfurtqbd8rbVV6gRjyRbG+7Vdvnkq9dL8zbaqxxb/wDgNBrEsW9qu7/aq00WyprWL5f9qjZvkXb/AA/3qykaxHWq72rodNiZWWsqzt/3m5fu10mnr935awZrE2NPX5q6vSW2ba5zT4q6CxSsDpidtpd6qKu6ugtbzc27ctcbYuyqq1tWstSaxOohulb/AL5p0lwrfd21jx3TL826pftXtWMjspmjt3/N/wChVXmi+X5Wp1vKv8X3akZPl/3qyOmxkyJtquzLu+9Vy8X+H+GqOz5qCxyt833quW/zstV4Yt7fLWta2e6lzDiT2O5WWuh01JNy1n2dg3yqv3VrqNN03Yy/LUmqLljF8y10FiuySobG12VpW9r81axiEjYhf/R6z2uPmq9H8sbLt/hrn7qfypK+4yyr+75T82zuly1eY1Fut33WqSO6/wBquf8AtnzVJ9tSvd5j5U6L7bu/ipzalXOrf1G2pf7VHMPlOik1H5artqm1vlaufkv/APaqrJft/C1VGQcp10erf7VWIdZ/2q4X+0trfeoj1Rv71ac0RHoC6su771H29f71cTHqjNVpdSoA6r+0fm+9Vy3v91cbHf8A3a0ra9+b5azkanbW958vytTby4byW+asfT73e3zVcuG+WsToicD4yvPlk+b+GvlH4wXW/wC0fN8tfVHjKLdG22vkn4xI0Ukzf71ceI+Ek+e9Sl/0iRl+aqLMzN83+9UmofJM3+9urPkl8r5q+UlH3j1KUvdL38NNl+7VH7aq/wB6o2v6XKdMZFzZ/dpvkb6qx3tWobpW2rupcsomnuh9l2tuprQN/tVa++1TKi7v71TzfzEyiYskUifNUbJ81bkkUf8ADVWSJd1aRmZyMtvlpqt8zVeaBW/hpv2X5ttXzB/iK6/M1Sxp83zVZWwZ9vytUn2CRdrfL/wGp9pEnmKaxf3qsR2DXDL8tCxfvNrV02k2a+Wrbf4axnUI5jn/AOxm27lX/wAeqjeaW1vur0SOw/2V/wC+aqahpG5W+Vfu/wAVYxr+8Xy8p5r9xqXstaF9ZeVMy7arxwLuWu6MuYIyK/8Au06PpVxbX5vu1Itr83+zS5oxDmHabZtO3+zurpbfSN3+7VvwvobXFuu1a77S/Diuqrtrzq9flOulS9oeczaG0XzKyt/s1Xs1ZZtq16xeeEt6thfurXnupWH2LUG/3vlrKnV5jGvS9mbWittaP/vmvYPCKbvLX/x2vGdJ+Vl/3q9g8Dy7drVzV4nHyHqGn2v7tW/hrajiXy/92s3S23Rr83y1rM6xLXhcvvFSj7pm3Xy/7tSWr7lXb92qupS/3V+Wls5W/h+Wu6MfdOSJqqi7aP4tv8NNhb5dtTR1hKJJJDBu+9trQs7X5tzLUNrtZvu/NW5axfLWbNI+8aWm2/8AdX+GtiO1/vVV0+KtqGLdXHP4jeMTNmta53WIvK3V11wlcv4gl2K1a06ZlKmeV+MrrYrKtcHaxfbZtvzN81dJ4uut11JWf4Xt1uLhW/2q9R0uWPMcnLzSO68L6IqRx/L8tdFNZKysu2pNHg8qzWtLyPlVq8ypL3irHn+vaX+7Zl+auL/sVP7tetaxar5bVx7Wbbjx3rSFTQLHx3cSqnzVRa8+8vzVJNL+73NWPdSs7bVr672R6Xszbtb/AH9Pm21p+a0/yqvy1yemo3mKrf7tdZY7YlWs40PeL5JEclqqr/tVmtbqknzLu/hrSurqNdzfxLWDdaiu5q6/ZxCMeWRJJEqfN/DUcdx833apteLL92m/aP4V+7RI6TW+1fu6haWqkcrM33qRmb5qzYEzS/3qb5q/NVVnaoua0jIglkl/irPuJfl3fw1LM26qUkUkrVUZAQtL+8+WpoJ/mqNrKT+7UkNgzf3q1c4j5iwsrfw1DJPt21ct9NkVfu02bTmb+GuX2seYylL3jNmuF2/7VQtP/dqa6s2X5v4ay2VkZvmrohPmLjLmLS3W+r2mszzLWKrbGroNHTcytU1RneeH9NZtrN838Vdhb+H1lj+Zf9r5qyfDKLthX/ZrvrOBvLVv9mvFnL3jOpH3Tz/VtD+y3G5V+X/Zq5YwLLGsf92um1S183d92uZjla3uvnrSJxqry+6aUNusS/drH1q3/ebl+7Wx561m6pdL97azURkax94wbi1/d7lqOOy3f7LVeaXzWbbUkNvRKZcfdJLHSFaT+H/erctdNj/uqtVbGL92u35a6DT7X7uxd1c05nTEhh0SOVfuq9VZvD8e77tdVb26xR/N8rU5rdWVs7a5/ayMqhw9xpMaR/drFuLWNG+7truNWg2/drj9aTaystTGvI8+VWRksiptqxDtdlUVlzPIqs25qLXUfKk+b71a+8VTq8vxHUw2quy/LVxtLmnj3KrUvhllum3f8Bau6tbWF4d237v8VYyqy5jo/iHlOqaXcWvzLuZay1dlb/a+7Xr2qWUctvI3y/3a4GTS1+0Nt212xq+6RGEoyM+3ikcf7VdBa2TeWvzfNVjS9L/76rqLfRo0Vav2p18hyM0Uy/dqnM0luvy/3q7qTTl3bdu6q83h5Zf7rVpzk+zOLjvJl2srNVq3urjc27crV2Fr4VVmX93/AN81am8LrE3zLWcpxKjS/mON+23Tf71TQy3DqrfNXVLoMLN8yrV6PQY9v3d1YTnyj9lEwdPuriKPdurQXxLNat8zVtN4e/c/d+WsPUtBbdu21x88eYwnSl9k3NJ8b7Ou7/gVdRp/i3f1Za8jk0ua1bdt+atC1eZdv3vu1hKFORH7yJ7Ivihdv3q5vXvEcMsLfNXA6hq11bw/L/d+7XD694wkVWVmataWFNYVf5ix8QPEEe5lVq8T1q/a6um21oeKPEEl7cNurBs4muJt1fS0KXs4msXzGloultdSf3q77SfCvmqv7tv+A03wb4fXcrba9Qs7BbVV+XbSq1T0KVKP2jlLXwuq7ty0y40lbeORlVvlWuzuNqR/My/N92ue1L+Jf4axjKUjSXLGXLE8x8TOy3TVzskuzdXWeKIt0m5q5G6T5m216NE5uYqyN83y1Vl+9Vjaz1G0VdBmQqlXIbf5d1Jb2/zfxNWh93/bqDSMSpIv7xajZvm+Vanf/XN/7LSMq7vlqxFWT5m+78tWrN1qNotldN4N8IXHiC8VVX93uqZS5TanTlKXLEq2thNeLtijZv4flrcs/hpqV0u7y5Pm/wBmvobwP8I7eCGNnhXcv+zXp1n4DtYI1/dqtYSqxPapZfKXvSPi+b4Vahb/ADNGzVn3Hhe607dujZf96vtbUvCVmqsu1fl/2a828XeELfbIu1aXt4mk8u5fhPmKa6ZNqt/u1Pbu23la6HxN4aW1vPl+Vd26smG18r71dEZc3wnizhKMuWRSkgZ2+7T1gWL71OuJ1ib733aoyXjOtIg1oZf++qPN/eKu35aox3DNH/eqazRnk+aoZtGRtWPzNurqNNX7tc7ZqqKv96uk03am2uWRvTOgs4q37GBtu5vu1laaittbdXQWKKlc0pHXGJoWsW/bWpD1rLjl2fxVYhuG/wB6suY6IxNZX/3adG6s1Zfnsy/dq1bt825qk64m1by7a0IW8371Y8PzKtalmrVBvGQs0Hmr/eql9gbd/s10UcG5fu1N/Z2/5mWgm5z9vZMu35a2LWJf4vvbqmks9n3VqPzVip2C5vWKqm2t6z2ptrjbfUVStS31b+81FjSMjurOVflrUj21xOm6yv8AerpLW/8Alqolyl7psNL8tcnqUv77/wAereaXetYc0Xmzf7NfX5VGXKfAZ1L3uUotL81N81tv8VWmtab9lz/tV9PGPMfGlXzTTWlZKsNEqVCyVfIBXkn+b5WqORty/L/DTpHWq80v+7USiA2R23feXbTY2bdTd38O6nRutI2jEtK7ItXIZW+61Z8cqrVqOdfu1nzFchpW71oW8rf3qw47pU/u1ct79d33vmo5jb2Z1lnLs/i+WtD7V8u2uZs79dq/NV5r1XWsJVDpp0TH8VPuhkavlX40W++ObbX054guv3MlfN3xaVZ45mrhq1Y8pE6UonyhqW6K4ZfvVls+6t/XrfbeSbfu1iSRfNXgylHmOmn8JT3VH8zMzVa8ptv3aPI2fNU8x080SrUiy/N8rVLt+VvlqJk+amVGRchvNknzM1aEd0rVi/d/hp0bMrUpRKNvz120R/Ozbayllb+Gt7RbVZ1+ZfvfMtc0vdJGw2TS/dWpI7Bkk+dV212FjpCsu0LU02iNt+Va5valHMraqq/KtSNaqit92tJtLkRmZtzVXksJH/hZVpcwuXmMWaw3srJXUaHZN9nXdWKytbttbbXTaHOsW3cy05SIjT5TatbJXXay1U1bTlihkbd/D/FW/az26L8rK1ZfiK9WWP5f7v8Adrhj8RrP4TyXVov9KaqO1d3y7flrQ1Zf9Iasvdsk+b+7Xq0zkiTLU0aq0nzfdqrG6t/urUiyr/C33acgPUPAvlywtu+8telabaxxRr/FXiPg/W/Kk+Ztrf3a9Q0/XP3a/Mu3bXkV4SPXwtTlOukaOJf4d1eU+LIFS+ZV27q7C41zyo2bctee69qKu0kjNU0IyiXipRkR6fL+8Va9c8GyqirXg+k6jvuv4vm/ir17wXf71X5q3qx908XmPbtNuP3a/wC7WxuZl3f7Ncp4fZpVj+aur2t5f3a8OfuyKl8Jk3ktNtZWWpprJpZqsR2bKv8AD8taxqnFGEiaGdvlWrlu25tzVVhg2f3q0rWL+FqpT5hyiWrP/WV0ln867qx7WKtS3fZWUuUI+6b1m2z+KtiGVfLrnbeXZ8taVvdfLXJOJvGXMTXU/wArVxPiq82QyNXVXUu2Nq838cX/AJULba0ofEEjynxJftPdSKrLW54NgXdHXGXk7T3zZ/iau98IqqtHXq1f4Zxx+I9QtU2xrWl9+Gudh1JYv4qk/tgf3lrw5fEMk1j5IW3VyXH96tXWtZVrf73/AAGuV/tP/aFdEYSaM+Y+O4bXdHt/hp8ekq38K1s2+nb2ZmXdurW03Tl/3a+q9qe/D4jl/wCxvs67m+9TZHa3X71d1cWa+W3yr/d+auR1rTWXd/DTjV5i5x5Tm9Uvd7N5TViyKz/N81b0dl97etQ3Fn/Cq/KtP2hlGJiw7vM2/LV6OLdt+9VXyvKmq9D/AOO0zdE0MUf8X3qkZI93y0L8sm7+LbTZGVP96oAryLUP8TVYbbtbLfeqFU3SNVkkLJuqeO1VP4alWyZ13fNUnlMv8LU+cxJIbNXX5tv+9Vi3sFamxz/u13bWapre9XzGZt3+7WE5SOWUi1b6d/s1JJp3y/d/75rQsXX5c/xV0Gn2Ed0rfdrzJzlGRzykeZ6lpG9W2r/3zXH6hYNFI21dy171deFfNhbbHtX/AGa5HVPCDMzbY66sNiRwrnlK2rbvu11Gg2Em2Nq2YfCDeZ937tdLo/hzymX5a7atf3TrjVNbwzZMjK3/AAGu8heNI412/wC9WTpNmsEdTXE/lNu3V4iq80jKrPmHattTdtrh9YZYm3JXSalfqy/e/wBmuVvH83dXoQkcnLzSCG//AHa1JcP5qrt/u1Tjt23K3zVak/dL81YTlynXGJDbpt3bquQxM7Nt27VqGFPNZdv8Vb1jp33d22iHNI0jEpw/LIv+7XRabdKrLWfcWXkf7v8AeqG3lWKT71FSI5VIxOzVlZfvVK23y/m+9WVp918vzfMtaPmr5e5q5Y8pxTqmPqnzs1cnqkW9fl+ausvrrc33flrJmiWXdtVa0hCMpHKcdNZ+av3WrKXTWim+Wu8bSP4ttUZtJ81a7eU35Yk3hFPKXazba7ZZdq1xVm32WRfu7f4q0bzXNiqqf+O1hKnGR1Rn7OJrahqKxQsv96sOOJZZGZf4qz5rqa6kba1amjr8zb1+Wp/uxGpSl70jSs08rbWwt/vj3bay2Xevy/dqNopIt22tIxLlV90049RVpq3dP2uq/wC01cXZo3mbmrsNH2v96tZe6KhKUviOmtYo0X5VqPUEj8tvlWiG48pdrfKy1Rvrr738Vef73Mdhj3F15Un8NWrW/V2Vd1YN9dfvGqnZ3jed8vy108nNESPQPt8bx/w1C0scv92udhvWaNc7abJeSeZuWuOVAiR0k1hDLt+X5qks/DMcvzLurJ0/UWl611mj3vzVwTpyjIyhPl+I5/XPC6tbyfL/AN815H4q8KSJu+XfH/FX0dNF9ojZa898aWccVrM23+GvSwkpRN5cp8i+LLVrC+8tvvVc8L2fmzL8v8VO8ef8hpm/h+7W14JtfNaNm/vV9E5fuyaEj1bwrYLFa7tvzVsTXH3vmX5adotrts6bdWv3mWNq83m5pHfKrymfdT7pNqr92qs0TfwqrNUlxEy/M1Lb/e+98ta8xjzc3vHCeKrXZHu+9XCzLvZq9O8XQK8Mm37y15qyfN838Nd1KQo/EUZE2LuVvlquq/NVi8bY22oY9u75q64jLVvFt+anTP8ALTfN+XatQr+93UjYF+838VSQr/s1JHb7VpG3bafMTGJe0PRpNW1COFF3K33q+p/hb4GjsLeFmh/8dryP4Q+HleZZnX71fT2ntHpOnrJ/dWuGvU+yfTYDDR/iSOgW6t9Gh27l8ysW+8aRr8qtXB654ja9umVd21ay/Pkdd26vP5j12dpdeL/N3fdrkde8QrKrbmX5qydSvWijb5q5C+1GSW4b722iJhUnKJF4gRbxm2rXE3kTRbl/irvIYGnjaud1jTW3N8vzV6FKrynh14cxwF5u8yoFi3/eraurBvOb5ah+yqnzNW8anMcPIV4Yvm+9WhbvtaqezZJuq5Gv7v7tWZGlZs26uo0tPNZdtczYxfMrf8BruNDt1+X5flrlqnZSidBpsTLW1C7bar2dr8u7/Zq5HFsrz5SPVjEdHuZvmq1Gv/fNRwp81XIVrE0iSRp/D81XrWL5lqO3i+Zq0IU21ZfMXrODetblra/Lu2/NWPZyqrVvWcq7l+ar5S+Y1rO1/vfeq15Spu/9mqrDdKq1Ddakq/eZa15SJTJptu1v4a5/UpVVW20288QL821l21zmra+v96q9mYSqFtr/AMpvvVYh1f8A2q4mTXFSRtzVJb6yrt/s0pRCNQ9I03Vm87+Kuy03Ut+35q8n0m/+bdurrLHVFi2/eqI/Ebyl7p6ZHebo9u7dR5qo27+GuVs9Z/dr8y1NNrK/wtX3OX8saZ8HmfNWqHRSXCpVWS6V/wCL5a52TXF/vVXk1lf71d31mMTyqeBqVDckulX7tVZL9VrBk1ldtUZtW27vmrCWOid0Mqkb01//ALu6s+S//wBpawZtU/2qpyX/AM1Yyx0TeOVSOik1Hb/FR/ai1ysl426o1v23fM1c/wBfOmOVnaQ6ou371WF1Ff71cTHf/N95qm/tL7y7mo+uG8MujE7D+2V3f7v/AI9RHrnzbt1cLNqn+1VFtcb73zf8CrOWMNfqET1i38Rxp91q0P8AhJY1X5mrxP8A4SGRF3K1QzeLZIv4mrCeL5jKWG9mepa14jVoZFVq8I+ImqLP5y7lq3qXjRXjZmkavNfE3iNZ2k2yKy/e+9XDOrKRw1VHlOB1iLfM22sdrL5vlramlW4ZtrUfZd7L/erj5jzebl+EybfSGnb7u1akk0Nl/wB2u40/Rv3attbbVybQWdW2rt+WsJVTSMJSPKbiyaBfu/LVGSLZ822u+1zSfKt5m2t8v8Vcn9i3t93dXVCqOPuy5TJkiZWpqp8v8VdEuktLVW60tovvLWvtTfmM+1X5vlr0DwzZ+aqqm1vlrg7VNsn3a9J8Gp8y/LXLXkPm946/TdL/ALqt/u/xVrf2Jvj+ZdtXNNVfl2r/AA1uMqpD96vFlU943ly8pwt5paxSKrx1SuNJjlX5f/Hq63ULXzWqxY6H5q/M1X7XlJgeWato21vu/MvzblrKhbypGX/0KvVte0HarKqqzK1ee6po0lrM3y/eZq6YVeYmQW955S/K1VdQ1TduX+LbWYvnLdMrfd3fe/hqdbCSX5vm2tW8eUq/Mc3fJ58m7bWfJF/DXYf2H8rfxVm3WjSI3yr8tdEZxJ5TmWt2/wCA1H5TK1bzabJ/do+wfNWvtIhymXYtJbssm7bXXWPiNoo/mb+GsVrX5tq/dpy2/wAqt/D/ALNZy5ZBH3Tcm8S74/maud1TV2vadNas3zbd9QrYM7VMYRiVKQ3SZf8ASI9rNXsng3cvl/7u6vLdH0v/AEpV/u17N4Lt1VVZvvVy4mfKckj1rwunyx/99V3lvEsq/LXG+HYP9X/dr0DTbddtfMVavNImMiGPTl3fdqSSwXbWw0SrHVORlZfmrOPMUZf2XbVqFFRf9qpG+61Nhb5a6YyOeXxF63RkWrkafL81U4ZasNPtWsObmkQWoZf3lalrL8tcyt5tb71Tf23Hbx/eq+XmNKcja1K9VF+9XkfjK681pNrfLXSax4jjZW+avOfEWrrK21W+Zq0pe7LmNKsvd905W3t/Nvmb/arvNBb7KqtXK6bAvnNJWxNqMcUKqG+auqU/ae6YcnLE3rzW1Td83y1lSeJl3fK3y1zV9fs/zfxVmrulmVt1c/szmlGR1V94haddu6sn7Z/tVnxrNLcbfm/3qtfYJP7v/j1a89hKJ5LasqTbW/76rTtZVVt396uYmvNt1t3bG3Vft79UVf8AZr1+U+jhI6VdssLfeqjeWC3Ubf7v8VTWtx5sP/Aamt/n+Wp+E6fiOJ1DRmVtyrWLdQSRbt1epXVhGy/OqtXLaxpG1W/iX71aRkc0vdPMLptlx92rVu1R6xA0V1Jt+7u+Wm2crbV+7/wKuz7I4S5jR81d1QSPu20L87UN97bUFEcj7lqS1T5t1Qt/s1NauvzZ3VcjI3rOLd/D/DTbyJV3bfmp1jex/wDjtF5L8zL/ALNccebmM5e8YVwzRNUUdwyNS3ku6Rmqoz/L/FXVykRidRpt4u5dvzf7v8Nd54fnWXb/AHtteS2M7Lt/hrtvDOpNFIvzfLXHVpcxhViewWNrHLDu+8392odQ0OP5m2rtqvo+pK8e5fu1evtRXy/vbq5o0+U82RzNxpEcTNtXbVeNVi+X+GpNU1ZUVvmVa55teV2+9VSKjKR063ixRr92s2+vd9ZLal8v3ttQyXXm/M1cPL7xUebmHXF1v/iWhbXd81QxxfaLjd8m2taOLav/AAHdXZF8p1U/iIY7BUX5m/2qqzRKknyt8tbjRbbfd95azfI3su1dtHKdcI80iPT4v3ldFYrsX5ttZ8Nq23cq/N/FWpb/ALqP/wCKWtYlyI9QdVjZfmb5q59pf33y1ragzSx/7tYMjsjfN8tRVkcMoSlI2rW/8qrU2s/Lu+X/AIE1c/HL+7Ztu7+Gqc1033d1cUYyMJU5HQLfrO38LLVy3/h+Xcv/AKDXL2M/zfN/47XSaa+/y9rLtauin7pVOl/MaEkWz5qzZtu7bWtcNGvy7qofZ9+77zV2c5p7IyLpF71XjRriT5drL/dq5eRfu91N0uKs5G0YXL1jpf8Ae+7/ABVqfY/srfLtpunuy7t33quN87fNUxiVVhKXwiWcX97/AIFWmtqsu1WVdtU4UWL+KtCzf5ttbROH2cwj0Ndq/LV61smg+9u/75rUtYt+3dW1a6Ss6/dqpRPQoU5HMTXHlR/P/erI1K92/db+HdXZatojbeK43WNGmt/3m75W/hrDk943lLlOVuJ2aSRmVf733qLHczfdqaaw81vu/NV6Gw8rbWoRkXLNPlXdV6GyV938P+9Ve3+Rvu1r2qMlZSkc86nKS6fpLeYtdRp9g25d1UdPbe1dBYyrt3fxba5pR5jnjU5ixJa+VHt2/wDAq8x+ITstnJXqF5Lsj/2a858bRLLZyNW9GPvFSn7p8g+Mm/4mnzfe3NXTeA/9ZH81c348tWg1aT/erY8E3G2Rf9mvXnH92a0JH0ZoNur2aq33amurVVX5qo+Gb9fs+2tC4fzf4vlrySqlT3jHvrD5fu1ntYeUtdNDB9o+9U1xpe6NlVfmp84RqnkPixNkci/eWvN7j5Gbcu3+KvW/G1n5Ct/s/LXk2ofeZf7tenQOuEjHmbdJ/s1H/s1Js+ZlqRV2/wC1Xea/EV6mtU3N/s1FL96rVr0oCPxEsj/3Vptrb/aJlX/aqRlZ/u1o6PZ77qP/AHqicjen70j3f4W2CwWsbbf4a77xRqzRWvkq235a5PwGvlWq/wB3bVzxM3myfK3y/eryJyPscJ7tMzbfzJ5vMrUkiVI/+A1X0W1+X7vy/e+WjVrpbeNtrbK5zpn7pi6xKu1lrmFXzbqpdU1Rp5vl+7TtJXzZN1a/CebKXNI2rOz2w7mXbWTq1kr7q6fyttuvy/7VZV1btK3yrRGRzz+I4O8sNnzKtZN1asny7flrvJLDc27b8v8Au1h6pYbVb7zqtdUJnJKBxc0W1lq1bszt833Vq1NZ/N8q1as7Dc33Wrr5vdObl94dp8W+Ra9A8O2/yx1h6Xo33flrutDsPs8a/LXHUkdlKBtWdvs+Zqm8r5m21at4PlqRYG/u1xnpRKscXzVYj+WRam8r5qhm2rQQWo7hUb73zVN9sVP4qw2utrfeqrJfsn8W6tYmcpHRf2osX8VWIfFHlNXETapsWsptSkf7rN8tWTKoepN4yVF3eYtYepeN9275q4OS8kf5d1V2aT5tzVvGXKYS5pHSXXihtu7c1YOoeI2lbbubdWLfTttbbVGNmlb5vvVUZGTjI0pNZkaStTRb+SeZV3bt38NZENkrMq/LXT+GdLj+1K22spyN6dKXMei+HbWSWFWatO4dom27tu2t7wzpH+irtX+GqfiKy+yzfd+WsIfzHdVjyxK9resi/e/2qJtXkb7rVTjiZlbb8tRzRbvvfw16McXKMeWJ5ksNGRI2rMv3mqH+0pG+9VCX71RLcbGb5qiVepIqnSjE1vtrP8u6jzd/8VZf2/Z/dqNtRXd8rVnzSkdHLE1ml3q33Waod/zbqyZNUXd96q7auq1ceYiRqXEuyqv2pfM3Vmzap/drNm1Fd33qr3ok3OnW83f7tSxz7l+9XM2d1ub5a2rNWddq/do9pymsfeG3U7LVHfub5qvXVqy/7S/3qqrb7mo5vdDlM+4n8pWWud1TUmiX5ZGrpNSt22tuWuF8Qbk/hqIyPKxL5YnN6trkibvm+7XI6hqjXHy/LWlq0v3v71cvI7eZ81axkfMVTQt7hf8AZrc0tPtFxH8qsu6uZhdfvN/47XSeH5f9IjrKoc7ierabpatHG38O2tRtIbbt/wDQabo8q/ZY/wDdroreJXj/ALtePVl7x7WHh7p5h400n7Lprfd2tXCafp2/b8teseOoPNsWX+Fa43QbNZfvV106nunnVfdrENvpPy/dpt9oPmwttX/x2u0sdOXy9qruq42jL5O4r8rVHtfeN+X3Twe60toL5o/4t33a7zwba/vPm/hqPVtDZL5tq7vmatjw7a/Z5FX/AID8taTqc0TmjLmO609FijX5a1FfzfvL8tN0m13qu6r1xbx2/wB2vLl70jeUvdMW6X5vu1uaLa77df8AdrHmX5q6DQfl+8vy1FX3TCFT3irqGl+azbl3K1cvqHh9ZdzbV+Xd96vSvsvmyfNWfqlhtt5PlWsKVX3jpnL3Twu+8Pqt421dtaFroLRQruX7y/erc1C1/wBOb5f4q1rW1823+7XoSrGcZnKx+HGbc235abJ4eXb80ddpaxKrf+y02SzXb91f9qsY15G/xRPMbjQfmZWWqbeHm3N8q16NJpscrbRUq6Evy11xrmUvdPMLjwqyruZf++ap/wBgtt+7Xs0miRy7flpq+Go/L3LHuat41yeeR47/AMI5I8f3dtV/7Dkir2T/AIR9drblqjJ4c83dtX5f9paX1mJUTymxgkt5lV/4a9C8M3/lN96o77wkvmfKtOtdLks2+78u2sasvbRIkz1vw7rcaRrukrubHxBHt+WT5a8D03UZEk/iVa6bT9Wm3ferx/qsuY44+7I9uj16No/maqMmtx/drzGTxDNbrtquuvXDt8zbq7o4f3QlV97Q9UXUV3fM1SR6iv8AC3y/3q8xj1m4+X5qmbxG27arVnKkOUonp0erR/3qLjXo/LZd1eXr4lkb/a/3ad/bMlx/s1h7L3ieaJ2F94jWL7rfdrmdW8ZeVu/eVnyNJL93dWXdaJcXrfd311whGPxE/F8Jm6x8QW3N8y7qxYfEzXVxub5lq9feA5PmZlrIm0ZrKPaqtROMZfCaU6coy5pG7J4tjt4/lk+Vax5PF6tN/rK4/XIrhVZkVttc/a3syN8y/wDfVa06XKOUeaXMerR+IPPk2q3y1tWcu6NWavPdDl+VWau0tb9UhWs58vMEf5TWs7//AEj5m+Vat/2sv96uSvNSW1bdu/75rM/4SX/bo9ncOU4Dfuk3NVqO4bzNv8NUYZfNXcv3qtRxebuavV+E9SHunSaTdfLtrYtZfm3VytrKyr8vy1q2N1tmXc3y1lI3jI62GL7RG33qo6lpO+Nv4lrW0WWOWr19a/u5GSs+Y3lHmPEfE2hrukaNa5FYvKkZa9g8TWqsv3a8z1Ky2XDba66czjj7sirF96o2/wBZ92rka/L8u2o5Il3bvmX5f71a8xbKrIv3lqONvvVcaL5aiZfvURkTISOWRfu/douLpmVabs2/3qhm/wC+arlM2QzNTo1aVqjbb2q5ar8q1mYc3LIvQ2Gz7tbmmwfvF21n2Mqv/FW1Yyxp91qDGrI6rR7poo/mZvlpuoapJ/C1Q6e8e3ctF1Er7v8A2ao5Tz5ROZ1jUWlZvm+WsWO6Z5NtaurRbWZfvViLtSZWqZR903pxjI3IXZ1X5mqw11/CyrWfbz/u927/AIDTZJ/u7q5Y0uaR2RpG5p8u2Tn5lreWXzWrmNH/AHrbmZmWt2Hai7d3/fVXKBUaRoTS712sq/NRaxLu2s3/AHzVXYzMv+y1aUKbZFb7q1EvdNY+6bFrZRtH/F/u1JcRRrHTrWdVj/4DUdxdLtXcy1MZGEp+8Yd4y7tv92sG4fd92tjUJVRmaslv3vzLuqpi94otLt3K1NjTzabeLtb5abbv+8/2amnEdL3pE6/utqrWpp91sk+X/vqsmSX5vlqex+ZvmVv7tayidfKdXC7PH/eqXZtVv71P0uy/drVm6t2t1+6tckviK5YmLdL+7+7tWqcMrIy7V+Wrl1Orx7aox7n/AL1dMIk2/lNi1uNi/LWlHKu1qw7fcka/earSyt/Du21pyhzFq4uvK+aptJ1HfN8zbdtYt1OzR/N/DWfa3TLJu3N/d3URJ5T2jR3W4aP+7XoGi2quteT+Eb3fHHub7teweG7qN412/e20SPSocvKGraXu+6u7bXL32lrcL5bR16NcLujb+9XI3zbbplVqz5jmqwicHqHhdftDbfvVmTWCxfK1ehxxeffNv+ZdtZuqaQtxIyqtSefVjKPwnDxrsarUdwqMvzUalpFxazSfu/lrNjdk+/HUyPPlLmOos7rZtar8eqLE3zbdv96uUhlZF+9UszybVqOaIROnvNejlX73zVyfiS/VrWT/ANBqP95K3zUXWltcWrMVqo1YxDlkfOvjzSZJ7qabb8v8Ncr4dvGsrxVava/GmgyfZ5Ny/wANeIalF9j1Jl+7Xq0KnNHlN4e77p7h4R1vfGq7vlrvY5fPVWWvDvBt/wDNGqt/s17VoLRy261w1fdkVV5eU6LTbXeqtWxJYK8O5V+bb96qum/Iy10UNv5sPzV58pe8ccZ8p414+0vfG3y/xV4prmkSW+5mWvqLxNoi3C/w15F428PLFH8q16mGqno0qh4wyfMu6ms+3+792tDUrJoGb5fu1mNL/Cf/AB6vaj7x6EZEDfeqS3b5qbIvy7qdCu1t33qYGlauvmba7Dwzp3m3C/3t1cjp8W+Zd1eqeDbD/VtXLVlynoUInpnhm3+z28dGtLvuGrU0eBfJX+HbVfWIP327/ZrzJH0+Gl7pTtf3Vv8A/E1yviK/Zty7v9muouG2Wu2vPdeuNlw26iJdeRn7l3fM3zV0Xh/a7Lt+Za4+SfzW+Wuq8J7nkVmb5aqUTjidyth+5X/aqk2m/N91WreXb5K1HGu9qyCUfeOdmsPl2+XWNfaR8vzfdruZLWqd1YKy1cTOUTzFtD/fN8taFroezbXUNpyq395f9qrENqv8Nb8xhGmZ9jpqrt+Wuo0uy/4FVW3gWui02D7q1MjppxLENrt+Vqm+z/Nu/hq1Gq1JsX/x6uc3M6Rdm6si8bYzbvu7a27xV2/LWJeQUESOdvrptzLtrJutR2N8rfLWpqUH3tvzVgXVm33dvzVqc0pGZdaoySN8zbadb6lvXczVVutNkG7/AHqzZkaBv4q3jEz5jqvt8KfdbdVea/j27t22uUa9m/hb5qlhW4umVW3bdv8Ado5Q5y1cX+64/wBr7tS2u52qex8PTS/ercs9B+6rfdqWEYyKdm/zf7Vdx4PT99GzVix6N5X97bXSeH4vImX+9WUj0KET37wjaq1qu6qvjHSGaFmVf92jwTqKtGqt/drrtWtVvbVl+X7u6iB2VYc0TxdU2/K33ahkf5WrU1yyawupP7tZ/wArrVnnGPdLvWsybcq/7VdDcRea33VrNurVX/hoJlE5+a4Zaz5r9lkrWurPPyr97/arFvLNkbctaRM5RK82qfMtU5NU2fxVXurdkb+LbWbJuT/gNbxkSajat/tVXa/3tWX8zN8rfeqxZxMu3c25qzlUFGJ02jy+bt216Fodr56r/u1wOip8y16R4dfaq1mehSplyTSdy/KtZc2mtE1d9a26vHu21m6tYL83y/NQXUpnA6ha7lb5a4PxNpLPG3y16feJ5UzL/DXL69ArR7Vpc3KeBi5RjE8H1jTWRm+auakspFk/2a9X1bSd0jfLurnLzRvlZtv3aI1T4+pL3ji4bXyt26trRUk+0Lt+9U0enNK3yrXSaPo0cUis3zN/u0TqGJ33hmJvssbP95a6aOdVX+KsPS4vKhXbu+7Wsu3yfvfNXjVZc0j2qFTlic74sfzYZP8Adrg9BnX7Vt/2ttdd4iuv3cm3+7XA6bcf6Z8v8TV30vhPPxEo+05j1rSYlaHdt+WthrVZY653w/P5sa11UP71dtclSXLIqMuaPKcnqGgrLMzVV0vS/Im+aNvvV20lqsv8NZ62e24+63y1pGXMckvdl7prabbqtuu3+7Ueobd33vlWrFvtS32rVW4t1eT5v4qmUTXnM+NfPkXau1a6LS4m+Wk0vTV2/wC1XT6TpG5vu7q8+vVjGPKZRjKUiuu6L5WWqOpIzW7V1k2lt5e7b83+zWPdQbK8yNX3jSrKUfdPPbrTVeTd5e6pvsDJb7vu1011pys25aI7DdDtrf25MJS5Ti/KZdvy/wC9U7Rbl/2a37jSY1+bbVP7GqN937v92tYnVCRzq27RXG5vu1pRy/Mu5V+WrUlh5s3zbqGtfKbbtrrjIHL+YuWsSvH8yr96r0drGi7flqHT4vu7v92pbpmilXa1Ap1P5SK405f4fu01bCNNtX45f3fzVEu3d96okOM+Uq3GgrcN80at8v8ACtU7jwqu3/V11lvOu1V/y1W4/Llk20o1JROuJwcPg35f4q17Hwkyf8s67aO3h4+Va2LW1j2rtqp1eU4eWMpHAyeEm2/d3VR/4RVtzfu69ch05ZV+7Un9gxu1c0sTKJhOMeY8dm8Psq/dqjLoMm77rV7c3h6P+6tZ914cjdvmX5azhi5GfKeQ2/h6Rm+7tWti18Of3t1ds2jKjfKvy1DNbrbruWun2/MV7pg2+gr5i7q2rfQY933az7jV/Kk/vKrVJH4lVaylKUghVjEdqml26Kysv3a4fWtBhZW+X71bWueKF+b5v4d1c7J4ojn/AHO5dzUQ5uY6PrETmLrw5DKrKy1w3iDwv9lmaRVbateyLAsq7v4dtYviLTlnhk2r/DXpwqS+EufLKPNE8x0NV+7XUL8i7V+7WGuk3EGoN97/AGa6jT9LmnjVdtTM5qUpfEcf4glbb97+Kue80/7Ver3XgOSdfu7qrf8ACuZP+edVGtGKNHVPFLWVU2/NWxby7V+WuSjn+Vdv3q27O6V1XdXsziepE6SP5l/i3VYt9yN81Z9rL5q/NWtZsrt/u1ganWaLLsVa6SSVntfu1xtjL5Tf7VdBDeqlm38TVymnwxOf8RLut2/3q831SJftDN/C1eha1dKysq/w1wOofM26uqBzfaM2OLZt3U9ot/8AtU/Zv61Mv+7urYop+VuX/aqrJFtX5vvVrMvy1Rul2fNuakiJRM9vumqs396rzLv/AN2qbLs/2q3iTIqbvmqVbjbt21GyM7UjI1acsTPlL9rf7P8AerUs9U2fLuWubh+RmqTzW3N/DWfKYTieiWepbPl3VebVFRW3L/DXntvqjJt+Zqvf2z8v3qRzez5jS1S4Vl3fe/irnWuN025v92i81LzV+8tUbeXfI3zU+U6qUeU2oZW//aqb70bfN/tVn2rf7O5avbVdVVWasuXlO3lNrw+7fdb5a6q1i82Za5nS4vKaus0mL5eawnIiJa+ytu/vVet7WpI4v3i7avK3lRtXDORPxRMOaVoPu1RuL/8A76qbVJ9m6sSaVWkXd92qpxIjCJO1x5u5aPK+b5W+WoY/lbarVe835f4a6GamTdQb/wD0KoYdqfNVrUJfl+VqyWvNsbK23/epRM/diWo/3snzV0Gk2e/b8v3a5WzuPm3V2Xh2XzY9y/epykbRlE6GxXyvu1bvFWeH/gNNhi2x7v4v9qpGTeq7vvVy/aHI4+82wTfN/F8tOt0Xd81ampWav8235qr28TbdzbVrpiZcw5YF2/d/75qFk8pd1aUduyfdWqtxE3zbqdw5jN8rf/F97+GofsrO23b92tiG3WX/AIDVr+zl3LRcy5jQ8LytEqxtXrHhu98ra38NeV6bb+VJu/u16FpMv+jx/wDfVZSqG9OpyyPRrfUVltdrfd/2a5++RZWZlp1nubbtb5asTfItcsa/vcpdX3veMuzf70jVtafpay/M3zVm7402/wANbmn3S+X/AA12R96Q4TpyjylXUtBjl3Ntrl9W8BtLE0kC/Ntr0SHbPWtHZRyw7WX5aq5zVMLzR5onzv8A2NcWUzK8dWFs9/8ADXr2qeF45/M2rurjbzRvIbav8NebV92R50uaPuyOXjs13fd+7VxrXfD92tSGwb5v4auQ2H8NcnMZnlPjDRvNtfus1fNvjrTWtb5mZf4q+1Nc0bzYW+X5a+b/AIueFPK8ySJWbbXs4OrzSHzcsjzXwnf+VMvzV9AeCb1Z4Y6+adLb7LdfN8vzba9o8A6z5W1Wb5a7MTH+U6XHmie9afErstdRZ2u9f9la5fw3cLcLHtrvrGJfJ3V87VlyyOPl945nWrVfJkbbXlvi7TlljkXav3a9o1SBfLavM/EkHyzbv4VrqwtX3jWPuyPm/wATWXlSN8tcfMrbmbbXq3iSw82ST5a4PUNN+zs1fVUpe6etTOfXclOjf+7822rDW+3/AHarqv7xtv3a2NoxNjR2824WvYvB6bVjrx3R1/fV7D4N+5HXFXPRoHrei7dvzfNRrUC+XuVaND+6q/w1o6hFvj+WvPke/QkcVcJuXb/DXD65pbSyfd3fNXol1a7mqq2jee27buoidU/ePLP7GkWRdqtW/ocX2Vtu35a7KTw5Ht+7WfJpHlM21a3+I5pe6a1vf7o1/h21ahlXzP8AZrHhiZf4vlq9a/6z5W3Vhykc32jYVN1RzRbP71Oh6VDdS/L96qjEmRn3CKslQ+b81NklXzKjkbY33a1sYXNCxfdtaui09lVa5Oxl3N8tdBZvWUjqpm5C26p91Z0cvzVajf73zf8AfVZGkpDpE3bqo3Frv+6v/fVaG/8AvfM1Ea72/wBmrMjlbzTd0jfLWXcaWu1t1d61nvb/AGaoXWlr825fvUEyieb3Wl7F+WsO60bc1emTaTvb5ahj0RWb5lrXmM+U87s/Cm9lZl+auq0Xwgv8S/NXWWeiL8tdHY6csW1iv/fNLmNo0jlF8LrFHu2/+O1V+wLE7f8AoNdlq21Y22/erk5p/naplI3jT94a1mu37tOhg8qSrNv86r/dqdbfe3yrUnVGJ03hPVGt2X5vlr1zS7xbq3Vf4lrw/T/3UytXonhvVGaNVZqPhN4sd4ysFlVmVa4Fv7q/3q9O1hPtFu38VeY6kv2e6ZfurVHDVjyyHLtZahkiX5t3zVGtxs+7TvtSt/sVcSeUz7qD722sW8td7N8tdJI/y1nzRbm+7826tRchyd1pu6sm407/AGa7Wa3X5m2/LWZdWq7fu0GcqZx/9m/N/eq5a2G3+GtWS1+b/wCJqW1svm/+JqQjHlJNLtfKb7vy12mgysm3dWHZ2X3flre0232NUHXTO802dWjXdt20Xy71rP09vlX/AGa0JvmjoKqy9043UrX95urn9SsPNX/a/u11moRM7bazZLJnXbXLOrynw2YVbe6ef3mk7m2qv3WrJ1jRvKt/u/My/wAVeqNon7vzNtYuqaG0se5V3bf71csavNI+fjTlI8Zaw+yt/wACroNHtfNX5qsatpbLJJ8u1l+am6L/AN91tOXumXwy5ZHUWK7F8v8AhqxNFsj+WptNtf3daH9ltdK3yttrzOf3jT2sox908x8TM21o0Xd8tcLGkkFxur2zUvCTN/C3+9XPzeCtsn3a9OlXjymUpcxT8Kzsix7v4v71d5Zyq6q3ysv/AKDXN2Ohtasu3czV1Gn6az/Lt+Vawq1IyLjUL0MXm1NNZskbMu2tHTbJU/hWrc0G9fu1lTmEZHOwxbdvy/NtqnfN5TfKv8Vbl1AyfdWsvUIvtG1W/wB35aqUypyOg8P2f2qNdv3a9C0vTVWFVVf96uT8GxLFbruX+GvQtPddvy14OJkehQjHlK81gvkt/u1xeqRfNtr0C6/1TVxd9F/pG5vu1xRjI5sV8Ri/Ymf71OWy8pq0o2VpP/iajmdfM/vV2xiYR+Eyrq1WVv4v91apXFgyN8i7q1LqVYPm3VDb3C3Ey13RjylQl7xTh05l+9Ve60vcvmKtdUsG9VapGsPPj21XOXOXMcfa27JRdW+6RVVfu11Emk+V/DVf7B+8bdV0/eOc5/a0S/NVG6n2ybq3NQi3M21fu1z+pW/8VdVi5TLFnqSo3zVpQ36xNuWuL3yRSbl+7VyTUWSFfmrn92UjWE5HZNrP91q2tL1vftUtXkMmvMtwq7vvVraLrzNcfeonCMjKcpcx71pd6sqrXQW8SsvzV5z4Xv8Aft3t/DXpGk3UcsK/NXBOARj9oJLdVX7tZt0i7vlrpGVfL3LWHdI25mri5eUyqGK1rv3ferJvrP5WWumVP71RyWas1dNORKPMdW0mT+7/AN81hSaHcJI22vZZtGWVfu1X/wCEeX/nnWsqvLEOSJ4vdeHriVW3L81crJ4PuFumk/ir6Ok8OK38NUZPCUcv8NYQxJPKeVafbyRW6xsv+9S3GkNcfLXpDeGli+7HTofD6sv3fmr0I4m50xjJHlq+EllmX5a2tH8LrFcL8vzf7tehQ+HPKbdtprWqxSfd21hOvzG8o+zjzIj0/wALw3Ef+rqz/wAIYv8Ad/8AHa29BlXzNv8ADXTbF/u1506sriUefU/J9k8pflq9p8vy/I33qbNFvj+b5adpNq0s3yq1fospe6ej73MdRY7kXbtrQhdopFqxpukMyqzL91akksGSRsLu21x80ZG6lymnZ3C7dzNV37Zuj2/3f7tc157RSbf4au2s67v71TKJPMN1Rm2tu/8AHa5G6fczV0WrXDeZt27f92uXm3PIzbvu1pEkSp7fd8yt/wCO01l+7U0a/darKHbd/wB1fu1VmtdzNWtZxbm+X5t1aEek+bGzKtOMjCcuU5H+zm/iqjcWfzfd+7/drum0hUj+7Wbdab5W75f++aftIxOT25xv2Vlaq8i/M1dBcW++ZtvzVk3iqkjfLWsZcx0wlzGa33qTf81JM22q/mtu+9WvLzBIkaXZ8y0n2lveoaRdtaxiKMSRpWZv9mn27/N8tVmapLd9tVympuW7Vr2KL5atu3LWBC//AHzW5pPztt/hWuWoWdBp6bpP9mum0dNm5fmas3SbLey/L8v92us0/TVb/Z215lWcTCUzQsYl2qzVNcRN5LMu2pI4tqrV6Gy+0Rq3/jrV5UqnvESmcLqlq3mbdv8AFWfcWDfeWu8uNG/fbvmqneaQv3VreNflMHV5Ti4bNm+bb/s1ca1VY63P7I8r7y1VvINsdX7fmK9rE5HVnVI65q6uN8jKtdXqVnI/3aow+HpJZN2371d0JR5TllPmkY+m28ksm3b8teieGbJoo13Ky1J4b8JMnzMvzV2lj4faJvu1z1a8TtoRl9obDBuVajZfl3bq1JrXyvl21mzM27b/ALNcXNzBVqcsuUzbja3/AAFf++qba2/7tflq0tq0rK1Wo7VlbdXXCp7oRkRrb71+7VO4svmWtZYt8n/xNNktfvUe1JnIxY7XZJWpDFvZV202SDa1WbVv4aJSMOckjiVGrd0m82ybVrHapLN2Rl/vVzSlI0jI9I0263KtaFxF56/LXM6PK0qrs/u/xV11jEzL833q5Jy5Tsi+aJyuqRSRRts3U3Q/EDbvLf5fl211l5p2+Nty153q2myWV40ifd/9Brsp1eWJwz5qVT3T1bQ2WVd33q6CG42K1eU+GfEE0G1XrvLXVFuN3zba0lVjI7KeJ+ybCvvaRq53UrVd27bWt9qXaqq38O6qdx86s1cMqn2SpxjUOd+yruqw1mqR/wB6pG3NJ8q/db5q0I1jaNV/2ayOGdI5u6g3wt/u15H8RNB+2Wcy+X/DXvF1YK8e2uF8TaN5sbR7flanhqkqcjjnI+G/EWkSadq0nyttrc8G64yXEat93+KvSviB4IW43SeXXic1vJo2qbfmX+KvqYTjWidFKcZe7I+sPBOr+bHGu75q9g02fdbr83yrXy/8NdcaVoV3f71fR3h+4+0WKr/wKvncZT5ZEzjylrUp121534qb9zJt/iVq7jVFb+H71cT4kgkZW/3a0wkfeMDyHULVpZm/u1z+oaJ5qs235a7xtOb7Y25akutLV4fu/wDjtfTwnKMT6TB0+aJ4jqGl/N8m7b/u1ktasm6vVtU0PazbdyLurldQ0n+LbWvtTu9gYejrsuPmr2DwWq+Wu2vL7ey8q4/u16p4Hi/dxqv92sKsuY1pRPVNHXZGtbMnzR7aztLi/drWo0X7v5fmrjPSpy5THawVpP4auQ6cqr91m/3al+7/ALdXY5f3O5ayPQjLmiZ81mu37q1z+oRKsjfLXTXkqpG3zVyt0/mzVqZzKuzf/dqa1t/3m6poYv4quWsS7f4ayOcXZ8tZGoXCozLurWupditXO3j+bJurojEzlIhb5/mWmqm//wBCoVdn96p49z/Lu+WtTPmJbNF3VvWq/LtrLsYq1rdP4aykb0yxH1q1G1V1Tb/9jU6rsWsjQnX/AGv4akjl2NVPd93dQsvzVQGtC277tSNEsrVkreVoW8u/71ZFDZLBXpv2D7vy1sQpuq1Haq1BrGJkw2C/e+arzRbFatBbXZ/3zuqrfKsSsytQbxOR1y62bq5Npf3n975q2fEl0qN/7LXORu0rfK27+KteUn7RtWMv/wCzW1buu2sGxt5JfmWta3gmVlVlojE15uU1rOL5tv8AtV1mgxNuXbXP6Xb72X71dxoMC/LWkYlRka32Vnt2X5q838YWDWs26vaLW1V7fbXD/EDSN1u21fmp2M68fd5jyFrja33qFn2/xfKtV7hNsjL/AHai3bKk5YzNFZ6dv3Vnxy1ajb5ttUjeNQdIqqv+1WTfJ975q1pLj5ay75/l/wB6rJlIx5Nu75qvWf3qyLq62SN/dqWx1FXkXc1BEZcx2lii7V+Wty1t1+Wub0+6Xdt3f7tdBYz/AC0G8fdOgsUVa1Fi3q1Y9jcb63rF91ZTIrfCYt5YbKjtdO81lVq6q4sFdahs7LbIuF+Wvn8TU5ZH57jv4hRutE3Qqq7flrJvNGXy2r0D7H8lV207erbl3Vxe1HS5eU8F8TeH2S3mk2/d+7XL6Tpu6Rdq/wC9XuHizQVltWj/AIq47TfDP2ebd/F/FXZGv7p41eX7wr6TpzSzL/d/u13On6JsjX5flqPSdJ+ZWZa7DTbD5fu15s6nvF0zlbjw+sv8NZtx4S3r92vUPsC7V+WoZNOV/wCGiNUmUTx9/DjLcfd+Wr1npPlNt2/L/ervLrRl3fdqn9g8pvu1E6komRgw6Xs+XbVptO/i2/LW0tr/AHaJtsW6umlUNIyOV1KyXyflX/gVczcWTecqsvy13V1Fuj+Vay5NO+0Mv/std3NHlETeH08rarV2VizbqwdN07ZHuVa2rPcu6vLqnbSq8poXTfuWrlbxN01dFNulXbVH7F+83NXLGRzVanNIx/sciK23/eqnNA275vvV1iwK/wAtVbiw83dtWt41OURxGpWsj/dqtpcUnnV11xpfy1Vt9LXdurd1Yk+8WrO1Z4VrWt7Xbt2/8Cp1jAu37taX2f5flrJziWpcph3lvWTJEztxXTXVr+7+Wsn7L++XdW9GQoS94w107zZmZl+Ws3VtI2LtVWbd/wCO16Fa2Syt8q1DdaGssnzLWs6vKa8nMeL6hYfYo5JPmrl7y/bd8teueKtBZ42VVrgV8JSNcN8tVSlE5uaUZHP2thJcN5jKzf8AAa6TR/D0iSblWuk0nwl935a7rR/Cq+X8q1Fevy/CXH3jkdNaSzk/u16B4f1Rm27mrH1TQ1iXdtq1osDRMv8Adrm9v7SJPwyPRLGdpY9v8NQ3q/e+WrGixb4VqxcWv7z+9XnzmaVDnWiqTb9a0JoNn8NQsny1dOoYRGwr81Wvl21XhXb81XFT5aipL3Syrs3N8y01olRm3Vc272qjeMyttrnj/dAryW6y7mWo1tdtTLKu371Czq7Ltrt5uWJtGXMaVrYLLD92uZ8QW62szba3m1RbeP71czrF19vbctZc3vFTnzR5Srpd15VxtrqP7RX/AJ7GuNt4mWT+Jq1tjVo4mNOVkfnPHFv+VttdN4X0vddfdqjHZ/d2/eWu28I2H+kbtv8ADX22JqcsT2eb3jq9N0ZUjX5fl20t1oi7ZGVf4a6nT7X93/wGk1C1227NXhxr+8VKR4/q1gsV0zbdtZMc7QXH8O3bXba1bq7blVa4XWP3Ule1Sn7SJMZFfUJWlbdt/wDHqzGb+KmTXm/dUcb/AC12cprEsbv++atW/wB75f4qqx/d/wBmpreVako2rP5W/hrorFFaH71cjDeKm2ta11H5aiRx1TcmWNI927/x2uZ1R1Xdtq1dauu1fmrD1C/WVmbdXJHm5jzIxlzGXdXCqzVg3Vxukb+7WhNuuJGqhcW/zfLXpU5RPRp+6Z03zbvmqo1XZkbbVLb81d8TWIitS/xULR/FVRkaCbdjfNTodu6hU+anL8u2gIly3l+b5a6/w7Er7f4ttcZaf6xa77wvB8sf+1XHX92JZ33h+z/c7v4dtdbZ2qp5fysu7+9WVotv/o8fy10sMXlR7q+RrzlzHmVanKP+z/drUt7VfJX5azdyrItbVvt8td38VcspHN7WUolX7HvkXH3ar3Gl/NXQWqq0n+zTprVdv/oVLmMrnH3Gmrt+7WLeaXuZtv8A3zXdTWaurbdtZtxpzbvmq6dQk4X+w/NZflrS03w4vmK23cqtXSR2Ea/w1etbdUaur25UR+l6GqKrbf8AvmugXTY1/u1FartVdtXvuVj7TmPVpVPdOZ1a3Vd22uf+y+b/AMBrqtYT5f8AgVYv2fZ838VaRPPqS97mKMMGxv8Adq4sW7atOZdjbv4qkt0quYOYPsap9371RzJ/e+9WlDBvWrMlkrr83/AqjnB80jkJIvmb/ZqONdrferY1Cy2s3y1Q+z/vvm+6tdUJGY+GDzd3zVZhi+b5qs2Nr/DVqSw8r5qJyNIyNDw/Psb+8u6u+sX/AIq850/90277qrXYaTf749u77tccvekd1KodJIu5dv3qw9Y0mOWP5V+atSOdWarWzzWqoyNJx9ocJHpHkbtv8NXbNpIm27vlWtq6s9kjNVX7LWMpcp5/wly1vf8AvmpmumZtq7f+BVVji2f981I0XzK22sFUOqNT3SGT5ZKdb3H7xadcfP8AwrTre1/irrjKMoijU5i80u9ay76zWeNq0oYPl+anLBWUvdOarE8r8UeHPNWT5a+Zfid4SkspmmRf9qvtzUNO+1K26vHfih4IW9s5tq/w/wB35lr0cHX5ZcplGMjwD4b6usVxHub5fu19Y/D2dr+OONf4q+RvDvhq+tfFi2qxs0Pmfw19w/BfwRcW9rHNOrbmX+KvZeGliJe6b88ZRN6bw4vk+ZtX/vmuF8RadbozL92vevEGnfY9Hkbb91a+R/iF48bTdWkhf5V3fK1e5Qyzlp8xzOcKdTlI7ywj+0Myqu6oZrX5f9mqPh/Wf7Zk8z+98tdQunMy7mrCrG3un2OXw/d8xxGpaWrfw1z99om+NmK16Tfabu2/LWTcad6/driPS5TyibRvIkVv9r+Ku48IweRIv8VLqGjfM33dtXtBg8qZVZqUjOMfePRtLVfLX/0KtdYt33fu1maP91a2W+WP+GuY6UY118jNVf7bs/8AQqm1KVVrBmnbbQbxlyly6vVl+WqKqu6q63W+rcdBvzRHs2xdv3Wp0LbI/l+7VVkZpF+ZqkuG2xqu6qic0pFW8uPvKtZ7bW3U6aX5qZ/BW8TlE2butWLeBf8AaqGPdu/3q0oV20y4li3t1Vflq9D/AOPVVi+7Tll+apNTSjT7rU6R933apR3X91qX7R8rfe+aoK5iRm3tuaoftH8P3ahaX1qvI397+H5qgIyLyy/NWtY3H3d1c5HKqt97/gNaFvcbKk0R2NrcLWlbyr/vVx9rftWpb6l8q/7tQdUTomlXazVi6xeKkbfNViO63x/L/FXMeKL/AGxt/u1cTTmOK1y8826ZaNJj81lWsW+vF+2N81bOizruWugKceY73RdLVlXdtrpP7GX722uZ0W/27dzV1UOrqyr92rhKJrOPukcNv9nb5a6LSZ1iZa5ebUY2+63zVJa6ps/ipylEyj7p6lp9+u3burN8VKs9rJ/FWHperLuX5qtatqKvbt8275ajmNpe9TPFdYi8rUJP96s/Z/erS8RTr/aDKv8AerLWX/x2pZ4vMTLtX7tSrLsWqTS7G4qvJebKZUZGhJOqt81Zt9dbo2/9BqrJf/N977tZt5f760iEqhl6tdfN833azbfWWim+9tWptSZnWuTvGZJq1jD3TD2nKenaT4jX5V3N/wABrstL1bzW2/drw3S9SZZF+avWvBNrJetH95qj2Uvsm31r+Y9I0uXftrsNLX5v9ms3QfCVw0Kybfvfw11VjpbW+3KtXJiY1KcfeicVXMKfw8xYW33qq1Jb2Co1XLe13Vehsv71fI16l5HyGKq+0kV1g/d0NB8vy1rR2/8ADTpLX5fu1506hzRqyicPq2m+buWseHRlVvu/8CrvLqzX71U4bBf7tVGrzHJKXNIy7HTVVfu/dras7VU/h+WrFraqtXo7WtOY0iU2tfu1HJb/ADfL81am35qPKFHulnPzWvy/Nu3Vm3FrsrqriBazbi1Zv4ar4jKRzbJ5TVXuoGZl/i/3a1prNt33flqOS3auilLl+IDHW13/AC7auQ6Wu1f3a1oWtkvy7vvVpQ2taSqGsImfa6dsX/2WpPsu1q2I7Xa1Fxa/Lu/irhqVCqhjiD71SLZL96r0a7Pu1IsXy1w+0MzPhsNzblq4ukL/AHauWtvt+WtSO33r8v3a2jI2icfdaQrs3y1V/sbZ/DXcfYN33lqncWqp/DRGX8wSkc3a2G3ataH2L5VqwqbZKsLt21EpmHxGHeWv7usW4tW3cba7SS181aozacu77taUqvKMwdP3LJtrolgVo91U10vbJuq8u5F2tXTOobRqe7ymDqmkrcN92sebw4qtuZVrsG27trU2aKPy/m/hrP2sok8vMYNnpCoy/LXSaXbrF8u2obfy/LXbU0M6xSVhOUpB8MivqmnLcN8tU7fS/Kb5V+WugmdWojiVVVv4a54y5SeXmL2iweVHV64i/ebm+7Uen7VWpppVdf4acfeKkZt5Evl1izN8yrWtcSrtrLkXc33a3jH7RmSRr8y1c/hqO3Tc1XI4G+9/DUyKjEqttSuf1a68pmb/AIFW9qDKv3q4fXLjduqqURS90jm1dt33qkXVFij3fNXJtO32hqhuLyaX5drV2SgTCUjqJNZ+1fLuqxa/vdq1zOmwSPtY7vmruPDunM7K235f9qspx5QjzSNax8PLLHuWrX9gV1GmxKkKr/dqfC1zuR6VKEeU/NFdGb5dq11/hey8rb97b92rEel7P9n/AHq2tNtdm35a+rr1eaPKXGXvHSWqbLdVWo9UTfa7amt/9Wq/dqHUE/d/LXkxj7xFXmPP9Wt/3bK1ef8AiKzk/hVttesahaszMtc1rGjebbtt+81exQrxpjjL3TxK+SSKZtyt/wABqSzlrpPEmhsiyMse5VrkY5Wi+V/l/wBmvahONSJ0058xrLLu+X+L/dp0P+sqlCyy/wCzV+3f733aJe6VKRajVfuqu5atwvsakt1V/u02Z9rNXHz+9ynJOqQ3E/7v/wCJrJkuv3m3+GrF8y7ao2u2WT/drWMTPl5i1Db/AC/w1DdRbPu1qW7xt92qerJt+arjEv7Rzt4nzNWXJ9561bh1RW+asqT5N1ejTOiMSNnoVl2rtao5JV/iqPf/AHa6OU0Lm5f+BVHv/iqFZakZ1pgWLeXZIv8Adr0jwe2/y/4q8vt3/eV6d4L+7HXBio+6QewaP8lvGrV0Ct8tczpcvyxrXQeb8v8AwFd26vkKsfePNrArb7hf7tbCy/Kq/wCzWBG3+kLt+7/erRml2t8tckonMza0+6/fbd33VrQkuP8Aarl7Wdt3y1eWff8A3v8AgVZkmo3zVDNEr1XWfcv3vmpyy/L/AA0+UCPyv7tT29rv/hqe1iaVq1LOyV1VtrbqmUuUB1jZs23d/DVySD/dq5Z2u371OaLfUxmbRlI5fWIPl2/8CrF2bdy/xV2GqWv7uuba3bc25a7qcvdMftGe21fm2061+9uWi4Xyl/2qrxy7K0lEDat1/wD2attVCzn31d+XbWEom8TK1LbtrLhiWWTdtbdV7VGVV3bqNJRXk3f3q3jL3SI+9I0LO1+b/Zq9Nb7Y2qS1i/3aveRuj3bfl21nKodM4+6c/G6xKy1paTP5Un+zWbeWrRM25amsU2tHWEqhjTlyncWbq/zVrQ1zOnytt/vVqQ3rbflqfanTGoXrv7jVlyOqsuP+BVNcXvy8VRmlVm3UpS+0c05e8XoX+aryxK6/LWbZv/e+9W5brurz5VPeKjIz5IPm+78tTQpsq9Ja7vmWmx2vzfNWtOuTzDY1X+KnNF8vy1Mtq33lqRYv9mt/bkSlzEdrZ+arfLWP4g8Krfwsu35q7DT4vmVWrorHRFuJF/u1dCUqlTliehQceX3jxvwb8Ebf+1I7h7dWbdu+7/FX0d4d8FQ6Xax7VX7v92r2i6JDa7W210UzL5fy1+wZbQ5aMeY8ucox5jjfFGkfbbWSFF/hr5L+MXwd+3zSXCR/N/s19qXFv5q/NXI+IPDMN+rZjVq92MfsnDL3pcx8K+F/Ck2gyeS+75Wr0azSNl216F4s8ArbtIyR7a8xvvM0m62t8u1q8TGYHm9+B9hl2YR5fZTL02jLKvyqtYt9ozK27bXTaXq0cqqv3q0JrCO4j/2a8KcT6j4vhPJ9Q035m3LVaztfKmXctd3qWh7N237tc+1n5Uy7lrjkHKbmk/6ta1Jv9T8tZelptVa1/wCGsJFnKatuVqw5HZ1+7XXapaq8n+zXPXVuqL92pLMyFG+b+6tbFqu9VrMi+9/FWvZ7V+9UAH2Vd27bVG82/wDfNbW9VX5aybxd9dETORhyL+8qaGLf/DTmXY1Tx/dFBNhixL5n3fu1bi+9US/e+bdR5u1qsZaZ9i7aptP833qrzXv3trVVW4+agVzYhl+X5ak8/wCWstZaFuPmqBl5paF+f/4mmRy/L/D81Ksq/wB7+GiQ4jo32N81SQy/N96q3m/3qRW+X5ayLibEdxsX71W4bray7m+WsJbjbUkM/wA3+1Qb83Kdpb3W5fvfLWB4m+dW/i+WrOn3WxaoatOrRtVRiac/NE8y1R/KuGapdJ1lYm+Ztv8AvVF4g+8zL/eri7i9kt5G2turflMI1/ZyPXrXxKqfdatSPxV935q8Stdck3L+8210en6ozxrub5amxr9b5j07/hI2dvvVctdcb+9XndrftuX5q1odR+Wq5JGX1mJ6ZpfiBVZdzfdqxqnihfLZWk/hrzFdZaL+Kql9rMkq7d1VGlKRM8X7pf1DVvPvmbd8tOhvf4q5VZ/m3Kzf8Cq9Ddf7VXKJwxkbUl0yLWVdXTL8rNupkl1/tVn3Eu5vl+b/AHqzK5iG61Hym/3ar/b/ADZGqjdI3mf7NVWRkb5fu/7Nac32Q5TRml3r/s1lXFr5vyr93dVpZf4f4adDFu+XdW8TWNPmKem2Gy43f7Ve+fC6yXzI1b5q8r0vTvtDL8tet+BUm05l+Vq9nAUvaVPePMzD9zT5j6f8G6NDdQr937tddceA47hdyrXC/DvxDH+7Vm217tod1DdQ/wANfQV8vvG0onw8q8asviPH77wvNYSN8rbaqrBtbla92vtEhvY/urXF6x4L2t5kS1+f5nkEZ+/SM+aUfiOFjt93+zVpYN6tVq402S1m2labt2LX5ticJWwsuWpE6oyjKJh3kX8VUfKrYvIt/wDu1R8r5ttcUJe8c8ojoYtv+7V6FKoqlTLL5VdPtDWITRbGpyp833qb5qu1Ej7fu1h7T3hjZovvVTkiq55u+m7d9X7UDNa13M3y1Xjst7N8tbTRVJa2S7t1be3HGHMYsdhsatBbfaq1pNZr96q8i/LS9rzGvLylVttQybXp0v8ArKalRKRmRqlN+622pP4lqORtrfLWAF6161tW6KjfLXO2su5q6CzX7u75q6YlRLEkS+W396s2+Tavy1tMn7us3UEocipHPt96mr1qaZFRvlqvu2VlPlkcv2jStdrtU0llv+aqdm+xq2I03sv3mrD7JcTNayqvNa7f4Wrpli+Wq91aq8bfLTjKR0xjE4+aLb91aqsjMtdFJYb1+Wq8dhtb5a64yHYxY1ZV+amtu+8tbTWFVbiwZafNEiUJSK8M7fLuq19qX0qnNEy1HGjVNok8sjUj1Tav3qhm1f8A2qptFtqrJEz7qcYxMJSkWFv/ADWapI7rzWVax9jK3zVctdyrW/u8vKOMjprXy1+bduq558ax1y8d60X8VQ3Gt7G+Zt3+7XNyl+0NLUpfNbdXH6siqrVpXGs71+WsOZ2upNvy100vdJ+Iw/I8+T/Zq41h5Xy7auR2aq3FaEenb9u6uz2kYxJ/ulfR7Lcyr/d+au60tFijVVrJ0/TltV3bfvVqWrMrbv4a86c+Yr4TprWfbH96k+1VlR3X7v71Rfa/9qub3TtjPQ+UpLL5t21V/wBmrNnA25dtX2s967qpyN5X+zXtc/vGPPKMjQi+7TZG3rtqmt1uX/ZoWVVqpFyqFeSy8+b5F3LVfUNL/csrLWta3EaTbqj1SdWjbbXLOcuYyjI8p8QacrtIrfLurx/WLXyNQk/u17d4gdWkb/ZrxXxNKr6lJs+7X02XSlI6aUveKMM/lVpWcv7zarLWCrtub/aqxDdMrfKv+zXuShzHezsre4Xy/lZWamzO23c38VZdncK7VoN8y/eri9l7xwShLmMu8Ztrf7NVbF18zazVYvPk/wB37v8AvVRj+ST5a6YxOmlE3odu7/ZWsvVrrczRq3y05rptu2s66ffJ81VGJfKVJvmWsuT7wrSm+daz5uldcBlO4qGNvmqSf71MXpWwEq/3lpaiX71SRr8rUFli3TfIu6vRvCcrJHHtrzuzXdIteieG0+VWT+FVauDEyA9S0e6+7/dromn+XdXG6K++RVrqodzyf7NfL1Y+8efXiWLP97N8v3avTK3mf3qfp9q275Vq21v+82sq/LXmSl7xxzXKN0+Jn+bbWtb2bO38VGm2G5tq112n6N8qrtrlnPlkEYcxzP8AZrbflWnQ2fzfxV3DaJ+7+7We2l+VJT5yZwlEz7OwZa2LWz2r92pLWz/hrWhta5J1feJiQx2q+X8q/NUbWqpWssGzdUbWu+iMirmDeQLLH81Ys1h97atdhJa7vvVVm06uunV5STz++sGVWrBuIGiavTrrRPNj+b5qy5vDm9fmXd/wGur6zEDkrNWb5VWtSTdt27mStmz8PsrN8u1akutDZfu1l7eMpGpw+oRN83yt8tR2Nx5Ui/7P92ugvtIkK1zbQSWs393/AIDXTzcxEZcp01nPv/vVtW774/u1zuk/MqtXRWcTMu37tc0vdkb+093lKslv5rN8tH2DZ03VtW9hvary2G6NflrjnIxMWxt2RvvfLWovy1JHa7G+7RNE235a5oVPe5R8xXkTdtqrJEySfL92r0aNtp3kV0+1JuR2K7mVq3LP5Ky7OLbJWxDF826vPqyCMjUt9rLTvKVJKjhZfL+9To3X/erj9rKIS94vW8W7+H5avWul+e33ar2O2um0m337dtX7WUjenDmkUbfRtkn3a6bSYPK21ct7JUq19l2R7lWvpMofNiIndVoctPmL0d0sS7akjuleuXmumiuGVqtWt1I9fvNCP7uJ8xUq+8dAzLVO6VWWo4ZWp0m5l+auky5+Y4/xBp0c8bfLXifjbwru3Mv/AI7X0JqFvujauF8QaQsqt8tal06koyPl+SWbRr75tyqrba7Lw3r0d7Gqs26r3jTwh5u6RY/mX7tec2rXGjXiq3yrur5/GYPmjzRPssszD3vZ1D1a8tVuI22r8rVy95p2yTdtrY0fV1vYV3bv92rF5ArMzLXzEvdPsX/Mc/bxeVVndTpIvKk+WoJm2f7VYMzK1792sK8irambfWVe/drAsx2X95u+b5VqzZy7FqrcN/dqOGfczbfmojEUjXadWb5flqtv3feX5qoyXX92o1vF3fM1akjrhF3NUMbbKbJdLL935qqzS/xUEl7zf4qhml+WqHn7WZWajdub/wBloASR/wDgFNhdf95ajuH+amw7asgtNLsoV/mqJv7tPV/l/hoLL0bb13LU037r5dtVbdl3bfmaprqWokPmI1lXd8tXI1+X/ZrMt/mmX5a2VX938q/LWRcSnM+2ktZd8n99arahP5Tfe+7VFdXjt1b5lXdW0Ykcx1cd+qR/M3yrWZqWqR+W3zbd1c7Jryr/ABVmXmr+b/FTjEmU5fZK2tXiyyN/s1yN4rSt8tb3+v3b/vNTodG81l+Xcta8xhyykYlnYNK27bWvHL9lX7rba6Cz0FUVflrL16waJtq7dv8AvVvSjzSMKsvZxKdrqjIzfNu/3q1rfVvl+XdXF3ErWrbmqa11L/aru5TzI1JHYNqXzbtzLUbX6uv3t1c+t+r/AMX3qFul+b+9WZ0RlI31utv8VL9t2fd+asFrpn/3aa10yr/s1jKPMbRmdE1+rq33t392mrerLuX5q5iS8+8y7vu0631Jvl3M3975amUDWNQ6eOJbhv4ac1h8tU7G8Vl3bt1bUbKy/L8zVzS907IyMuSw+b5adDAq1pbV+b7tNWL5lrWEjaM+U6DwjarcXCrX0J4L8KLcQruWvD/BcSxXS7q+pvhv5LrD/u19Fl/u+8eVjp80eWRes/BU1kqzW+5GrrNB8R3WjMsdxu2/3q7bSdOhlhX5d26nal4Nt7pf9XX2dDGRlHlqH5xjsFJy9pQl7xe0fxbDdLt3LW8ssN6v8NeR3nh680a43QM21a0tH8VyQfLPuWirhadb3qZ59LFVaMuSvE7rUvD8N1ubatcbqnheSDcyV2Gm68t0q/NWkyR3S/w18xjsqp4iPLOJ6lOUanvUzxm6s2iZlZaz5oNjV6tq3hmO4VmVfmrh9Y0SS1b7vy1+SZrkNTCy9pT96J1Rl/Mcq3y0M+6rFxF81VVT5q+UjK3uyLGs/wAtHm+lNmTPzVXXrWMY+8UXF+7Tt2yoVfdTZH+Vdta8gF6Hbuq5b7WasmOXYtTW91/31UzOmhy8xsMny1Rk+T5fvVYW43x8tVOSVd3y/wDj1KnGR0z5SjcRfvKNtWJPn/hqONVru5fdPOlH3iv5VQyJuq9t+tQtF/DXNL3REdmm24augs6zbO33SVrRxbKPae6VEteb8tZt82/dVpvlWs+6Zt1HNzFVDLm60R27PVqOBXb5qvQ2v7vbRGJiUbe12LurWt+tRtb7Pu1atUXy6yn7o4lqNlZajuPutTY2/wBqj79RH3pHZ9kzW+T+KnRqrVJMn7yj7ld/wmdxskSq1QyRKy7adcS7WqvJdVzc3vG3N7pTuLdX+7R9lXy/lqZnV9tWI13rVcxnKRnzWC7Vao205Wj+6tajRU1l2LtqZfEZSMGTS/vUW+l1qMnzbamh+ZvlWrjIzjE5+4sGT+GsO6spNzbV+WvRFsPPk+VabceHF2/MtONU09ieVzWrblX5ttWLez212114cVG3KtVW0tV6rRGuTycpz9rpu5trVuQ2axL92nL5cW5VXdU33tu2olUMkSKiuq1J9nXb8tSRwfKtTbfl+Za5vamvKUZP3UbVm+f/AL1aV9uit2Zvu1z/ANsX1rRAjx23XfD81Y+rbUk+9WwrfZ4/vVz2rN5sjfNXsx+IKvxGa2peU391af8Ab/l+9Wa0DSzbqseQzNXZ7pJdhvWlk21Fql/8u37ny06G1ZNu37q1T1Kyk+aojGMpEnB+KtS8qFtv3m/vV4/eS+bcMzfOzV6p4ws2WFmdvmX5q8pX5riTdX0uBjyxO/DRK+3Y1SW6fMtSeU3y/L8v96j7tetc7uU0rOdYtudtaS3S+W1c2stWFut7feqOUOUtXEvm1Vj+dmob5vutTl+VflpBGI9Xby/vVUk+7uqz/BUTbdzfNQBTm/3fmrPk6VqSJ/tVm3HyNXRAgpXHWodvzVPJ935ag/irpiXEXZTl+9QqUL96kEi/Y7Um3V6D4dXZD8vy7q89sV/fLXoGiuqwx1wYkv7J6FoMW6Ra7rS7Pd95d1cH4Xn3SL/eWvWPD8Ctt+b/AGq+QxlT2Z51X3pGtp+kfL823dtqZtL+bdt21vaXZrLIzbf4a0msF/u183HE+8c1WBj+G9OVpm3K26vQLPSNm35ayfD+l+VNu2/LXdWdl8q7qU6vMdOGiZbaX+7+7WHfWH+kbdtd99l/d1zupQbbjdUwqe6XiomHb2Sq1aUdqtSWsC7mbbWhHEu6ojL3jj5Sj9l/io+xVrR267actv8ALWcqnKTKJi/Y6FsFatb7P83zUbdjbVWojXMzLXSF/u01tGX+7XRQxbl+apo7VWauKpiZcxpGPMcmug/MzVG2jfL92u0azX+6tV2t1opYmUg+E89vtEX5vlrlb7wqryLtXatetXlqr/w1lyaWv92vYpYvlMrHnNr4faD7tdFpul/d+WugbS/m+7Vq1sPKb7tXVxPMEYmeul/L92pvsSqtbX2b2qP7L833awjU5i4xOfktV3VXa1X5q6Ca1+aqMlr81Eo/aIZkrYbakay/2a1o7Xf822nfZ13N96sXU5SYmL9n8ptwqa3l2fK1aEkC1ntbs8lQ5e0AtR3Wymx3m1qhZWReaqsm/wC7WPLzESOksb1Tt/irttBfevy153otrIzbVVq9O8J6XIiruWvVweW1sVL3Ym9Kr7OR1Wm2bS1sSWSxQ1NY26xR1YkZW+Wv0/KMi+ry9pI6a+M5o8sTk5NGWWZm21Yh0vb/AA1tSeWtVZJ1Vvlr9Dj7seU8G0SNbNUXdUc0Xy1I11/dqGSdU+9VkylEozW9c7qlku1v7tdFcXke2uf1K9Vqoy5jgfEWlrKrfLXkPjDw1uVpEWvatYl3sy7vlrkdagWW3ZWpSO2jUseN6LeyWF15bN/s131vKtxCv+7XD69Z/ZdQ3fw1ueHdR3xqrV8fmFD2cuaJ+i5ZivbU+WRcvE2fdrNuN38K1pah8zblrPZP4lrw5HrFaX7grMvFVF3bq0JH2L8zfNWbdP8ALUAYd822s1Zdu7+GtS+RXrn7x/K3N/FREzkWpLj5vvVV+1L/AN81nyXjIu3d/tVF9s+X5fmrYwlI1Vuv9qhpV27t1Y63v+023bTluqVgjIuSPv8AvNUkcu2qLXHzf71Ojl/75qSyaZvl2/Nt+9TY5drVXuLpV+VqihuP7tWRzGqsq/e+81Cy7mb7vzVm+f8ANu3VJHdLuWgIyNaFtv8AwGm3E/zVVa8VfutVO6v13LQHwm3pr7pFaui+VbeuU0m6X738VbU1+qwttb5dv8VRymsZHM+Kr/yFZq8/uNek8yuq8Rf6bJ8v3WX5q57+wf7tV8JnGMpFGPW5Hb71K2rszfdq9D4ek3btu6rP/CNSfwqv/AqrmNuWRFosv2qRV/i/ir0DS9LXy923a1Ynhnwy3nbmjr0WHTVitV+X/vmkaxp+6ZPkbVrF1KwWXczLW9JtVvmqrIqv8rVtCfKcdSlzHm+saNsVl2/e/urXI3VrJasy/wB2vZrrTt0bbfvVyereHlf5lX/x2vQp1IyPNnh/5TgYdS2ttb+GrUepK3+9TtQ8PNB821vu1jtBNE25fu/3a2sc3vRNyO6/u1Mstcz9oki+9Vy11L5trbWrGUTSMzWkX/vmoV3JJ/8AY0+GdZfu1KqKm37rfLRylcxasbpol+at6xvd6/Kq1zi/L91av2kuxV27v9qonT5jeFU6mOXf96nxytu/2ay7W4V9q1ejbf8AKv8AwKinQlKRvKtGJ2Hhe/2yLu/4FX0B4B8RxxLH81fL9nP9nk3LurtPDviprNlXzNtfaZfgZSifJ4/Hcp94eEfFsbwqrMvy13kOswyx/My18V+Gfib5Ua/vvu/wtXfWPxf8rbum+9Xqzy6p9k8OOYUz6QvPJuq5HVNDjdmYLtrz+x+LkLqu6T/x6ti3+JNrP95lb/gVOnRrUTKdWjWj7xrWs9xpcn3mZa6rSfEat1ba1cC3ia1uvustVZNZWBtyNXeo+0+KJ5kl7GXNSke1W+qRzrtZqq6hYR3qtuXcteX6b43VJFV5K7Cx8Sxuq/vN1eVi8s54nRQzCnP93U+I5/xB4fazbci7lrmWi2t92vVpJY7yFv4lrida0j7LIzKvy1+J5/kf1eXtaR6tORzMibVqq0TVek/i+WoflTrXwkP7x0FfZ81LUv32oZNi0c3KUQ7/AJaj/i+WpGX+Gm+U1ayfNEcZcpYWdljZahWXe1CpUK/LJS+EvmlKReH8VRx/JM26hX+Wo/4t1dXN7pMi0u3bQq7lpqu3l7amX5Frmqx5gj7pYs4mSryv81UYZ1RamjlWuPlK5iaR91Ztw2+T/dqxJcbF+9WfJL826tIvliEveJofkatK3Ss2Ft7VpWvzVu5e6Zk23601Vq8sX7v7tV5l2V5tWoVGMiur7WqSNqryfJJUkb/NWFKp7x1wiNki/eVHdPViZ9v3WrPum+T71e3T94uVOMTNvrjZItVftG+q+oT/ADNVW3l3yferOceWRznQW/71q1reD5aydNfctb1vXM58pcfeI5IvlqncJtrWkX+Ks+6TfXTD3jKcTJV9sjLVi3+9/tVDJF+8+WrFuvzfNRMmMTa0+L7rN92rUzru+XdUNrKu3bUkm3burjnGX2TuplO4Vf7tc7qDbdy/8BroLi4Xa25q5e+lVpvvfdo945qsiqqf7NWLeLbUMM6u1XIfvfLWNWRNOMTUs7Xcq1NcWuxflq1Zr+7X+9U1xb/u65fanoU6Bx+tfLbttrijJzXoOuWe6Fq4E2terh6i5NTjq0pcx5HcXHy7d1Zslv5/8NFu3nyfLW5ptgqM27dur16svZnNy80veMWHRtyr8tXodG3fw100dmvy/dapltdv3a5PayJMW30Zf4tq1n6ppe1Wbb8v92uyVV3N/drH1qJfL+Wt6VX3gPDfHVqvkt/erxS8i+z3jV7744gXbJ/s14frSf6Z/wACr7PAy907MP8AEUGqhcMyt8vzVekT5azZkZ2+9XqxPRlIjWVmb/2Wr1nBI7fdo03SWlZflruNH8OLtVvL/hqpVOU5JVeU52HTW2/N97/Zoks2Su+/sTZt+Ws3UtOWL7v3a5faxMo1zjfI2VDJE1bzWu/d8tV5LddrU41DeNXmMG4XZWTcN81dFefKtc3dNskrppe8bIoyN96mx9KJm+anLXdEkWnqn8NC7aFb5qRZctflZa6zR735VVv4a4+OWtLT73Y33vmrlqx5gPXPCt0vnV7V4VuN22vnbwbdNLNGqtXvfg/c0e6vjsypc0TjmeuaOivHurU3L/drldLv/KXa33a1o7/c33q+IlTlGRyTkdZoKLu+auwtflVfu1wOj3iov3q6i11Jdv3qxqy5TelPlOguGXy127d1c3fJukbd96rkl+rrWTeXW+TdWcapNWpzEkK7VqZZfmqis6063l+Zq6eYyjI2I3205Zd+5aorcbVqSG4+asplFxtqtVeRvmX+7UbXXzfLVWW6XdWRhI1rWX5qvLcKn3fu1zsN0v8Aeq9DcV5lSUuYuJqNOtVWlWq9xLtqnJcfNTpkykXpnVmqu21m+as9rr5m+aj7Uz7fmrupyI5i8qru/vVJGqpJ/s1m/at1TR3VXKQRkaj96ZVZZ1205Za1pSOmMeYjb7zU3yv9mm+au5qkW42fxfLXbKXumch0dv8A9806SD5tu2iO4X7tO830ri5ZMzKbW/3v7tV/sfmt8q10Wn6Q163yrXVaT4N3MrMtfS5flFbFGMzzmHw/NL/C1aFr4Kklk+7XsVj4SjVfu1rR+H44vuxr/wB819vheG6cf4hn7x57oPg1YvvLXbafpcdqqqv8NakdgsX8NEi19rhMvo4WPLGJEpcpXaVUqjcXjJ92rUluz1G2m7/vV7EeWJzSlKRlyXEkv3aasUjVtR6cqVY+wKtVcn2UvtGDHbt/FuqrdQMtdT9lWql1arRcOQ4O8Sbczfw1zuoNIu5mr0C+gjRq5XWrJWVttbxkYyhy/CcHNK1xJJurn9a+X5f7tdhcWXlSVzuuWf3vu0SNKcjzXxFbrLGzKtcrY37Wt0qq38VdprC7N1ed6s7WtxurxcZS9pE+ny3E+zqHe/aFurXd/s1SZti7d1Zvh3VFnt/L+9Vy+lVPu/dr4qpHllyn30Zc3vFW8f8Au1mzPub/AHasTXG/7tUZm+b5ayKK8z7lrndUibbu2/LuroWZaxtQTcrL822iIpROLvpfKmZarreNtb+H5atatE26sNmZWb5vlX5a1RwSLjX7I33qmt7jf/vViszeZ96rFvceV/FuqwOghl+X733aka4VF+9WPHeL/e21J9s3LUWL5izcXSv/ALy1BDdeU1U2n3s1Q/aNjbqsg0pLz92q1HDf72Xb97dWTNcbN3zVXW62tVRiTzHSSX7f3qqtf/vF+aslr/8Ad/xfNUMN1++20cocx2ljf7NrK33auSavu3fNXN2svy/7NWd29tu35ak1NWOL7VJuK1aWwXbUOn/LWkrVlI3py5SO1slT7y1pW9lH/Ev/AH1VLzdu6rdmzSyN97atBrKob2kwQxVqXF0sVu3/AI7WHHO1vDuqpNqXmt96tOWRUan2RZG3q3y/NULVH5u6hX3fL96qKH/f/wDQagkgVqsfc+Xd/wABo/h3U4yM5RjIwbzRldWXb8tczqHhxf4a76R1Zap3SR/L92uunVMJUonlOoeHFi3bdzbv4qxJrCSKT/ar1XUreNm/4DXJ6hZxvNurupRlUkedXpRjHmOdsVZK3LVd9VYbNf8Ax6uk0HS2nuF27m3V9BQy/mPmKuM9nLlH6foMlw1b+n+CJpW3eW22u+8H+D/tG35V/wCBV65ofw+j2rtjpywMacio4qUjwez8Bybdyxsv96ri+BZv4Vavpqz+Hy7f9TVz/hXcbr/q62pUqcSJ1an8x8rt4NmX5VVqh/4Ry4ib5VavqaT4aR/e8uqMnwyX/nn/AOO19RhMTTpngYmlUrHzKtrfWrLhW3LUy6pqUS7f3m2voab4ZKv/ACz/APHay7j4Xr837v8A8dr3I4+jI+fll9Tm+I8TtfE2oQbvmatS38fahBt+Zq9Gm+F/3v3dZtx8LPm3LDVxxOHkZSweIj8MjJ0/4pXCsqvurpLH4m+avzSVgyfDJvm+Vkqv/wAK8mT7q10xlhZHJKnionbN43WVdyyMrVqaH8UmsLhY3k3Rt/tV5r/wi+oW/wAvzN8tZ95o15F821lrshSw9T3TyMRPFR97lPrjwz48hvI1ZJtytXWSXUd/b7t25q+OfB/iq80a4WOVm8uvoDwj4r+2w/6zdur4PiDJ4unKUT6LKcylOPs6nxGxqVv5UjVn8VtXjrcR7qw/uyV/MebYX6rWlyn29P3hypUipuanR/dNTRpXgRmVylfyqFi3tVxk+Wqv3GatOYuMSuyfNUbL83y1a2bqFi+992tfaRK5Srupuz5adIjfN8tEf3jWkJBykkfzstWl+6y1DCuyT7tXI4vlraJXKU5GZaFvfl2066Ss+T5WrnnExLXm76jZlqOP7poj27qwlHliaQLEL1sWLfL81ZMa/NWpY/O33q4atXlNYR942rd9y0XEW/5qdbr8tS/8s64+bmPQjT90wrpG3VCr7WrUuF+822suRauMeWRzyjyhcS7qy7pvl+9V5lqvNB8vzV69CY/iOZvF3tUca7K1Lq1+823+GqK/KrVrKXMZ8ppafcbdtdFYzq67q423uF/vfNWxZ3mxa45x97mMOblOqV1dapyRMzf7NFjL5q1sWthu+9RGqbRh7Q5/7A3mbqkW12111vo3+zQ2kfNt2/drmniTqjhZR945WHcrVJJKyR/NW1Npexvu1j3VuyNRSrEThymHfTtu+Wse4RnbdW1fRbWrLmRXru5vtHnyiZq7kk/2a2tPf5vmrPaD7taFnF8tclcdL4jpLT+Gtr7OrR7f4qwdL+fbXQW/zfNXhzlyyPoqHwnO+IINlqy1wP2D2r0rXl37q5L7H/s11U5ysc9Tl5j5X0mdU+X/AGa6WxuN3zV5nY6lsVa6rS9U/vNX31elzHgHcQyr8u6rUbL/AL1YNjdb1+9Wks/y/L83+9XjSiVI0F/2fmrF1Z/9ZWtG38X3a5/Wmb5qulH3iTyz4gPtt5G/2a8Evrhpb5t33Vr3bxxtljZa8P1Kwa3uJG/hZq+2y/4Trw/uyKcm7b/s02zs/tFwv91amVGra0OyVpNzLXq83KehI2tB0NZ9vyrXe2OlrFHtZdu35aytFiVdv3f9qugmutq7VrklUPEqz5pFO6ijij2r822uZ1J1dmWtTULzasis38NcndX7SyfLXJORzxlIq3DLubbWfN8it/EtXGbfu21k6g7IrfKtdFKMjspmbqUq/wB77tc3cN81aF1O275qy7iWvXpR5T04/CVZPmapI6hX72771WI/4ttdZpEdv21Gr/NTm/vVXZvmoIJll+arVm37xdrVmr95v9mtHTYt10qrSqe7ED1jwHa7PLb+9Xvfhv5LePb/AA15b8P9L3wx/L81e3eH9GZI/wDgNfHY6XMKXKXll8qPdRa6uzt8tN1ZfKjaOsvT02zfLur5yrSjGPMeVKXvHoGi3jNCu7+Kuijv2iX71cfpe7bt/hrUml2x/wC7XzdWPNIHGUToF1FnXczVG17XMrfsvy7qsQ3+77tXQwkviDm5joI5/wDvmpln2L8tYcd583y1YW9+WuqVIZqfam3feqxDdbf4qxVuFqZbio9kXGXMa0l7VNrhXb71Z9xOy1V+1fN96sJ0zCRvQ3XzVrW8u6uTt7r5tzVvWtxXmzp+8aR+E0rh/wDaqv5W+nM25d1WI0Xb/FUxhymfKZrQfM1NkXau6tZYN8dVbiLataUwlD3TNZPm3fNViHrUaxb6sW6bWrplH3SYxJNu/wC7uqOSVoP4q0oVWWi603zYflWil7sjq5Jcpzs1/wDNR/aOxay9Ygks5vlVttUbdpLqTan3q9unS9r7sTjlLlOohvd33fmauo8P6NJfyKzK22qfg3wbNdMrOv8AtV7R4d8Lraqvy/NX1+WZBKpL2lQiMuYh8P8AhlYo1+WustdLjiX7tXrWyWJfu1Y2fNX6ZhsJTw8eWJMivHAqLTttTbaSvRiQVJIqqtF833a0GSoWWrM5FPy6hk+RquMn3qqzRUCIVl+apllqnIjJRGzbqsx5i996qd1F96rEbU2aVdtBZzOpRMq7q5e43bm/u13F8kbR1zN1ZL/DVRkZSj7xx98q7qwdWijeNvlWum1a3ZWauH1q/aDzM1sYnA+JIF3NXmviSJnjb/Zr0zULhbpmauD16L5WWuKr7x6+GlynH+H9Wa3vPLZlRt33a7Ca682PdXmupf6FfeZ/tV1Wk3/n2618fjKXs5cx99gK/tKfKaSz/NVW4f71RyPtb5aaz7q8mR6vxEbPv6tVK8bdUsns1U5vn+996pKkYOoRbmbdXK3kSo38XzV2l4i/71c3fQferWJzTic/IzIzf981Ct0qU68bYu5ay5Jdm3a235q6YxOWUjWjuPl3bvlqaG4+Xd8tZcMvy1Msv+1Ryk8xo/aR/tVEz7qr+btVW205fm+9SK5hs0qv/u1W83buqzN977tUWf5m3UEyHfaG+b+7Viz/ANZ/erKZmeT5Wb/dq/b3C7vmX5mp8oRN63l+WrkLVk2su9v9qtSGX5drNWZoalnP/Cy1rW+5/wCL7tc/av8ANW9Ypu20GsZGhDbtLW5o+nb2+7/wGjTbWNlrqtDs1a4XbWRvymPrFh9ltWZf7teayatsmZd38Ve5eJtLV9Pkb+6tfMvia8+x6xNH/davt8qwMcVT94+YzLHywdSPKdlDq692+arUeqR/3q83h1llbhm/76q4uvfd+bdXVXyXl2MqWdRl8R6D9vjT+KmNq6r8u5a4H+3vl+81V215v+em3/eryJ5VI9COa05HdTatH/Ezf8BrNuNcVd25q4ubWWdW+ZmqjJqzfL96qpZdKJM8ypnWXGs+bVVpVl+VtrVza37O38VXrG4ZmVm+992vew2B5TxMTmPN8J0Fjpq3Eir/ABV6V4P8PfNHuX5a4fw/t3K1eseE544vLr3ox9nHlPAlL2kuY9W8H6NHEse1fvLXsHh/To/LWvJfDuqRosfzLtr0TR/EsMS/M1efVjKR2U5RiekWdhD5f3avLZQ/3a4+HxlCqr8y1J/wmUKf8tK4fZSN/axOoazh/u1C1nD/AHa5tvGkL/8ALT/gNN/4TKH+8tXySMvaROgk0uFv4aryaNC/8NZP/CYQ/wAUi0L4th/vVXLUiF4yLzeH4Wb7tV5vC8LfwrRH4mhdv9YtWo9ehf8AiWhSqRI5YmS3hKF/4VqGTwVC/wDyzWuih1SF/wCJatQ3kbVrGvUiT7OJxcngOFl/1dZOofDeN1+WFWr1iFo2/u1aW1jf+GumGYVKZhLCU6nxHzPrnw0aBmkSP5ttR+H/ALRodxGrbttfR2oeHobhW2rXC654NjRmZI/l/vV6H9pe2p+zqHi1cq9nL21Mbpt/9qh/v02ZdrVR023ksv3f8NaE3zLuWvw/ijB+9KUT3MNO8feJLdd1WlSqcfyVYWVUWvyvlZ6MR0n3Kps6/Nup0lx/F8u2qLSrubbR8RUTStYllrUt9OVl+7VHS23qrV0Vmm6uadTlPYw2GjU96Rh32ksq7v4axWXZI3+zXoUkCywsrf3a4vUrXyrpq6KFXmFiMN7Mjjf5qvQ7vLZmWs+F1VqvNL8tbTrnNGJDMnzfNWfcRL5ny/NV5pd8m2q9wn3qI1eY5JxKPm0bl3LUP3W+Zvlpvm/vFreXvRIj7prQ9K0rP5dtZtm7Ovzf3a1Lf7ytXzlfmOqnH7RtR7VhWpFl3L92qay/KtSQy7KmnI7YBcfdrHZP31bFw6pHWSf9bXXFGcwbai/d+aq8i746sff+WpPKVlrqjzBGJh3y7I9tc/ePtVq6jUk2RtXJ3zr81bQ+IxmUY7plk/3q2LGXcv3q51/vL/vVtaem1lWtZnJ8UjvPD8G7bursrGDdXG+H59rV21jcKqrXiVanL7p61CBtWdr8tSLYbmaizuFfbWgrLtavO5uaXKez7pg31htrmdQsv3nyrXaXT/LXP3kS7t1dNOXLI4atOPLzHn+sJ5U22sdotzVta9t+2N/drP8Al969eEjwZR94h8r5vu1JH8ke2nK21loh2vMq/wANTUjzRMo+7I6DSYtturNW5H8sa4+9WPZv91f4VrYP3Fr5yvL3j3qEfdM3UE3q26ufLcmuk1T91DIzVxRlrqou8SKvxHwtZq3y10Wn7kZdtU9Jst610ENn5S/KrV+rScTwuXlNTTbpvlVq6CzuN6r/AHVrnbWJYl+atC3utjba86rS5iZe6dNGy7axfEH+rZl/hqZb/Yv3lrB1zWf3bfN8tc8aXvCkedeKpf3jbq8w1aJZZvu123izVP3zfN8tcPNKss27/Zr6HDc0R05e8VFsFdd25dtaelosW3b92q8ar8u1v95dtWIZfK2ru3ba75VTulU906izvFi27l/h+9U0msru+b5q5WTUf7rf8BqOO/Vl+b71YLmkeZy+8b2oXSvG3zNXPyL833atfaN+1W/u01dssnzNVxgEYkcdvvWsu8g+8tdNbqpVvl3Vm6ha7Vb5a6qZrH3ZHnOpReVM1ZE3Wuj1y32TNWDNF822vWpnqwlzRKsfzNVqNarxxfNVyFdn3q2NOYa0X3arsnzVeZf7u2ofKpcwFeOL+L+Ktrw3a+beL8qt81UY13/LtrpfCsWy4Vv9qsKsvdDmPevh3b7FjZq9p0t1+zqteQeB4vlhVa9f01NlurN/dr4/F/Ec0pGbrCtKzbadY2fzLVi6iX/eqxp/yV5Nf4Tz4/EdFY2Wy3XdUmoRfu/+A1e0/bLbqq068i/d184480jolHmicTdO0X3v++qhh1Jdq/NWhq0SrHJXGXF00EjLuavoMNS905InXx6oqN96pF1n5m+b5a4VtWbb97bSWustu+Zq3qUBHo9vftL/ABbq0rO63N81cHpuqb2X5q6CxvN7fL/drh9gdNM6CZl2/NVP5fvfxVV+1fL/ABVDJdbF/hrOVIykXoZ9k3ytW5Z3q7lrh11L9581alrqX+1XDLDExkdxDeb2/wBmtiGVWVf92uDtdUXcvzV0Vnqiuq1lPDe6VTOi3fLVXUG2qvzVV/tLbWbfaj5rbf7tc1OhLmKnIsNcfLUlq29qz4W82tjS7Vnm+7W9WPLEiPvGpYxN5a7lrajtVaPatWNH07evz1sLpLbl2rXlxlKpU9nTPVp/D7xxN94c/tFpFVWarHhf4c+VeKzKzV6ZpPhxfvba6bT9Gjibdt+7X61w9k8o/vKx5FeMZS90o+H/AAzHaxr8tdRDAsX3abGiotO37a/UadOMPdic3MWE7U1mWq/m01pa15TPmLNLGm6qfm05brZVBzFpolquyUfbab9qWgPdBoqhaKrHmrTWdaCOUozW61VaJUrUkXfWbeK1BlL3SjNdLFurJutW/hqa8gkes2TS5HrVGEnKRDcat/e+Woftqy1DfaRMjfdqqtlMtDCMpBfWqyq3y15z4w0htsjKtemLFJtrH1zSGuo2+WiMjR8sj59uoPIkbcvy1yuvL95q9S8TaI1rJI3l153rVr/rP7tTOJpSmeV+ILLzfmWqOi3rW7bXaum1KDczLXLXVq1rcMy/9814uKpe0ifT5fifZyOn83zY91N82syxvN67V/u1Ozb9u37tfKSjyy5T7mnLmjzEkjb/AOKq8i07ev3qhkfd/DXOPlKdx/vfLXO6onzfNXS3H93bWBqy7Wb+9VRMJxORuot7N8vy1k3EW1q6RovNb722qN5a/wB2uqMjjlEx422N8392po5abJF96o/mWtCCx5q1NHL/ALVUt3+9T9+z+9U8w+YsTS1m3U+xqmkl/h/iqjNulbau6tYxJlIkhl3t8tXFb+61Zce6Jvu1chlXdWkokRqRNOOfbtrShvWb+KsTzfu/xfwtViGVt1ZyiaxkdVYyqtdBp8v7xa421vFXa3zf7tbmm3/zbfMWsOU0PTNJl+Wu08PxfvF+WvN9BvVl8v8Air1Dw3BJLGrBd1RGPNI6lL3S14muFi0+Td/dr5F8YS+b4gum/utX1d42tZv7NkVVbdt2183614KupbySRlZfmr9PyOh7OnzSPzfPa/tKsYxODkl+bav3qb9o2fxf8BroLjwlcJ95WqjceGbjzPmX/gVfTSlE+fjzGUt6y/e+WmNcSf71Xv7BuNzblpraJcVxzjE6oTkZ7Stu+9UbStuVVbbWoujTKq5X/gVSf2DJu3bWauaMIm3PIzY3+bdu+7/drSs7jYys1TW+iSfwxtV2PQZn+6u7/erpp8pjNyNPSdU2eWytXbaL4m+z7VZq4uz8PTbl2rW5Y6HNu+ZWrriqcjn55RPTtJ8aeUv+sat6H4l+V/y0ry230O8bbt3Kq1pw+F7yX5fm21rGhR+0ZSq1vsnov/C02X/lp8tO/wCFpb/uyf8Aj1cD/wAIbebfutT/APhDbrd/F/u1vGhhzndXEnc/8LSZ/mWZqb/wtVt3+srif+ENvH/vVDceDbpPlpeyw4RniDvo/iq3/ParEfxV3ttWRq8pm8L3yt91qz5tIvl+9u/75rOWHomsa1c90t/iuu75pK1LX4rr8u6T/gNfM8iX1uv3WWof7WvrX+Jv+BVnLC05Gn1mpE+trP4pRv8A8tPm/wB6ugsfibG2395ur4vt/Gt1E3z7l21rWvxBmib/AFjf99VhLAxNY40+4NN+Ikbbd0m6us0vxpHLt/eV8J6b8UJImXdI3/fVd14f+LjLIu6T/wAerjqZfL7JvDHRPtyx1mO6X7y03UIFlVq8H8G/EuO62/vvvLXr2j+I47+Ffm3V41elKietSqRrRMvUtOVJG21lr8nytXVXSrcNuWsO6tdrbq+HzyPtKZlGnyyKPyrUM0v+1TpulZs0uxWr8nqU/e5Tv5fdCS421RmutituamtPVG4bfurj5OWRp9k6zw7fq6+WzV11m+z5a8j0vVGtbr/Zr0LT9W82FWrhr0vtHuYGrH4TqvtCpHXN65tbdItWGv8A5WqjfPuh/wCA1FL3TrxUoyiYsdx81WvtHy1TVl3NUy/d2r81TVPGl8JatV3N96rE0Hy/Lup2nxfdq80G6ueM5RKhS5jl7q18qOstX/ff7tdVqEX7vay/w1zccSvM396vRjU905p0+WRqWO51+WtyzibatZun2+3b/FXRWsXy15VWUeY3hEhX5KmhRtu6rUdnuqwsSxLtrOMoxN4wkZN0zfdas1m2MzVsXkW5aw5vlkbbW9OREo8pahRXbdVyqtirNWkYPu1t7U3pxMHUovN3Vx+qWrRSN8td9fJsauT1pVbdWsahzVYxOVVP3m6tK1l/irPmRUZqIZ9v3q7o+9E4Ze7LmO40W6VF3bq66z1T5VrzXTb3bXQWN6zycNXkYmh/KdlOqeiWuqbpPvVvWd/+7rgdNl+bdXTWd1XmwpcvvHpQnzGxdS7lrn76fyFkZmrWaXfXM+IEba1a80Y+8FXm5Ti9Wl8+8kb+HdVHzW8ynak7Izbqz47j5Wau2h+8PJ90vTXW3/ep1rKqTR/NWHNeq8nytVizut1wtelKn7pjKPvHeae25lZq6JP9WK5HS7j5V/2a6RZ18mvAr0OWR7GH+Ey/E0+23VVrivNrq/Ej/u93+zXD/alrqo0PdOerL3j5d0+18plb+HbWtCv8W3bVW3/dblq1uVF/2a/SYx5j5+VQmk+7u3VVWX/SP9371RtKzs23+7VOafyo/wDa/vVvGgYc/MXLrWVRW+b5a5jWNZVty+YvyruqlrGqLu+8v92uR1C/aeZo1krD2XLI2M/xJP58kjL92uWWXbMy10d1E3lszfxVj/Zf3ny/3q9Gl/KaRpjo3bb96nebtX5akW32U1omX+HfW/s+YJe6Qs275vm3VGu5G3VYa3bd91qasX+y1VGmVGPMSLcNtqSG6+b/AGdtUbh2+6rfxVGsvlfN97/ZrflN40zorW6+X/Zpt03mr/eqjb/Ovy/xVa2fK1Vy8phP3TmdUs/tUny/eWsf+yVdm+Vq7Dyl/wBmnx2G/wDhrWNSUTeMvdOGbTtnzVD9lZVrtrrSF/u1k3lgsC/7VaRqBGqc2ybfu01V3Mu6rV1b/NuWoYYvmquY64yJoYF8yui8PweVcK22su3Vdq7q6DRWXzKxqFHs3gmfYsdesWN6v2Vl3f7VeL+EZVVV+b7tepaXcL9n3V4FeHvHPOP2jcaeNF3M3zVXhv28z5fu7qwdQ1byvm/i3bdtZtrrP77/AFlefOhzRPO+0ezaDdbofvVsSbXjavO/Dus7W2+YtdtDfrLGuPmrw5Yb3jsj7xz+uRf6z/dry3WL3bcMrbvlr2LVIFljZv8AZryvXtJZrjaq17lCMacTjnGUZHKTai3zf3aZDfyf3mroo/DW9fmXctW4/DkKL/q6KleMQ5ZFTSb9tq11Wj3u3czNWTa+H1g+781a2m6XIqttrhlVidkY+6byz+bH8u2o9/y/w1DHYXDRq3l/NVhrCaKPd5e75a0hGNQ5p8xj3DsslRx3TI33qh1CVopG3ferFm1L5qn2XLIxjI7Kzv8AfMu35lrprHUdi/N8teZ6bqPzferet9X+7RKnGRtTO2uNZ2L96qa6j5snytXJzak0rferpvC9kt025q5pxjTjzE8sqkuU6zQYGumWvRtJ0uOJl3Vzej6ctqqsldpoMTXDKrLXzeInKtLlid9OMafxG1pNhvZdq12Vnpy+X81R6Hp3lRqzVtLFX3HDvD8ub21YzxFePwxG29uqL/dqbftqGSXbVeS4r9lo0Y048sTyJTL3n+9Hmq7Vk/avmp0dx81dJlzGvTGWoYJ/lqwrq1AiHbUbK1XNny03b81AFFkaq8jSJWx5dRyWu6gXKZP2qRab/aPzVeksKo3Gm0Ee9EuW9+rfeqZvLlWsFopIm+Wpob1qOUIz/mNT7FHLQ2nR1HDe1ajuleg1jKMijdaSrfw1VXQVfd8tb27fTo0Wg05YnMyaIv8AdqndaMu1tyq1dNdfJWPdXFAcsTy3xp4ZWVW2L92vB/FmiNas3y19Rawiy7q8v8XeHFulbavzVrzc3unNy+9zRPmPULVUk3LXO6pZbl3V6R4s0RrCZv3fy7q424i3x1x1InoUqhxe5rWb71aEc7PHu3Ualbt/CtUbeXym+9Xy2OocsuY+2y/E+0jyyLyt/wB9U1mX5v8AZqPzf9r5aav+1trx5HvIbcLWHf8A3mrakb+Ksm8WiJnUMdYtzN/s1XuoPlrU8r5vm+7VeaJmX7tbHHI5maL5qh8pdv8AwGtC4t1Xd96q7LVGXKVWt/lVtzVG0WxavNUDbv4V3VYcpmXCbPm+au2+HPgabxHN5jxtXNx2TXUyqq7lavp79nnQV8ldy/e+7urvwdP2lQ83FT9nE5PxF8BW/slpIo2VlXd8teL33hmSwupIZV2stfqRH4Itb/Q9vlr8y18i/HT4SyaTfTXVrD/vV9/gcDh8RHkkfEYrMK2Fqc32T5n+wMnyrRHEyNt+9WtNbyQSMrR1VWVUk+b5a6a/D8fsm1DPeb4hFSRV+7V3S7eaWZdqt96m2+15NrtsrovD8UPnbmZd1eVPh7lPXjnUZHoHgnw80vl/K22vfvCvh9YoV+X+GvKfBN5bwbWZl2169oviW3gjVfMX/vquaOUexl8JUsz5o/EXtW8KLdR7W21xeofDyFm/1a/98133/CTW8v3mWmtqlvL/ABLXpw5qMeWJ5NTlrS5pHkd98Mo3+9DXP3Xwvjdm/d/+O17tJPDL/dqrNFC392q9vIn2UTwGb4ZbP+Wfy1Wb4af3Y91e+taw/wB1ahawh3fwrWXt5FxpRPBf+FYt/FHtp3/CtN+393/47Xun2KHd91aI7WHd91an2si40onikfw23f8ALOrcPw02f8s69qjsIf7tWo9Nh2/dqPbyNPYHjtr8Of7y1uWfgFfl/d16YthH/dq1DawxVccTIPq0Th7HwCvy7lWugsfh9G7fdWustYo1atqzaFNtV9aqE+wicevw+j/hjp3/AAr6Pd/q69Kt/J2r92ptkNP6zUI9hE8vbwDGn/LOo5Ph5Cyt+7r1L92rfNtpreXup/WagewieL3nw5jZf9XWDefDldzfu/8Ax2veLiKFmrJvLON2b5av63In2ET59vvhzu3fu9y1zeofDT+7HX0hNp0PzLWfNocL/wANVHGVIh9WjI+Xbz4csjfdrFuvAEyM22P/AMdr6qm8Lwvu/dq9ZM3g2N2bbHtrqjmEjmng4nyrceErq33bFbbWT5GpaX91d3zfxV9WXXgGN1+WOuZ1j4ZK0f8Aq69Khj4yl7x5mIy/+U8l8E+P7jTrqOOVmWvpj4e/EH7Usa+ZXzn4i+H01hJ5iRtuX+7W18PdWmsplhfcrL/DXRi6VPEU+eJw4arUw1Xkkfbmj6yt5H97+GpLxvlrzXwT4h82OPc3zV3zXSyx/e3fLX5DnMfZn19OXtImbebVasXUH8pa1rhvm3Vz+rS7q/Lq8felI6pe7Ep+aztTW3Puqutx81SSS/LXiylLmNo/CQxxb5N1dJpd00S/NXNxyr/FWxZy/LVSjzRHTl7OR1EN15v8Xy0SXG+32/xLWXDcfN8v8S0eevzVwyjym86vMN37WrQs3X/gVZe75t1TLdeU3ytU+z5g5jpNNlVt1a3y7dy1y+m3Tbttbi3W2P5t1efOMoyPQpyjylHUG37t1c+qbLj5a3Jv3rNVNoP326nKrGMTlmaWnru210VjFvrn9L+X71dBY3Cq1eNUqe8b0jWjt9kdQyL81H21Wb/ZqGW6XdRzcxv8JVutu5lX7tYs1vukrak2qvzVXba/zV10pk8ntCrZr5SrWkr/AC1ntt+9TlvNsa/NXVGXMbxjGJX1hlVv9quP1Bt7Nure1a8Xc3+7XO3TblZq6qcZSOGrEwbyDc1RrE21v71XJEVv9qpIbfe1dkJcpwyplixtWdlWuksYNrbdtUdNg/ebmrprG1X71c9SZvSpljTa3rdG+WstYvK+7WtZt8tefOfunpxjymhHuf71ZOqRNLurUh+daa1vvrw6tWXN7p08vNE811iw+Zvlrj7pGimZV+61euaxYKytXn+sadtkZlWvey+f8x4tWhyyORuJWVttSWtx5UitRqCMszVkzT+VX1UY80Tmex6JpOo/d+aukhv68x0PVF8tVZq6RdU2qvzfw15mIocx2UKvKa3iLUf3e1f4Vrhjfrmr+oX/AJu75q5f7UK3pU/dM5yuzwWG/X5d1XFvFdf4fvViyQMv8NQ/aGSvuKcongM6BmVvm+XbWLq1x5UbfN/3zTlvPl/2qxdYlby/vfN/drsjUMOU4/XNU2TSbfmWuft79mbczVN4i3NdSfN8u6slm2/71RKPMbwiakl+0u5dy1JbxebWLbuzSbq2rFvmrqpQ5TqRc+z/ADfN/DUKwVoMv92q/wDD8tdPKcvN7xDHB8zUyaJdrbdtWV27aq3T7Vb+7TOqnIw9QfymqvHceaytRqk+5tu37v3qz47j95/s1pynYdZYruj3f3Vq4r/L8v3qw7PUvl8utBbhV+626szGcOYsKiv/AHauQxKn/wBlWbHcfNVj7eu3/wAdpcpzcsoj7plZmZV+WsW+VWardxeLtb5vlrFvL9drbauMQhGUTLvEVd1VIvvUtxLum/ib5d1RyMv8Nbcp6FOJaWXZV7Tb3ZcKu75awVnVW/vVYs7j99UyiaHsXhnVlST5vlr1DS9XWWH71eA6DqO/7rfNXpmi3rMq7W3L96vKq0yZROo1a4aX5vvVg+ay3C7f71a0e6eo/wCzpGuFrm93lOL2fvHUeG7z98u5v4q9O09meNf7teW6Ha+VMtejaXOvkr81eVOEeY2jHlNyZN8bfdrm9Q0tZZN1dJH861Tmi+b+GiMPdMasveOfmsPs8P3fvLWTN+6Vq6DVJdq7dytt+WuH1jWVt1+X5qy+pykZSrmxY3vmyKqN/wCO13Wi6R56r8teb+EbhbqZWr3rwTYRy+WzLXzOZSlhT08L++iOsfCi+Su6Oprrw1H5e1Vr0T+zY0t9y1h3zrErK38NcuEx0pS5TtqYaMYnhvjLw19l3Mi7WX71eS6xb+Uzbf8AgVfQXjaWN4ZGbb92vDde27ZN1fZ0Je0j7x8nVXs6nunLw6p9nm+Vvl+7W5a6zuWuP1JfKk3BqdY38n3V+Zv7tU4msJHcR6l827dXeeBdZV2ZWk3V5TZxTTx/LXdfDfS5rq+2jd8tc9fDSqQ5YlU6vs6h9GeFZft/lr96vWPD+g7VVttcb8OfDnlRqzr/AN9V61GqxRrtr1cm4etU9rVOqrXjKJYj2wRqtQvPUcktVZLiv1ahQjRjyxPKlMma4/2qqzS1XmuPmqjNdb1rtjE5ZSLDXS1JDdfNWK1181Ed1tajlM+Y6iGf5quQ3VczDfru+9V6G9+aoNIyOmjnWpldXrn47r/aq1Df/wC1Qa8xsVNGm6s2G9VqvQzr/eoDmLH2XdUMlktTLdR/3qk+0Rt/FUl8pkzabu/hrLutOZG+Va6zerVDNFG9VzEyp8xyKq0VTLLWheWq/wANZMnyNQRy8poR3Hy1ct5VeufWfbU1vebW+9QXGRtXSqy1g3lr81Wv7T/2qhkvY3WpH8Rg3Vr977tc3q2lrLG21a7aZVl+7WbdWe6qFKJ8++NvDO9WbbXh+uaW1hcMrLX2J4g0RbiNl214n4+8EbvMZY6JR5jKMpRkfP8AqkW9vl+WsG4i8r/7Gut1iwktZGjf7tc1NBsbd/DXlYqlzRPoMDX9nIqxtu/4DUrMv8S1WZWRv4fmp3n/AN6vkZw5ZH3lGp7SJI3zs275WqnNFvVqsK29qft/3ayNZGctr8tVWtd3zVsbd6/N81Q+VsX5fu1ZhKJzs1nu3VlTW+yRa6Wbbuasm4gbd/Dt3VSMpRM1rfd/d21H9j3N93atbC2v97bVq1s/N+Vf4vlqomUh3hHw417qUe5Wr6s+FOg/2bHGyrt215X8NfCTedHIys26vpjwrpK28Krtr6PAUOX3pHzGY1eb3YnrXhOVZ7VY2b+GsP4keA7fXrOTdGrblpvh/UfsV0sbfdrvv3d7D83zV9DTqyoy5onzUoRxFP2cj4J8cfBZrW+Zkj2qzbdtecap8KJkZtsdfof4o8FQ3sbNtVv+A15jqHw7j8yRWjWvo6OZyl8R5n9nRifDF98PLq3b5VbbVJdG1DTfmVflWvtTUPhlDcL80a/981yuqfCWP5v3O6vXp5hGUfeMpYOUfhPmWz8Vahp235WX/dretfiXcW/32avStU+EEe5mSH/x2uT1L4UNE3yxsv8Au1UqtGoZexxFMhs/ixIn8S/8Cati3+Ku/bukri774aXCyfdas2TwbfQbvldttc8qFGRUKuIj8R61D8UI/wDntWhH8S4/u+dXh39g3y/wyU1bO+Rfm8yud4OnI644ioe9x/EOF/8AlpUy+P4fvNItfP6/2hF/ep32y8Vv4lrD6lE2ji5RPfv+E5h3bt1Nj8eQ/wDPRa8D/tS8/iZqjbVrpPm+dawlgTSOLPoyHx5DuX5l/wC+q0rfxzC33Wr5mj1u8Rv4qs2/iq6T/lo1ZfUTT69yn01H4yj/ALy07/hNId3+sXbXznD4vuH+Xc1WP+EounrWOXE/2gj6Ij8bw/8APT5a0rXx9GjfLItfMP8AwlF0v3Wb/vqrMPi28T726q/syQfX4n1XD8QY9q/vKuf8J/G3/LSvlOPxrdI21mqwvje6dflZq1jlxnLMYn1B/wAJ/Ht+WRab/wAJ/Ht/1lfMLeNbj+83/AWqOTxvcJ/y0atI5Yc/9pRPp5vHkf8Az0qvJ41hZv8AWV8z/wDCczfxSVG3xBkRdrNUyyySKjmMZH0w3i2Fv+WlTW/iOGX/AJaLXzDH8R5Fb/WKy/71alj8SG3f6yuGpgZRO6njoyPpaPVIZdvzbqsQ3EMrferwGx+JC7l/eV02n/EGNmX95XDPDSid0cTGR7Nb28cq1a/sGO6jrz3R/Gkcu395XoWg69DcKu1t1c3LKJvzRkcr4k8AR3EbMsNeQ6l4IbSdQaaONl+avq7yIb2FmXa1cT4m8Mq6syrXpUsZKMeWR5eIwcZe8ee+D52ikVf4q9Ms79ttcLHpf2CZmVflWt6xuvKWvz/PanvG2F933TavLr5a5fVrjZ96tC6ut6//ABNYN9L5v8NfmUv3kpHpzl7pD9q+b/gNWFn3r8tUbe3ZmZq0IbVv96vHmuWRVP3okcdx81Xobrav3qpyWuxWZap+ayyfNVwlEmTlH4jprXUV+Vf/AEKpGvP3jf3a5+1l+7V5dztu3VEoxJuXpLz5vvU63vN0n3qz5E3baLf/AFlZx+I2jM6qzn/eLW4svmr96uVsUb/erpLP7q152J5YyO2mWlVUWo5E2/N/DVhZV21HJKrx14lX4jqlH3SO1n2M1WodS2NXO3l59n8xv4azW1nbH96lGl7Q5Of2cjum1Zf4arrq/wAzNurg28Q/K21qhXXv3m1WrWOEkEq/MejfbfP2srbVqZr2Py2+auRsdUZ7dfmqw15/eqZUpRkdsKvum1Je/u5G/u1l/wBs/wDjtYd5rn7mSNWrBj1n5W2tXoUImMqnNI6i6v1lZtzVRuLrarVj/wBoqq7t1ZNxrf7xl8zd81erQpSJlP7JuR3G6TbWpa7d1cfb36/eLVqQ6uvy/NXV7ADtLGVVmVa6ixnV9tea2+rru+992tzT9e2svzV5VWlI0hPlO4a6VGWrlrLvrj49Zjlk+9W5p+pKse7dXjVadQ7IVIyOohuNrVcWVdtczHqK7l+arn9pK33Wry/ZS5jriQ6pKrzNtrldUVdrVrX1+qTMu6sHUL1drV6+GhKMjiryjynG6svzfL96ubuov3i102ofvZmrDvtqV9NRmeSU4bjymWtL+0fl+9XOzSqsi/LTJLz/ACtdLhzDibN9qmyNtrVzp1Pn7zVXvL/crLWNvb+9W8KGhE5amFfaQu1ttc/eWGzdXRXWqK/91qwby83ttXb/AHq9OlKRwyjEpxwfvNtVdQ07zY6Vb/ZN96kutUXy/wCGuqMpExp8xw3iDSf3jKvzVyF1askjLXoGpXSyyNt+b/arjb5N101epRL9nymTD+6k/wBqtaxf/apG07f8y/epI4mtV+auyMomjibUNxub5ttOZKy7W6+7Vhr3+81acxh7Ic33m+Zqo3Uu6Pb/AMCokvP7zVVknXbTOynS5TJvm3ybmrPZPmq9eSq8n+7VNvl+Zq0jLlNie3l2VbW/+X73zVn7vl+WnK27+7upFGh9v2fxUNqny7qy2dlaqszsjferaMTP2ZavNUZv4l+Ws2S/Zv4qr3DfxVVV/Nb7tacoezLi3G75aGem28DN91a0LXSZJ/4WasuYvm5TL/i+WrEe77y1oNozRM38NRtatEu3/wBCo5jSMi9od55VxH/6DXqnh+4+VVWvK9H06SW8XateveGdIk/crt+9XFXEz0LQ7BrpY9tbjaN+8VdtXPC+m+VHH/eromsF85cV4EqhzyMW10vypPu/NWxZoyfw7a0vsG9qsR6XtrmlPmMJS5Rq3Xlbv92su41TZurQvrVkWub1BG+X+GqhUjE4akjP1TVN6t81ef61qO1m27t392trxBcSRbttea65qUnmSKu7/er04V4yMDvvBPiFYrxVZlr6c+H+txtCu5t1fCuj6zJZXkbN/e219BfD3xusSqrTbVr5XOMDLEe9E9fB1/Zy94+trfWY3t/vLtrgfGWuLatNsaudt/GkcUO7zPlrkdW8S/2pqEjbt0a15GX5fKnU5qh04zE+092mYvibxa100kbbl21wOsX/AJqtWl4mlVLqSRa5lm319rGMYx5Ynz9pfaMm6Tf8zfeatDRbPevNNa13Nt/vV0Gg2Hmsqqu7d8tVTj7xR0Ph/Sft7LDEu7+Gvof4X/DxbXy5DH96ud+E/gH/AFcksbbtyt81fSnh3Ro7C3XaqrX1uX5fzfvKgFzR9OWyhX+7WhJLTZHqrJLX19OnGn8JhKQSS/eqrJLRM38VU2lrpMJSI7hmqHbvqTf5rVJGuxaDP4im0G+oWgaKtiOLdTpLNXqrhyHO75Eb/ZqaG/ZK0Liw3/w1l3Fgyt91qZHvRNa31Lf95qvR3Cutcr80VSNrPlLS5Q5/5jpv7S8pqa3iNYv4q4m41zf/ABVntezT/wAVVymftf5T0BvFq/3qmh8W/KvzV53Gsn8TNVhVk/vVPLEqNSoejR+LV/vVN/wlSt/FXncaSVa+zyerUcsTWNWodhceJo2X71Y9xrys1Y/2KZvu1IujSS/dqQ5qkjQXXFpsmvKq/K1VY9Bkf+9UknhmR1/ioK/eFebxGqt96mw+JVZvvfLVe68KzfeXdWLdeHrqBvlVqIkXqR+I7yx1mOdfvLWorrKteUwz3VhJ833f92t7S/Fv8LttqOU6adWPwyOovLJWri/EXh5bqGT5d1dxZ38N4v3lqG+sFuFbb92iMi2uY+R/iV4LaJmkSNq8P1C3aCRldfmX5ttfcnjLwyt5DJuX/wAdr5d+JHg2SwmkmSHatZ1Yc0RU5ypyPKZF/u/3aps/zfN/DWhN8m5WX7tZNw7K3+zXzWJocx9hgcZb3ZFyOXfUitvrLW9Vasw3CttrxJR5T6mNSMi6tNm+Zf4qI5Vb+Kpo4vNX5aURyMqaLd/D8y0kektO21V3VuLYbtu5a6jwjoMc90u5dy1vSpSqSPOq1Y0zl4fBFw8e5V+atLwz4Vk/tKNZV/4Dtr6I0fwRDLZ/6vd8tYN14fXS9WX+Fd1fQUsDHlPmsTmEonQeDfC8cEMfy/NXomn7Ym21i6Cyrbr937tTfb9l196vXpR5Y8p41erzS5jYuLr7PIsm7au6u68P6v5sK/NXmupPuh3VreE9Ubaqs3zLW8o80Thj7sj1z5bi3rifEES2rbmrqtHuvNt9tZPiawa6hbav8NFKXvG9WXu80TjVv7eX7zLUc0VrKv8ADXA+Kry68PzM21tq1z9n8TYXk2tNtava+ryceaJyRxlN+7I9OutGt7hfurWTeeFbdvmVawbX4hwz7f3i/wDAa0IfGlvK3+sVqjkqROqNSnIo3XgiGVmby1rHuvh/Gzf6uuyj8UW7fxLUi6zbs33lo9pUiHLTkea3Hw5j/wCedUZvhpG3/LNa9a+2Qt/dpyywv93a1Ht6hfsqZ4q3wtVGb93VWT4Wqm5fL+X/AHa92WK3f+FakWwhb+7U/Wqgewpnz3J8Kl/541Vk+FS/e8mvoxtLhdvurR/Y1v8AwqrUfW5B9WifMtx8Kvm2rH/47VGT4Xsu79zX1JJoML/wrVObw5C38NH1yRMsJE+ZY/hyyt/q2rUt/huzL/q698/4RmHd90VetfDkO5V2/N/tVvHHSiZ/U4ngK/Crev8Aq1b/AIDUMnwqkX7sf/jtfUVn4at5dvyrVxvBtu6/Kq1f9oyF9RifKK/DKTd88bVNH8Mv7sbV9Rf8IXCjfdWpIfBsP91f++ar+0ZGX1GJ8v8A/CrGdf8AV/LVWb4Wyf8APOvrJfBsP/PNaa3gaFv+WdXHMZBLAU/5T45uPhfIu7923/AawdS+HM0X/LNq+1pvh9G27bHXP6p8N423fu66Y5mYSy6J8N6p4QureRlVW+9WTNpd9a/xNX2JrHwvjbd+7rhdW+F+1W/d/LW0cdGRlLA8vwnzn/aN5a7Wb7v+zU0fi24gb5pGWvVNU+G7Krfu64jWvAckW793RKrTqDjQqRLOi/EmSJl3zfN/vV694J+KH2hlVpP/AB6vmHUtEuLBmZd1XvDet3FleKrSMu1qwlQp1C416lP4j9DvCPi2O8jXdJ8rLXSXTR3Uf96vlv4b+N5HWNWkbd/dr3LR/Evnxrub+GvExND2Z61KvGpH3h2qWClmZax5Nyf7FdRIyyxs1YN1B/FX5tnkjenH3vdKbS7V+7VXZuX+9Tmf95tq1Db7lWvzGpPlkenGmOsbDev3a3LXSKm0GwX+KuiWyV13LXi16sondSpHLyaN8rbfmrnb7SGWRvlr0aOJf7tZuqWCvNXHSxUoixFCJwtrZN5m2tiHTmZfu1qWul/vq6K10j5fu1lVxhxU6BxraWybflp0enNFJ92u4bRvl+Zahm0lU+bbWFLHcxu6HKY9rb/LWgv7pfmoZdq/7tUby62x1c6/MdcY8sSxcXSotUZNX+WsXUtZWJfvVg3GtrFu+aop0pSlzGPtPsmtqmo7lkZq5O81lolb5qjvNbVt29q5O8vGlZm3fK38NexhqJ59U6KHVt+5tzNUlvqnmzLs2/erlbe/rQ0u6XzvvLtr0vY+6YU5S5j0Sxv22rtqxJfyOrfNXO286oy7fmWry3m6uCrQPUhHmK+pXnkL833qwW1Tav3vmqbxJcfKu35q4m+vZFZvu7a76GFOKc5RkdBqHiXb8u7+Gstdc37mZq5ua8Z2Zmb5aqyX+1fvV79DC8pz88viO4h15VX71XodeVl+Vq8zXVG3fe+WrEOqbfl3V0yoGntZHqVvr21fvbqvWvirY33vu15THrbbfvVbt9Zb+9urz54YTqyPY9P8R+a3+srqtH1zdtVpGrwvT9Z2sq+ZXXaTr395v9mvJr4Q3pV/5j2JdUVvm3U2TxB5S/erz1fEfyr+8qG68QfL96vG+pS5j0vrXunYXHiHfNuZqo3Wsszfe+WuNm1n+81Qza8v96u6nhOU4ZVzorq/VP8A0LdXP6pfxr91vmrLvtZ3fdaub1DWfNb71dlOhynNKrzGtJf72Zmb7tQreb2+9XNtqm9m/wDQqmt71Vhbc25lr0YUiozNSa8+ZvvVmfbXqs1/sVvvVneav/Pau+NLQfMYFvqn2iPctZ+oX+xv96quj7mhVf4qmvLVpVbcvzLXVGERRpGHfav9nZdzbGqGG/a6b5VZmo1TS2nmXb/DW54b8OSeX935mrpl7OMQjCXMZraRJcLuVW+7WRceHLjzGZl+Vf8AZr3PSfB6vCrOvzVNfeEI/mZY6whXiVOPKeC+VJbx/PHtqpfKrr8rV6r4i8KbIf8AV/LXletW7Wu5f7tdlORjz80uUw5maBflqu16275vmourpX2r/FVOb52r0InXGBZ+0t/epkkv9371Qxpv+9Vraqfe21ZoZdwzbt1VVl3SfNVq+i2NWXv8qT+9WkY8xJoL827+7TlX/gVV9+9dy1JG/wDtMtIolbpVaaLzfmWrkcXm7f7rVYXTd26nz8ouY5u4t2p1vZN/drqI/D8k/wB1WrpNH8DSM3zL8tZSrmMqvKc3o+jeaqsy/LXXWujLFH/vV2mm+Clt4/mWrFx4e8hdzVze05jn9rzHnM2lq0n3aba+EvPZtq7q7C30tZZvutXR6Xo22RW+XbWvtOU2jLm+E5jw/wCCvs8itt3NXpWk+Htm1ttWdPsI/OVd1dTZ28KRqtefVrkSkWtJRYlWtqFllkVm21h3kv2WNdtR2eqNu+avM92oc/tZcx20e3/7KrkaqzLXO2+o/u1q5a6pukrklAqMveOgbTVljrDvPD6vu3LvrotNl81V+9Vq4iVa8+rOUYm8qUZHjeveEml3fu68n8UeDWt2kkVfl/u19Palbx/Nt2/drzPxNZr+8XbXTg6svtHJOlynz7/ZbRSL8tdZ4biuotzRfdWpprJWvNv+1XbaPYW9rCse1f733a92vKMYipx5ivHqV8sKqzN/wKo11n7OvzNXTSWcMtuzbV+WvP8AxZE0DKy/xfw1zUp06nujnCVMh1TWftE33vlqn9sXb977tYk3neZ8q/LtpkbSfd+au72RhE6zTYmvJl217R8M/h815cRzPHurh/hb4am1a4j/AHfyrtr7C+HvhVbO3j+X7tejgMHUq1Ob7IHReDfDUenWsfy7a7TZsXatR28XlRqtOZ6++pU+WPKZSkNfvVVvvVNI9RfxV0nOVLhKybiXYzLW1N861i3kXzVcTnmR29181aELbvmrn2dom/2atWt7u20BGR0UfyVN5lZ8N0rr8tSLLQdBcXa1Q3Fuu1maqsl6sH8VZd1rO7+KiMTGU4lfVJVX7tc3dOzN8rVqTO101OjsFVV3Vvzcpx+9UMe301n+Zq0o7Xaq/LVxYl3fKtWI4f71RzFRiU47WrEdqtXI4KsLEq0jWMSvDarurQjtVpsKf3qtRtsqDWMSSGyX+7WhDax/wqtVY2q1DLt21EjpiWo4F/urVpbWP+7VWOfc1WoX3VkajmsI2qjdaHHLu+Va1F3UfN/FQBxupeFI2VtqrXF6t4VkgkZk3fLXsEm1qy9QsI5V+Za1jPlMalKMjx211S60mb591dRpPiiO6Vd0lWNc8NLLu2rXn+oadcaRIzJu2rV+7I5oyqUT0q6t47+Fv4q8j+Ingpby3m/d7t1dN4b8W7m8uX/d+auovLWHVrVlRtzbajm5Zcsjo/iR5onwN468NNod5Iyqyx/N/wABrh7pP4q+t/ix8PvPt5mVVavlfXtLbS76SN1/2V+auHE0vtROnDVeWXKcrcblZqhW/wDKkXd92tia13/w1j31n96T5fl+avBnSjUPqMNipRNWzv1dvvV2Phew/tKRmX5q8n+0SQMu35v4q9m+D8q3Sru/h+9XNGh73vHqyxkeU3r7w01rbtJt/h3UeE7qOK8j2/d3V6h4g02NvDsjLGu7a1eK2crWGoN/eVq96jQjGPMfLYrEznU5T6o8K3Cy2cbL/drn/Hlr5E0cm3+Kofh/q3m2ca/3Vre8YWv2yxZttehTPMq+9EzdFut1uu3+7Uc17s1KNf8Ax6s3RZfKh/3ao6pf+RqULfeq18RlP4YyPSI0W4s91Q6HK1veMv8ADuo8P3Xn2qr/ALNOmi+y3yturSPvRMpx97mPUPDt7XULEt0rbq858P3u1o67izvNu3+7WBvH4TjfiR4Fj1Sxkby/mr4h+K3h/UvCWpTSQbtu77q1+j2oLHe2rL96vB/i18N49btbj9zub/dr6HLsZ7OXs5HjYzC83v0z4htfHN9EyqzSL/srW/Z/E24ib7zV1uofCBrdmXy/9n5Vrnbz4VSRfdWvp+fD1DzoU8REuWvxYk3bWkrWt/ir83zSV53efD68i3YVqoN4SvotrfPWcqFGRtGrXie02vxSX/npWtb/ABQX+KSvnltJ1K3/AImao/8AiZQN8zSfLWUsHTkaRxVSJ9NWvxLhdv8AWVsWvxDh/wCei18prrN9F91m+WrVv4ovEb71Zyy6MjWOO/mPrSHx9Czf6yrkfjeF2+8qf7tfJ8fje6X5tzVch+INx/tVhLLP5TWOYxPrKHxlC3/LRakXxRb7vmkr5Zj+IcyfxNt/3quQ/EiTd/rP+A1hLLJG0czifTX/AAkFv/C3y1Nb69Du/wBZXzXH8RpP+ejVZX4kMv8Ay0asJZdUiaRzCnI+qdN8Rw/3lrorfXoWX7y18j2PxQaJl3SV02n/ABV/6bVzSwNQ6Y4yJ9MLqkP+zU0eoxq33q+eY/igu3/WVat/igu7/Xf+PUfUag/rsT6Ijv4WX71WFuo3X+GvAbf4mr/z2WtK3+JsbL/rqX1GoV9die3K0LVDNbxy/wAO6vLbX4jR7V3Sf+PVpW/j+F/l8ysZYWpE0jiYyOmvtIhZW+Va5nUtBhlX7tTf8JhDL/FUcniGFtu5qj2VSJftIyOR1bwrDtb5a4vWvBcLbv3a16ddapG6t81YN5PGzf7NEpSiaRjGR4H4m+H2/dthrze+8DSWszSKv+1X1ddWUM6/3q53UPCEdx/yzrehjJRl7xzV8HzR908V8KrNYSKrfL/FXs3hPWWfbuZmrm7zwl5EjMq1oeH7WS3k+b+Gu2vUjUp8xwQpypyPXLG/WWGm3D71+WsOxn2R1pRy+av+zX49n1X3j6DDe8Z7Rfvt3zVvWMSsqtWXJF+8rc0//Uqtfl1WXNI9WJqaS6rI1biy/L/s1g2qbZFq0115StXlSjzSO33YxLkd0u771QzOsslYv235vlq5Ddb9rNXnSpy5jmlP2hoWq/vK6SxRXWuXtZ901dBp9wu371eXiYy+yVSfvGw0S7VqjqUS+XUn2pdtY+raiqRt81cNLm5juny8pj3115G6uZ1bUdkbN935d1Q61rP7771cjrms/u2VW3V9BSoSkeXUq+6UdY1lm/i2rXO3Gs75m+bbVHVr/Y1c/NqLeY25q+owuG9082VT3joLjUd33Wqr9o+X5mrD+2tu+9ViG6+Zfmr1adDlFOXMaEbNu+9Wlp8rIy/Mvy1jxv8AvNtasa7Y/laq5RxhzHT29/tbn7tXP7UXayrXKtf/ALtahk1JYl+VqylQ5jqhPlNTWLzeqt8tcpqEv75ttTXmreatY0lx+8+9XfhqXKck5c0hsj/L/C1ZNw33ttWri4+Zt3/Aay7i43Ntr24RMJA0+zo1H2r7tU2l+9ULS/3auUTM0FvNjbmZqvW9+q/71c/NPsam/am2/wC7WXs+Yi52Frqn7zdXQWuubFX5q83tbr+9W1a3n3awlhoyLPQIdbb+9VhdZZ/vVx9vefdqaS/+X71ZfVCuY6SbVKhbVP8AerA+2fN96kkvfvM1ckqHKEZF6+1T5W21g3WqbvvNSzT+b/erGvvvf7NdNOhzESNRbxV+bd/DUkOqfL96sFbr+98tSLcfLXXGkEZGxdX+/wC7/wChVmfao/8AaqCaf921UN3+1WiiaLmLNnps23av/fVXm06Tb8u5q9C0nw1HLMsflrWs3hDfu/d/dr53+0I83KetCHKeZ2+g+fDueOui8N6XGsirtrq7fw5tjb5dtVLGy+y3EjL8y7ttaSxPtI+6YTlyyOo021VY9vlru/vVek0lWX5lqrp86p8u75a2PPVoW/u1z05c0g5uY4fxBo0e2RdteD+OPDzQTMyr8v3q+nry18+GRm+6teY+NtGV7ebcv8P3a9Whiox92RxVfdlzRPlPUv3E33aprL8u6uk8baX9imZl3ba4+N23N83/AH1X0tGUakTvpT5omtbyrVpX81Vb/gNY8Muxvl+9Wlbu0rbV+9WvKbkN8i7v/iqw7iLb96umuImf+Fvu/erFvovmaqpisVYPu1YX/Z+aqMfyN/s1p2Nr58iqqs1VKPKKRo6bB5u2u80Pwq1xHHvXbVXwr4a+ZWZf9qvUtFsFi8vdtrzatQ45SKej+CI/l+Wuu0/wlHE33VWr1jPDFH8yrVyTW4YNuzavy/ermjKUjCUojf7DXbt+WsvVNLjVa0P+EjjZW+7WXdausrfw/wDAaqMTmuY0ehqjfKtW/IW3j/uVchuI5d396q95Lu+7/wB81ZrzENnftFJW1a6oyMvzfdrn7eJXb5vmarUMTLJ935a4K8OY3j7vxHUXFx9os9277tY+nztLdeWrbvmqvNqKpC0P8VWNBXZJuauBL2cQdPmqe6dhZxMyqq1oW8DRSbqr6Su7a1b0ix7VVdtcXtZcxr9XNLR7rZtVvvV0DRfaFrm9Pt13K26uu09f3a1yV5HbTpx5eU53UNNby2b+Fa8t8aXSwRyba9y1a13WbfLXgPxYX7Hp9xIq/dXdXTg5R5uWJyYqHs4nlE2qKmobt3y7q7nS7pbqNW3fw14W2ryXFxJJu3Lu+7XYeHfE0lvtj+b7v8NfRVaUqkeU4aUuX3j2bzVitW3Nt+WuD8VXC3VxGqNuVah/4SG4uvvM1V2XzW3NXNhsDKnLmkVVqyqS94tWujK8O4/ere8J+A5Ne1Bdq/u1b+GpPDekzapJHDErMtfUHwn+HK2VvDuj/wBpq9/DYaVap/dJ9zlJPhf8NF06GH9393+LbXt1jYLZQqq07TdOjsI12rVhn+avuaFKNOPLE45fyjlloZ6hZqkjSuw5yGZ6pyXX95q0LiDctc/qETK1XExnKUS5HdLLRJFvWsWO4aJq0Ib1X+WgmMoy+Iz7yy+9WW26Jq6qRFlrNurD5vu1ZMolG3v9q1eW/VF+ZqzZLJoqzby6b+9QLmlE0tQ1T/arNhZrqT/ZqirNcSc/drQhZYl2rVGfxe9I0IdqVJu+tU1b+7Uyu1SMuR7asR/3qzVuFX5asR3Xy/eoLiaG6jzflqj56/xU3z6gs1Fl/i3VItxWTHPvarEMvzfeoKiaSzrViO6rJ8ynLOtBsay3+1vvVctdZVG+Zq52T56oyeYn3d1HKZ88ono0OqRt/FVxXWX7teVrrM0DfN92tjTfGHzKrtWXKaxrxl8R200X92qc1R2euR3C/eWrTNHL92oN/wDCZdxFurm9a0FbqNvlrrpIqryW+9auMiJRPAfEWiTaRcedFu+9W54N8Uebthl/3fmruvEXh9b2Nvlrx3WtLm0G+86JW27vmWtJfvDl96jLmiekeJNJj1bT2ZVXdtr5P+MXghrWaS4Vfu19OeFfE0d/Cscjfw/drn/iR4Xh1G1m2x7t1Zr3vdkdHLzfvInwu0Wxm3VVktVfcqqv96us8ZeHpND1SZWX92zbq51VXd/s14den7OR6tCrzRMG40hnZa9K+E9rJZ30e5flrnLe1V2/vV6f8N9L/wBIjZdtc0fiOuUvdPWprVp9HaNvu14D4gi+wa1N/d3V9OR2H+g/N/dr5/8AiZpzWurMyr8tezCP7s8mvL95E6r4Y6t91d33q9mmX7bp7L/Ft3V8z+AdR+z3ka7v4q+kNDuPPs/+A0UwONa3+y3Ei/drlfF0/lSRsvybWruvEkH2e8Zlrznxp+9j/h2rXSc32T0bwLrKz28fzL92uyvEVlVlrwfwLrzWrLG/yqtevWeqfarX71OMipR5onVaPdbWWuyt71fLVq8zsZ/m+9XWW95/oqtUyCPwneafeqy0appcd7G26ub0PUdzKtdgsqvZ1SlyyCPLKJ5X4g8KQpMzbVrmbzwbby/dWu48baotrGzN92uHt/GFu33WWvVpyqcvMRGVPm5TFvPAML/wq1Ydx8N43b/U16FHr1u/8VWI7+3lb+Gtfb1IleypyPI7r4Xxv92Fay7j4VLt/wBXtr3hfs7/AMK077Fbytt+Wqji6kSfq0T5ruvhR97bH/47WTN8Km+75P8A47X1M2hwys3yrULeGbd/4VrpjmEomEsDE+U2+FTRN/q/mqFvhjIjbfLr6wbwhC//ACzWj/hCIW/hX/vmt45nIyll8T5Dk+GMyMzLG1V2+HlxF/DX2A3gOFm/1a1Xk+HMe5v3fy1vHMzKWXRPj/8A4Qa6X+81Rt4NvE+6rV9bTfDmP/nnVVvhtH/zzWtP7RjIy/s5nybJ4Uvk6K3+81RrpGoQfwyba+rpPhpD/wA8f/Haz5vhlH/zzqvr9Mr6jKJ8yxrqCfxP/wABqVri+Rm+Vl/2lr6Jm+GUf8MO2qcnwtX/AJ5/+O1rHHUzCWAqfzHg8er3yL8zSfLTv+ElvLfbuaRq9om+FnzfLDWbdfC35f8AV11QxlGRySwNaPwyPM7Xx5cW/wArSNWxa/EaaL7zf+PVtXXwvb/nm1Zc3w0mT7qtW/Phqhl7LFUzQtfiW3y/vK1IfiRu+Xzq4W88DXUXzJWVJoN9B83zNWcqGHqfCbwr4iPxHqbfENfu+Z/49UP/AAsFd3zSV5DdW91AzNtbdWDeazdWs211bb/eVq8uvgqf2T0qWNl9o+ltH8Wx3DLmSu0s7qO6jWvkvwr43bzljZvmr3Lwj4tW4Vf3lfMVaEqcj3qGJ5onoF1pEcvzVmtoypJ92trTb2O6VatXCLt3CspS93lCcYy945//AFXyrWlZ/Ptb5qjkg+VqdCyxbfm+7X5ZnkZSlI6cMWNvzVoaa+xttZsd0vmbasQzqjfLX5pPm5j1Yy5ToluFVv8AaqvdXX92qMN18zNuomuF3VwylI3jLmiNV/3nzVM916Vl3U/lN96qbaoqN96j2cpGEfdkdVa3mxtzVpQ6yqVwceuR7vvVHJrPzfKy1xzwkqhTqe8ejf22u3durl/EniNVVvmrn5PEPlR/M1cX4i8QNKzbWrfC5Vep7xNWv7pa1LxBukZt1c3eat5u75qx7zUt3mNurLk1HdX1EcCebKZe1C43t81Ydw37zctSXF18v8NZ6y/NuVq9ahhuUz+KRa89k+XbUyu3y7fmrP3/AHmanrP92u32ZTOjt/n2tWhHL8u2ubs7r71a1ver5f8AdauOdI0hLlLl5L8u0N8392se4uGX5akmn/efNWbfT7pPlq4UgnIJJ/u/epn2jYvzVSkZt3zNTvmdvmrup0+U5xtxPu+asmSX5mbduq9Mny7aoyL/ABV0x90CPzaZTFRty7mqZfu0yCJnakWLcvKtUixbmZqkZF/2a2jHlArw7vMrWs5f++az413Sf7NXIdsSt83zVXLzAa1vO1SST/xNVO3f5adcNsX/AGanl90yHLefN96pJL35d1ZzP96o2lZN392spUikaLT76p3T7/4qb5v3fu1XmuP4dtXGmDF3r6UjS/LtqPfuoaiwcvMO3qytuqt5p/vVLJ86/L92qVTynRHY+pdD0vbcK235a66PSF27tv3lqroNh+8j/u12H2VVjX/Zr8Uq4vlrcp7sfeicLeacqSSfL/DXHtpzfaJK9S1K1+9/tVxt5EqXHy17+DqylHmOaceY5zc1urf7Navh+WS6k+f7v+zQ1msrNuq1Z2q2DbU+995q6pV+WPumXJymtfQR+Syovy15z4qtd8cn+7XoEkrSrtrm/Elqq2s0j/wrurjjiZSqGFSHu8x8q/E61VLW4Zv9qvIY23f/ABNeofGLVFlvGt0+633q8xX5fl+9X6bl/wDBjzBhpEkK7/u1rWP3v9qs2HqtbGnp/FXoyO6JaaJvLVv/AGWse+i2yfd+8tdJHb7vl/75qrdaTNKy7V/3qIhKRzMdrvb5v738Ndh4b0b5lZVb/aaq9noLeYrLG3+zXonhnRvlVWVawqzOapP3TQ0e18iH5Vq9cap9iX5W27a2odO8q3+7WPdaG08jbvu1w/EebOpzGW3i2TdtT5qWPxDcS/8A2VTr4X2t/erQtfDipt/2qImRRW/m21WuNUkgVf7zNXSyaNsX71Ub7S12/d/irXmKsQabqMn8TVox3u9azVtfK+WtG1smZfu7qk1iSreLE25Wq3De+arKjViXFu0U23+GtSzRUjb/AGair8PMax94jjiaW6Zm+7XSaDF+8VWqjYweayrt+9XSabpckUyqytuWvnK9WJtS5qcjqNPi2qvy1oWqNLM392q9rcfZYVZqtWd0vmbq8uUuY9CMuY3tNs9jLtruNN0793HurkdJuF3LXcabeL8tcGIlI3pcsRuqWC/ZWULXhfxY8PNdaXcLt3blr6Cmfz1+XbXD+LNJW8jZWVWWlg8RKNQrFUvaUz879UsJNL1Sa3b5drVr6Oy7q774reA5ItWmuLdfut/31XBWOkXSSfKvzV+iUasZR5j5hOUfdOssZV+VW+9/s10Wl6a2pTQxoqturn9D0u4uJlj8tv7tfRnwp+GzbreSWP5v9qvSoR9tLliSzovhH8OfsqxyPGu5v9mvpbw/pEenW6rt2stZ/hPw4unW6t5ddJI+1a+0w1CNOPKiOblHSSrVOSX5qjmn2VTkuvvfNXoRic0pF77Qq06G6XdWDNe1RbWfKarMPaHcLKrVRvLdZflrm7XxKr/xVrW+rxy/xVAc0ZFG8sGT5t1ZMjNbstdVJLHKtZd9Z7vu1sYzh/KU7XUvmrSjullX+9XNyW7RSN/dqb7a1vH81AoP+YvatcKsdcfdXHmzbVq1qV+0v8X3qpw/LuZvvUkKXvSJo/lWpFf5qq+aP71N8/3phY1I5flWpPP+asr7V9KXz/moJNLz2dqk+1bVrJW4/wBqnNcVBcTU+1U1ris1binLPuoA1Ibj5d1XI7j5ax1arEc/zfeoL+E1vN/iqRZapwvVhfnag1LUctWI0WWqscXy1NDuT5qCok0mlrKtYd9ockTbkZlrpo7r5adJtlX5qjmCVOMjiYdUutNk2vu211Gi+LY5W2u3zVT1bRo593+7XG6lazac3mRbqrl5jDmlSkezW9/HdKrbt1TMq147o/jeS1k8uVtq132k+JYb1V2yVjKPKdcKsahvSRK3ysu6uH8YeGVuoWbbXdQyrL8y026tVljbd92iMuUuUeaJ8xyNN4Z1Tlm8vdXoFndR6zp/zfN8tHxG8L7lkmRa4fwjrLWdx9ndm+9trSXvR5jmoy5Jezkee/GLwN5sMlwkas1fPclq1rdSRt8rL/DX3V4q0aPV9PZtu7ctfKfxE8KtpOqMy/xf7NceIp+0p8x3UpezqcpyGmwM0yrXsvw9tViaPcteZ6HYbpo//Hq9o8I2HkKv+7Xk0480j0JSPTLFN1qq7a8l+LGh742k2/dr1zS/mh21zvxA0lbixk/2Vr26cTzKm58z6LL9l1Ba+jvAt/5tjDtbc23bXznqUX2PUvu/Lur2D4W6j+5Vd1Y8vLIqEjvvFFl5sfmV5T4otd6t/s17dfW/2rT/AJv7teV+JrLY0i7a3+yZy92R5zYtJa3S7Wr1DwzqjXEe1mrzea12yV2HhVtvy1JUT0qzl+X/AGq3Le9/0fbXL2bttVq0o7pUXbQTY6zw/efvF/3q76O632rV5j4fn3yV3FnP8qr/ALNadRR92J5v8YrqSLRbhlZt22vku3+Ks1rcSQu21o/lr7Y8deHP7Z0uaHbur4n+IHwmvLDXri4ijZY2r6nLZUalPlqHgYmNanV5om9Y/Fr5lXzGrpNP+K6v/wAtq8Hk8Jahbt8rSVXay1K1+7ur2JYOjImOKrUz6gs/inGzLumroLP4hwy7W85f++q+P49Z1K1b5lZq0LXxpeQKu5WWsJ5dGXwmkcwl9o+zrPx9DK3zSLWxa+L4ZfvMtfGdj8SbhG2szbq6Kx+KrfLumrjllkjphmMT6+t/Edu38S1qQ63bsv8ArK+SbP4tfN/rK6Cx+LSvt/fL/wB9VzSy6R0xzCnI+pob+3f+JasR3UL/AN1q+c7P4qrt/wBZ/wCPVtWfxSjf/lpXPLL6h0/W6cj3Jmhf+7TVihryO3+JcbL/AKyr1v8AEaNv+WlZSwdQ1jiYnp3lQtUbWsP91a4GP4gwv/y0qRfHkLt/rFrH6tUK9vE7hdOhb+Gj+yIX/hWuRh8bw/8APStC38awuu7crVMqVSJUakTcbQbd/wCH/wAdqOTwvby/8s6rw+KoX/iWtC38Qwy/NuWp/eRLvGRk3Hgu3f8A5Z1nzeA4fm/dr/3zXZLqkMv8S05rqGqjXqRD2cZHleofD6Pa37uuV1L4eL/DH8te6XTQ/MzVz98kLN/DXVHF1DKVCnI+f9W+Hy7W+WvLvGXgjyo22xrX1bqVnDKrfL81ed+LNGhnjb5VrpjjJGEsJE+N76zm066+7s2/xL8td54H8QSeYu5tv/Aqu+NPCi+YzL92ua0OyazmX/erSco1DnjGVOR9JeF9b3Rxtu/hrsI79Zdu77teM+F79olVf4a9C0u/83b/ALteVXjynbGXMdNJL8tY91frE33t1OuLxUh3N/47XG6lq26T5furX5lm0eaUjpp1OU6T+09jbt1WrXV/Nb71edyeIf3m1WWrlvrKxfxV+eVKHvHdGvzHpi6js2/NUkmpK0f3q4GHXt6/NU02uL5f3q5o4SUpHTGudFqWsqisu5a5G617dIzbqydU1z5flauXm1Rpd38NerSy84p1feOuk8RszcM1Pj8QN/E1cIt/vb5WqxHdN/e+WuuODjEz5pSOuuNeZv4qxby6aVvvNWe0u/7tO3/L8zNWkcNGMikU5pW3NVH5t1aDL83zVXki3Lt/9Brvp0wsU5PnbbT1/wBZSyIqrTN3zVvGJEYiyN975lpke2hulMj+dqOUzNCH5dzVahb+Jaz1b5ttWI3+VqwnE3RPJK275v4qzpm2ybv/AGWpml+XzP8AZ/iqq3zbtv3qIxIkRyPu2/xN/s1N/wChLVVmprNt/wCBV1RMuYkkbfUMkX935akXbt+7RJ/e3fdo5RmbNFtkpq7v4qvMqsv3artEq7tq1pGBXwkav83y0Kypupsm2oWb+6u5f9mplHlI5i4rLuWpl+aT/Z+9WWtwvmMqs22tK1+aiMibl6F9i/d3U5m+X5qVV2ru+ao2/wBZW5JGyr81QNtVamk+8Kh2b1qOYpEbN8tRsu/733akki2rUa/P92rGNjX+LbT9/wB3+Fqez/u9rVF/FRygSTfcasvyh/dar8j/AC1F561HKbqR9p+H9qrHXXR7XhauJ0uXytrV0kd4vlt838NfzvUpy9se7GUfZmXrV0q1yckTXFxWhrF15t4vzfKtSaeqy/NX1uGpSjROSEuaXMVYbD5l3LTrq12bW2/erWWLc3y02a1VvLX5t1cs5yjI2nHmKdvYN5bMy1wfxCumS1kt0r1C4/dQ7VrhfEWk/bN3y12YSP7zmOSpDmjynxb8TNLmXUmkZW/3a4dbORfvK1fS3xG8JLcXUKstcPJ4NVG/v1+pYSrH2cTmpS5fdPK4bORV+792trTbLaq/3a7ZvBrPG3y/8BqFfC7QM3y12e0Ov2sQ03S1lt//AIqtiHQY3VWb5m2/dp1jE1rGq/wrVz+1I4lrPmkTOZUh0uOJlrd0fy0m/h3LXM6h4gjgX5dv3vmqvY+Ko1m2q1c8oykcXNzHrlmivtqw0UKNu3VxOn+KI1jVt26r3/CQbv4t1RynOzoGSP73y7ap3F5Db/dauf1DxD5X+7XH6h4tZJvL8zbTjTJPRptch8v5fvVTkv1njavNY/EbSt8zba3tDvftUi7GqZe6B0tuvnyV0ul6W3l7fvfLuq94P8PrK27726u4j0RbWHdtrenDmNOWR5fqln5X/LPbUOnxb1Za6LxUkaNtrndNf94391a5cXGUaZrS96R2XhvSVZo/71ejaToKy/3l+WuX8Hp57Q/L/tV69oNnvjXatfAYqcoyPZpw5jl7jw1uWsu80trORtyttr1htO/0fcy/8Brj/EkC+W3y7a5KVeUpcsh1aXso80TkbHWVt5m3Nt2tXRWfiWPd8rV5X4kvGtZvlbbWfb+I5FZf3m6vraeDjWp8x4H1mpzH0Zp+vRvHVe+l+2q22vM/DviNpWX5q7qzv4/LX5l3V4Neh7GXunvYepKtH3jjfFHhCO/3Myq27/ZrjW+G8fmfLHt/3a9ivJY5ZP79aGg+Hlv7hW27lr1cHVqT/dxJ9hT5uY4fwb8Kl86OR46+gvB/hKPToV+VflWr2g+GYbWNW210UcXlR7Vr9VyrC+yp80jyK/LGXukiusS7V+7ULz1DI1VZrhUWvpYxPNlUI7yesW4vdjVNdXW+sG+uPmrU45SNLz/NrF1TctTWt1975qkvFWVf+A0EuPNE5X+1JIpPvba2LHxH93c1ZepWHzfdrFaVrVqqxnGR6Va69vZfmrUj1RZV+9XlNvq7bl+atqz1nbt+b5aZfMdtcSq8bVzepXmz+Kqs2t7lrLmn+1SbVagPiLEbbm3NRJdL/DUbN5S8f7tUWf71A5e77pa+1fWhZfm+VqzWnqNZ9v8AFVCNjz/4qk+0bv8AdrJW6+X/AGakW6+VakvlNRpaPN31mtdf7tH2z0agDS83fViGWsVb2rkNx8tBXKbkfzdKmVfm+WqNvdfdrUheOVv4ag0sOWdlqaG6+b5qkjtVdVpsmmsnzLQZ+9E0re6VqvQyq9cu3mRVatb9tyrUFRmdVHbq61Mtr83y1i2+qfL96tS11Ff4mqfeNvdkSSWtZOqaT56/droo7iOWpPIWWjmHynjPiTw00W5ot1c/Y69eaJcbX3Kq17lqWhrcL81ee+KPB+5W2rWnNzHNOly+9E2vC/jeO9jXdJXfWN/HdRrtr5lmivNEm3I1d14R8efMqu23/erGUeU3pVf5j1LXtOW8tZNy/wANfPPjLSG0HVvtCL8u6voTT9Wjv7f733q8/wDiZoK3VrIyrVQl9kVeGntImL4b1JdSsVjrzv4peF1uoWbbV7wTqjWF5Jbu33W+7XYeIrOPUrP/AIDUy/lLjLnp8x84+F9D+zzMu35t1eqaTbrBGtQ2fh9YLptq/LW1JB5W2uGFLlqHV7T3Tc0T7xqx4msluNPk/wB2qejtskWt6+RZbVl/2a64/EZ/FE+TPiFp32W+Zl/iatv4W3/lTRrurQ+Kum7ZmkX/AHa5TwDcfZ9SjVvu7qzq/FzEU/5T6j0/bPp//Aa878XWu2SRW/vV33heVZ7Ff92uZ8bQfNJWlMKh4/fRbJK2PDr7JFrP1BVWb+Krmg83H3qJFQPRLOX9zuojulqrby7bdqp/aPvfw1MQkdx4buPm3N/erttPuv3i15rod1s2/NXbaTdb2VqZLPQLWzW/h2sv3q4/xV8NLfUtzeT/AOO12Wgz/u13V0UkUdxHXRSqyp/CEqcakfePk3WvhbDFMy+TXL33wqV2+WFa+oPFmmxxSeYy1y7WtvL/AA16lPGVImUaFOR8y33wlVWb9383+7WDdfCVkX5Y9q/7tfWEmjW8q/6uqcnheGVdu2u2OYyMpYGJ8g3XwvkX7sP/AHytZdx8PrqJvl3/APAa+wpvBcLfdWs248Bxu3+rX/vmuyGZnNLL4nyDJ4Nvovu7t1RromoQfNtb/vmvrSb4bxv92Gs+b4Xxt/yx/wDHa645jH7Rzyy4+XWXUrdvlZvmqa31HUovvbvl/wBqvoqb4UK7Myw/+O1Tk+FG2T/Uq1dEcfTOaWAqHiMfiDUIv4mqxD4vvIvvb69ek+Eq/N+5qjN8JVT/AJY1f1rDyD6piI/DI87t/G9x/earH/CfXSfeauum+FTI3+pqnN8L2/550/a4eRj7LFGLD8Rpk/iatC1+KDJ/Ey/71U7z4bTRM22NttYd14FurfdhWWo5MPI15sTE9As/ir/02/8AHq2rP4rqm399/wCPV4hN4cvLdtu1mqhJBqFq3y1nLC0ZGscTWj8R9PWPxVVl/wBZ/wCPVtW/xLjf/lp/49XyTHq15a/ek/76q9b+Krxf4q5ZYGmdUMXL7R9YN8Ro3/5bLVO48eRt/FXzL/wmVwn3vM3U1vGlxu2szbq5pYI6Y4k+lJPFUcq/erJ1DUY7pW214vp/jWR/vSV01n4g81flk3V41Wl7M9SlU5hviawWfdtrh5NJWKbctd5cTrOtZE1krM3y1EKhUojNHRotu2u402XYq7f7tcfaxNEy7VrahvdkdYYmfumUYmtqV58rbWZflrg9U1Flkb5tv8NbmpX6yrt/2a5PUvm3Mv8Adr89zCXNIsp/bWZt26r1vdMv8X/AayY2ZV5206O4+b/Zr5mVLmN6Z0X9qfd2tTZtckddqt8tYMkuyq8l023+6tVTpRiVzGhdXjM33m21mzX7Mu1t26kml3/KzVSb7xrupmEi1HLu2tu+7Vyzn/ebfvVkq7fw1etdyN/u1fKEZGsrVIrfKtU1l+796jz9v3d22ojE1jIuM6uy/wANNbbtaqP2pd1DXW5majlNbhJ83zVCzbW2t92oZJfm/wB6oZJWrWMeYy+Em81f/wBqmrKu5v8A2WqLStu+b5qkWX71VykmrDL8q/xLT2+X7tUbdtrf7O2rLNsWsJDEmb/aqHzf4du1qJPmb5f7tRtuX5vvURiOUgkb9391t1U/N+b73yr8tSb/AJfmaqs0u37v/j1axiYFhbr+HdTln+ZqzVl/iX+KljuFb5t1blmrv3fxVXb5qhjuqdHKqbm+9WEpCuRzRbmqqy7fu1eb95ub5lqFot8dTzEleNW3VpWbbGaqscXy/wC7V63X+JfmWpLLsL7v4qSSXaytRHEvy/LTbj5FWq5hWId+9qJPlX5qhZ28ypGl2r97d8taQGIz/eb+Gmbv3e2q80rbqcstaiRIzfdqvI29vlpf46Nn/AajmBkO4/3aZ5FXI4vvfLuo8qP/AGqnmNIn1pHdNtWtD7e21f8AdrLWJVjXbVi1VWr8b5Y+0PR94a0HmybqvWsXlR/K1NVPmWr1vErMtezGceXlN4RG2+7buanNL826i6uFRtv8NZN1qX92vNlT/eBOfLEuTXi7W+asW6uI/mZm+7WPqGuLBuXzPmrmdU8Rs8cip8396vo8Hg/tHnyxX8pz/ihlv9UkkX7q/drD+xK+1flqS61LZ8zbt1VbO/8Am+98v3q+rpx5YnLGUi+umx/LVK8sI1VlapG1b5l+b7tUZtWjeRlroibcxk6ha7V+T+7XD6xLNEzf3Vr0aRVnX5a5nXtLV/u/NW8ZF8p5XqmqTKu3d/FVC11SZZtzM22t/XNGV2b5WVqxIdJkibdt3LXX7vKHNE63TdZZP+Wn+7XTW+qM8O5vvVwtnatEq7q3rWVvL3MzfLXNMzlymhqF7vX733a5W4ZpZmatiRd/3m+981UWi2yfdqYkxjEh8qRP4q6zwfcLFcLu+992ubk3Oq/e3Ve0m6+y3G7+GsJR94k+mPBt+sSxqzLXVaprdrBasvmLu218+6X43WzjXa3zVn+IPiJM6ssUjbW/u13UJRibNylHlidZ4o8TRteNiTbUHh+/W4b725d3ytXi194gmvLja0jNtruvA91JLGv8O6uXGR5o+6b0oez96R9PeA4t6x7a9y8M2f7n7teJ/CuJvLj3K1fQmk+Xa2a1+SZrVlTqcp7VBRqRG3US+S1eZ+OJVtY5G/hWvRNSv1SNm3fLtrxv4qauv9l3Hlt838NcOXz9pWOPGSlTp+6eM+LNZWWZtrbq53+0liVW3f8Aj1VdUdpZmZt26ufvLpv9r/ar9LoVOWPKfP8ALze8ekaD4o+zt95a7bT/ABl8y7m3f8Crwexv2iXc3/fNb2h3txeXUccW7c1E8NGsdNOrKn7sT37SdWk1a6jjTcy1754H0vZbqzL81eT/AAl8Gt5MMkq7mavojSbBbO1X5f4a+tyfJ40/3kglXkXo3WJVqTerLWTeXG2q8eqbG+avuY0+WJ5kqnNI0Lrau6sW8l+981WLi/3q1ZdxKsq1rEwlIzby92NWXcS7/wCKpNU3L81Zvm/dqzmjIPtXlNVy31JXVV3Vi6huX5lrPh1FopF3NVlc32TspIllX7u6sHVNL+8yr8taWn6j5qq27dV6RFlX5qUZEyieczRNFJ/u1atbpkXdW5qGl7/mWsO4t2gb+KqlEUZBNdNu+9Whp7fu9zfxVhr88lakdxtVaR0Rj9o1JG31RmT5d38VSRy7vmpzfO1BMjNmT7y1TZtrVrXFv838NUbi1bduWgCFZaPPao2VkqPdtb5qCi159SLL/FVFX/2d1O82o5izQjl/2qm+0bF+Vqpxtvp275aOYdi9HfsqrWla6zt+81Ya/Oq1DJu/hoCx6FpuuRsy101nPHcKvzLXi8d7Jb/xNW5pPir7PJtZqgmMv5j1aTS1lXctZ82jNF822odD8Wwyqqs1dZDLDdR/K1TzGvLGXwnGtE0TfNViHcn8VdBeaSsvzKtY80DWrbWrUj4fiHQ3UkTVrWOrf3qxflZfvU5V2fdqAj/dOsjvFnWq99p0d1G1Y8N00VbVneq6/M1Sap8x574k8HrKsny15bq2jTaTNuRWXa1fTF1bx3Ue2uL8TeEI7qPci1UZcxlOHKcL4J8atEywyyNtX+9XoGpXUOqWLfN95a8X1rQ5tEvNyq22t7QfFbeSsbtWco8vvF0p83uyOL8SQNoniJZkbarN81dxo9/9ts1+bd8tc/42gXUV8xfvL81VfBt75W2N2qpe9HmHS/dy5TpLiz2Tbqo3i/Mu37tdBMitDuX+7XM33yTbawibS901NN+VlZa6Bn3Wrf3a5+x/hraZ9tu1MInjPxSt/Njkb+KvKfDrNb6ktevfEj5o5q8h09dupL/vUqhFP4j6W8D3Stbx/wC7R40i3QtWf8P5d9vH/u1ueLIvNtd1FMqp8J4fqS/6Q26ptF/1ytVrWIv9IbbTdHi/efL92qkKEjqo222rNXOyaj5U27cu3dtrYupVgtWVvu7a83vNXb7d5a/3qg0kepaHqO5lVW3Lur0rw3+921434R3O0f3mr2Tw26xKrVRJ6Rpf7qNa6azl82OuHsb/AO7XYaS++P5qCYy945P4lT/ZbOSRf4VrwlfiDHFcNG8i/K22vfPiBYNqOnzKq/w18O/E7TtU8OaxcTRK3k7vmWvfwNKNePLI8vE4mWHq/wB09+s/HkLf8tFrWh8Wwsv3lr43s/iTcK21tystb1j8UpN23zG+WvRll0hwzGMj62h8QW7/AHZPlarkOqQy/wAS18s2fxY2Mred/wCPV0Fj8Vd33pvl/wB6uaWX1InTHHRkfSUNxC392rkcVvL/AHa8F0/4qq//AC0WuksfihG3/LRa5pYSpE3jiYyPXlsLdv4acukws33Vrz2x+IkLf8tl/wC+q3LXx5CzfMy1jKlUiaxqxkdQvhy3f/lmtDeF7dvuqtZ9r4yt3X7ytWpa+Jbd1+8tZ/vIlc0SnN4Nh/urWfN4Lh+b92tdUut28v8AEtN/tGF/4lo56kSuWmcHdeBY9v3VrndS8AQt/wAs1r1aa8h2/wB6su4nhdtvy1rGvUiTyRkeK6l8OY927y65fUvh4r7v3a/LXvV55Lq33a5/UIofm+Va3ji6hP1aMj5/vPh8u7a0dZM3gjyv4f8Avmvcr61hf+Faw7yzh+Zdq/L/AHar67II4aJ43ceDVX5ttc7qnhpovmWvcprOGuZ1rTo2jb5aI4yRX1SJ4qvmWc23c1dNoOoyL97+Knaxoy+Y21ags7XypPu/LWVWr7QUKXs5HY2dxvXdVpn/AOA1j2cuz5asNK1ckTokXGlVN3zVXmvG/g+7Uav5rVC0Dfd+7XmYyXLEzCa6by/m+VqzbiVmq3L92qDf3q+BxM+aRvH3ijJ/dbdUKvt+983y1YmeqM0v3vm+7XFF8wfCOkn+Wq7Pu3bmZqi3tup//fO2rjTJlIf5rL9771C9Ki/vbacr/L81VGJIK+77tXrN/wC9VFX+arUMq/LV2Ei5v2t8tQ3E+2Pd/wABoaX5d1Zt5P8Awrtb/eqox94sJLzbNup32rdWTMy+Z/8AE0nnsi1ryhGRotP/ALVMkvF2/eqhNKy/xbttVfNb5majl5RcxoSXSovytTre9Xdt+7WYsrNS2+75WrKQjpref5fm21Mzea1Y9vL+7/3a0Fl/irnKLDfuvu1HI37v733ajaXd91vu01vm3UARyfd+b5trVRklVmVfm+9Uzbvmqpz71cZGRFv3N8q05f8Avqm28W1m+9/31VyFPm3NW8eYsr/cojlb5fl/2qsSW6sy1Tm+ST/0KsakSDQhnZ2/2asLtZay7eXZtrQWX5lrFAWIYvmq1Cm3/aqrHKvmferQhX71UUhy/I3+zVeb73y7m/iq55DS/dXdVO+ikiX5v/HacSpFGRm8xttN837zMtQtPtk/2aJPm2tu+WuyJKI5Jd/3afH86t97dSKit95Wq1HF+7oGQwvuq0sG5v8Adpbe33r/ALVXYV2fL96sGUQ/Z2/h+7S/Zv8AZq/Cn95an2rWXMOJ9I/xfdqaFNu1qPuM1DOqx/K1fkjjI9OK9mWG+bbVyzl+b71YM11/3zTo9S8r+Kt4lxqF6+XezNXP3W7c3+zWlb3qyttb5v8AdrF1668hZNn8VezhKHtJHLXnyxOD1a8ZryRv7rVlzM22tC6iZ5G3VVmi+81fY0qHKeRzHJ6tL5Tbf4ayZtUWLdtrS8QJuZq4O8laW42o1dvKbRkaV9rm1tqtWf8A2pJLNtX5v9paIdGml+ZY/wDvqrn9htF8yrtrTlOiDjH4jS0/Ud0dWWZbr5dqtWItvJb/AC1YtZ2SZVqZR5TXnjIjvPD8d1JuVfmqP/hEF9K7bS7VWjbdtb/erQktV27VrjniuU42eXXHhlYJPlX/AHt1Z8ll9nkr0XVLNdv+1XN6hp33du7btqY4nmJOZhtZJZFXb8zVv2vgW4uI9yq3/Aq3fBugrLeLIy7l/wBqvZtB0G3lX5VXdtr06XLL4jSMZS+E8D/4V5Mq7mZqxdU8NTWX3V2tX09qWiQrH/q1/wC+a858baTGkLfKvmKv8NbVKcfsk+9E8Rj8xV2/+hVDNA0rVpXFvJFJuptvA1w3yrXL8MjuoVImba6M11cKqr81e3fD/wAIL5cMe3cv8VcX4bsNkysy17h4J8tGjVvu1fxFSqRlL3j1rwLpMdnHGtdpeaz9ih27vu1x+n6zDbwrtasPxV4qVY2ZZK+TzPLI4j3gjX9n8J0WveNY4LVmaRa8Z8WeKF1ZmVW+XdXH+MvHk08kkKs22sGx1xp23blrxMLlUcP7xjOvKt8Rp3lqu5mb/erkNeg+y7Wb+Ku2t2+0fe/irl/EyrcXzKn3VXbXs0ObmIq8sY+6cqt0yNXv3wP8DNqMkN1KrN/FXkPg3wvNr2uQwr93dub5a+7PhL4IXS7G3Xy9u2vrcswvtanNL4TE9A8F6CunWce5f4a6pn/hqH/j3jWNfurTVuPmr9Ep0+SJzykQ3VrvWsG8gaJq6zzY3X5qydStVZflroic04/aOVmumT+Jqrw36vJtaptUt2X7v3a5ea6a3uP9mg5+Y6q4iW6jrm7yDyJPu1saTfrLGqs1GrWqsu5aBv8Amic6yeatYN9E0UjNXSRptkZabeWHmr92rMpe8YOm3jRSbfurXTWuo7lX5ty1yd1atbyfdp1ve7FpWK5vdOwa6jb71YepbX+ZapzX+1d26qNxqPmrtZt1WZxI9yqzfNTftH+1UMjbKq72Vqk3NqG62/dX5WrQt7pQ33q5uO4ZN1TR3m1qVyuU6pdrrUc1vv8Au/NWba3/APtVrQyqy0yZGTdWTfw1RaLZXWNa+atUbjS9i1RPNynNt96nffq1dWvlN/eWq+2spRNIyHJ2qSOVahb5KbuVGqCzQjlWnb1rP3/xNTll30AXJIt68VnzW+3dVjzflprfPVgVbfWbiwZdu6u08N/EHytqu1cfJarLWbcWckTfIzK395ajlF8J9HaP4rt72P8A1i1qSRQ3Ue5a+Y9L8UXWnTfMzNXpHhv4jLKqq7Vn8JrGfN7sjtr6za3ZmX7tU47za1XrfWYb+P5WX7tU7q3V/mWtIy5jOUOX4SRr3d/DTV1RoP8AdqrGuxttTNZrLQL3pGhZ+Jl3c1tR6jHdR/wtXE3GkSL8y7qrx3V1ZN95qlx/lLjOUfiNrxJ4ch1KNmVVrx3XPDk2kXjNEu1d1eyWOs/aF2vVXWtLhv4W+XczUc32ZDcYy96J4/HK08bK9VY7X7HcKy/dre1DRGsLptqttqFrdZYfu1Pwlx942rW682zXdWDqSr9sWrVnLsXbVHUJf9KjrM2fvRNjT0+7WlM+2Fqo6XtatC6XZH8392pGeS/EL/lpXk9rF/py/wC9XqnxA+aRq83VF+2bv7tOZEfiPbPh7/qY67DXot1nXC/D1v3K7mr0LVtv2Ft1EfiLl8J47rkCrcNVPTf3U1bGuRfvJN1ZtjF8zVUjOmSaxLutZF3fw7q85tYmn1Jm/wBrbXoWtbVs2rhdNlX7QzL97dU/ZKl8R6J4b/0fb/eWvRtFumdl/u15j4bfzWr0zRWVFXdVRJl7x32iu3y7q7TT7rYtee2OpLEq10mm3+/+KqJidhJarex/NXl/xG+FFvr1nM3lqzf7telaTeq/ytW5Nbx3Vv8ANWlKtKjLmiKpSjiI8sj81/GnwZk0bUpGSFlVmriZvAN1FIzLuWv0K8eeA7e/3SLCu7/dryW++HkattaOvqaGZ+6eSsv+yfHc3hW8g3MqszVCtnqFu3/LTbX1ZefDmN937usO6+F8bK37mvQp5hGXxGcsv/lPnVb/AFC1b5t61eh8VX1v/F8texXnwvX+7/wHbWTcfC9fm/c/+O10xxVGRlLC1o/DI4W38f3UW35mZa3LP4m3CKu5mWr03wvZf+Wfy1Tb4byfwqy/7tVz4eRHJiIm5Y/FeRPvSV0Fj8XG+Xczba89/wCFczIrfK7VH/whF1A24f8AoNYyhh5FxliYnslr8X1/56VqW/xcjl/5bV8+yeGtQib5Vb/gNVZINStf79R9XoyK9viI/ZPpqP4oRt92anf8LGjb/lpXy3Hrd9a/f3LViHxHdO27zH3Vf1GnL4QjjKh9JXHj9f8AnpWbdeN42+9JXha69cS/eZv++qJNUun+7urzquB5TvpY2Uj1q68aR9mrLm8Xxtu+b5f4q8hvNZuPm+8u2sO48SzJu2s1ebLC8p3RxB7Z/wAJRG275vlqjda9DKvyt8v+1Xja+MGT+Jt1Tf8ACUMy/erhnS5TshXO81C8jdv9msuNldvl+7XJt4hbd/rK0tH1JZ5NzNWZrzcx2VvE3+8taENqz/8A2VZ+mzq235q7TQ9OWdV3LVR+IqfLymXb6Wy7WZakuLLev3fmrul8P7o922ud1S1azmZdvy0q+G9tH3Tz3V5Ze8cTqEHkM1ZEnzfLXQ6ou+sVV2bq/N8dhpUZHdSlGRmzIy7ttU/I+VmrWutvy1Rm+b5a8uMTVmbHE33vlqTyvvU5tu5f7q02Ztu2u6ETnkR7aazbKcr/ADUk0Xzfeb+9QIi3fvflb/eqaN/7tMahaAHyT/w1m3Uu5vvbquSbdvzVnXH+z81BRWaVt27dt209elVmf5vu/LToZflqkQiST/x2q/m/e/3qdN91ttQ/3vm3Nt+7QxhvXc3zfNVi1Rt3yt81QbdzLV+xt/vNtrCUeYUS1HuRmZmqxvbbuWnQxfMzfNU0kX7tfu1HKa/ZK6y/xU5pWT5VqGT5FVf4qh3bGq+QyZa2+b826q8kSr/tVat9vl1DcIr0chI23+993cv+7Un3Vba33ajjdU/4DRJLWsQJFdfl3N/wLbVO4/iZfvVJNLsjqq1x8tRMAh+Xa22rSy7fmWqsbfxLTvNb+Gs4x5gNWzfcv3a3dPtWlauf01PNZflr0Lw7YfMrMtdMaHMVEtWOjb4/lWsrxFpscULbV+auza6jsId33a4PxRqy3Hmfd/4DXTOlGnE1lE4eT/XMv+1Ui/dFRs2+Zqkhi/ib+H+7Xn83vGSLVui7Vq1DFv8A4abCny/+y1ahRdq/+PVQx1vA21dq7mqbytnzVIqxqu5fvUbFZfmrGcojiR+f/danbz/eqOSLfUf/AAGuXmNHI+pLiXyo2aqrXW2NfmqxrkX2XdXPtcM7Lt+6vy1+bR/eR5j0pzj8JcuLpf8AarPuL/5flqndXTbm/h21lXV/t+VquMeY4ZT5jd0+/wBkn3v++qo61frK1YseqbfmqP7U11J8zbq+lwfunPUlze6E21926qUm1VbbVub90rN833a53Wr/AMiFl3V9RTnGRxSOX8TXq/vNv8Vcbp7+bdKrNuZWq94ivfNb5awdDumW8VWb7taG0D1jRdNjlt1bb81ak2gq6/dqj4XvY2jX5v4a6ZrxXVquMy5yOB1bSdrNtXdXNyNHb3S/3lrvdelXy2X5d1edahKqyM1Op8JEJHWaTqmxdy1sNf7o938K1xOiz7l+992ug89mXarV8hjIyjL3S5E0063Dbf4apyRefJ/DRI+xfmqbTdtw1YYapLmIOm8K2qp/DXfWN/HYL81cn4fs/l+WtbULWRo2+bbX11Cr7vvFuUo/CaF14gjum+WuN8Tf6bu2/e+7TfKaCTarVrWNmsv3vut/erudUx96R5u3hXfu2x/99VmzaD9ik+Zdv+7XvFvoMbRt8v3a4/xZo0cG7bWXLzF+9E4nT1VNrfw10mn+IW05lbd8q1y0c626su7+KmSXCyr96p+E1cuY764+I0nkqqybqw9U8dSXEPLfMy7a5ORGf5VqrIu9WWuOpiIyJ5SG4umvbhmZtzbq0LNdke5f92smFNtai6kqQsrfN8vy1wTN4qPKaUOr+VHtrIkumlvJNvzM38NZ1xqPlfLXRfCnw5N4l8QK23dDu3NW2Hoc0uUyl8R758Bfh8u2O6eNdzf7NfXmg6cum2art/hrhfhf4XWwsYdse3av92vTJEVVVV+7X6RgcNGjT5SZe7ErzP8AM1UZpdjVpNFWXeL5Ve0cNQqyap5TfM1OXVFl+XdWTffxNXPzXslrJ95qDDnlE668gWWOuJ17S2XcyrW5puuLL8rNV68gW9h+X5vloiKUeb3onn+n3jWtxtaushnW6t/vbq5vWtNaCRmWo9L1fym8tqqUSYS+zI0rqLypPlqa3TctOmZZ13bqrxtsarJ5eUo6pZqytXOyRNFJ/s12zIs6t/erF1DTv4lWrIOfm+bb/FWeyN526tr7K26rC6Szx7tvzVnylHNyS72aoWf5vvfLW1daWy/w1lzW+35du6jlHGRH8v8A3zQrfNu/vU3btZloX/d3Vhym8SxDdeVJWtY3+xvvVg/xfLUiysv3moA7i1v1dV3NWovlyx7a87hv2i+61b2n65/Duq+YDYutOVvm2/8AfNZNxpezdW5b38c6/eq19njuF/vVZlynEtZbN2aqyJXaXGlrtbbWDeaXIjNSsXzcpiyS/LTVl+WpJrOSJqhZdvWsuU0jLmBrjZUy3FU5Nu2m+bs2/wCzRzGhqLKtSMqy/e27aw/tWxmbdUf9rfxbvlojIg0LjS45V+WseS1uLBv3TNWlb6ortVyNobr+7V/ERKPMV9H8aXFhIqyyMtd5o/jqO62q0itXnt5oizr8lc/cW95pMjMm75ahxDmlA+grfVobhvl+9Wlb3i7q8B0fxzJb7Vn3V32j+MIbrb+8+WsrmsZRl8J6pDPHKq06bTY51+7XO6Xq8cv3WrpLW8Vl+9Vmn+Iz5NGZW3JTlRk+Vq2PNV6w9UvVtW3NQP3Ymfqmlrdbvlrj9S05rX7q/LXWf29Hu+ZlqvqHk3UO5fmqB25vhOBkbypF+6tUb6XzbyOtDWoPIuPvVh3l4v2iP5qmRcfeidZpcq7VrQvLhWt2rmbO6+VasXV+3ktSKPNfiFfrFdVwa3SyzL/7LR8UteZb6Ta23c1cnourtdTKv/oNROXKEIn0R8PZdirXoWqTqtjXl/w7uG8mNv8AZ213GtT/APEvZv4dtES5fCcTqk6y3DVXtdu5mrmdY1SS3mkZm+Xd8tSaPray7t33qqRlTiaXiJ1+yttavPtJXbM25v4q7PXLxXs5mavN7fV44JP9qplLliVy+8eqaHerBt+ZdtddZ+IFRdu6vD7fxDuk+Vv++a6rSdSb5WaSiM4hKPMe2aTqjS7WZq7DS9S+7n+GvG9L1lYlX95XRWPihVZdrVtzGXKe4aXqmdvzV1VjqSsqrurxPSfEq/Luau00nXl3L81QOMj0K6tVvY23VxeteHP3jMq102k6os6qu6taSyW6WtIz5TTl5jxm80bymb5ayZLKHdtZVr17WPD6+WzKteN+OJZNBkZtvy13Upe092JnKfs/iBtLhl/h+X/ZqGTQYWb7q1zNv43hdv8AWK1aVv4vhf8Airp9nUiVGpTkXm8NQ91qFvCVu/8ADU0PiW3b+KrkOvQt/EtHNUiXy0zJbwVb/wAK1HJ4Ijf/AJZ/LXRR6zC38StViPUYf71HtKgctM4ebwDG3/LNaxb74Yxy7tsdesR3Vu/3fmq15ULf3ar2tQn2UT5z1T4VbmbbHXO3Hwy2yfdb/vmvqa40uGX+Fax7zw9CzfKtdEcXUiYyw0ZHzjD4D8r70fy1NJ4Q2xt8te2X2iRxL8qrXM6parbqy0SxkpBHDRieE+IPDPlLu8v/AMdrg9U8PMjSMv8Aer27xI8fzLu/76rzvVHjZmWuWWJN40Inld9p0kTbdv8AwKsmZ5olbdu/76r0q6so5d23bXO32g+avyr8tc0qvMbxocpyq3reZ96ug0fUWRl+ZqoyaDIrfL92p7Oya3kaqj7xnKMj0vw7qSy7V3fdavavBG2fbuX5a+d/Ds+2Zfmr3rwDdfKtacn2g5j2K10tXhX5VrlfFnh9WVmVfmrstHulaFVb+7TtWtVnjb/dq4VeUzqw9pE+c9a05rVpGb+GuZm+Rm+WvYvFmiK3mLt+WvK9Yt/ssjfNXzWbUI1I8xlQ5oy5ZGHdNtX5VrN37d1WLyXav3lrJmutn3f4v4q+C5eWR6EpDpJf++abJLvb/wBmqn/r2XDfKtWVX5V+ZlreJmSxxL8vzbl/iqbYu5f/AGanQqrVN5W7bRIcSrNErfdqPyvmXcvy1oRxLtZmqKSJt3y0BylCRPm/i21l6h8jf7tb0ifu6x7xP7u6suYfL7pkzS7GX5d1QrL824bfvVNcfO1Qqrbl+batdMZEkrN96oo/m3fd207Zu27adDF+8+7SKJrWLd/DW1p8Ct833aq2cW5q1rNNm35d1ZSNKcSxDb/xfxVHMi7fu1cZNv3ahb5lbdREtmPNuSSo5GVFq5NEv3qzrhdjcfd/2q6YnKxY7r+Fad5reZt3b6rwxf3ac1EgRM251Zl2rVPzWZv91amXd95ahkVvm2/3aziHKEkvy/7NV2fd93bRv3sq/wC192ug0/wbeX6+Ykbfd/u05RlL4QZjW/yf3dtWbey+0Nu+b/dq1NoNxp10sc8ddFo+k/KrMv8A31ToUpOXKEY8waHpH3WZdtdhby/Y13N97bVWOBbWHd8tYerawq/Kv3mr2eWNOPvHd7P2ceYk8QeI9isqttribi9a6mb5vl/2qNUvGl3fNurNhl3bd1eRXn7SRySlzSNCPc392tCNNqttrNhar0Mu7+KuaMSS0r7NrVYVv++aotcLt+9Vf7Z822gDahlq5C+6Pd8tYtvK3y/3a0oWrmqGnKWdi+tP+yx+9VWlbcv8NO+1f7NcSMWfU3iS189t1c/HYNtbdtrttUi/eMtZclnuWvzHCzlGPvHtRpc3vHA6tatFu21xuqS7ZvvV6dqln8rbq8516z2TfMtevT5ZS905KtL2Zkwys7fN92tKHci7l+asWSfym2t97+7Ukd+u35mr6GlHliccjSvr35fvVxPii/21rX2pLu+auF8QX7XE33l213UpyMZxMW+n3bmaudhla3umk/hrSvpW+6rfLWTJLt2rXdGUjSJ3Wh+IfK2/eWuoj8Q/L8u7/vqvJ9Putjbt1dBb3+5dy0R5jKUTqtU1betcvdJ5rfN92nLdNcMv92tSx0trhfu/LXXHmCMeUj0dfKZVb7tXpNR2Sfw06TS5II/lX/vquV1K6ktbhd33fu159fDe0LkdE1+sv3ataTeMk3y1x8N/uZa1LO/27a8mVL2cvdDlPavC94rNH/vV0F9eR92VmryHR/E3lKq7lrauPFu+3Vd1dNKcohI1tWvY4pm27W21JY6z92uJ1LWfP/i+9Uem3jbtqt92u+nX94yjE9s0vVF+y7q5HxleebHIyVR0PVpHj27vlqxqH+kR7f7396vThViU+aR5XqU8lvJ92obW/V/9r/drW16w2NJ8v8Vc2v8Ao7fd+Wsp+8XE2o7jc0m75WqrfSqjVRW98pm+aqt5dM38VckaEpSLHSX+1vvfdohumnZv92seNmlk2tXTaDozT7dvzVrOnGmJBpujTX8y7fm3V9WfAX4fLYWtvI8f7xvmrzf4e+C/tl5CrR/L/FX198PfDi2FrH8vyqtetldL2k+YGdxpNqthYxqv3qtLOv8AFUcj/L8v8NZ9xK33q+9px905Jz943odrrVXULXerVk2+trE3zNWlHqkdwv3qojmjI5nULdlb7tczqUHLV6JcRQzq33a53UtJVt21f++q2OOcZRPPVupLKb73y102j62ssaqzVl6xo2z5q5/zZrCb7zbaBRlyneahardR7vlridSs2sptyrWtpviFdu1qdqjx3kLbacRyhH4omXY6v821q1o542+ZW3Vw+oI1rJuVmrQ0vWfm2uy1PwhH3vdOsWXa1E0qtHtrPW6V/m3VDNet/FWxHwh8v2jb/tVuW6q6/wDAa49r/wDfbq1NN1b5qgUTautOWVflWufvtJbc21VWuqt7hZV+9TrizWVa0jIiR53NYbNzMtU5ovK3V3F1pe6sG+03Zu+WplEuMznW+X5qa3+z/wCO1YuoGiZqp7qwlE6YyBvnp0cskW1qdH89SNErfw1kaMsWuvNEy/NXSaX4jX+Nlrh5rJt25d1RrLNar8u6q+EziesW+rw3G35lqw0Uc9eS2viCSJvmZq6LTfFq/wATVfMEvekdZdaNGysyrXO32kf3VrWt/Eccq/M1WluIbpf4WqrkyicDdQNFWfI+z5f/AEKu+1DS45fmXbXL32jMrfLuqeXmCMuU5+Rt7fe21Vm9q0LqwkRvu/8AjtU5lZF2tt2/7tZSUonRGUZFFpZFqxa6z5Tfe+WoZFrNuomiqAO40/XI5V2s1bC2sOor/CzV5LDfyWsi4Zl/3a6rQfFXzKrNVxkBsal4K835kXa1Y/8AY19pci7Pu/7NehaTrMN1/rNtb0el2t6v8LVXuyM5Q/lOB0fxBdWW1X3V6BoPiqRlVWpy+ELeX5gq1etfDkdr92jliFqh1Gl3v2qP5qdq2k/aoW2/3ao2cq2rfe+7WxHrdv8Ad3L92p/wmvxfEeV+JNLutOmZk3MtY9j4qaJvLl+X/er1zWIrfUoW3bfu15P4g8JbLrzIF+9R8RNpQl7pDrl6t1b7lrzHVPECxalGrSbfm216BeabNFZsv92vD/GTSWurbm3fKzVidX2j17R9RjlVfm3VqXW17dvlrynwvrzLIq7t1eoQz/aLX/gNKJ0OJ82/GJfs99u3f8tPlrlvCs/+kR7a6v47furxf96uD8Nz7LiP+7WFcKD92R9PfD+XZar/ALtd5qDebZ/7O2vL/h/cN9nj/wB2vSlfdDtq6fwhI838UaNshkbburj9PSS3uG+Vl/u17Brlh59qy/w7q5GTRNiszLWkjKMuWRyviS/aDSZGZv4a8Xt9UkuJG3N/FXrXxC/0XRbhf9lq8LsZdn/oVclX3Ymsf3lQ77Sb1fl3ba6ix1tYl+Zq8xt7pvl21sW7TSqq7q54Sl9k1lGJ6L/wlrfLtb5a09N8VM8n3mrh9L02S4kVvmb5a7TRdD27Vb71dUZSl8Rid5oPiORm+b5a9C0PXJGVfm+WvO9B0tVbdtruNLiWL+L5a6YnPKJ6p4b1xty7q9M0m/V413V4Xpeox2rferuNF8UKqqu6mEJcp6dceXLHXlfxI8LrqlrJtX5q6q38QLKv3qmm238bVtSnKnLmCrGNaPLI+D/iNBfeEr5mTd5at81cna/EObd95q+xPil8L4/EFrJthVm218o+JvhFcaTdSKqssf8Adr7rA1cPiafv/EfJV44ihU934Qs/iTJu+aT/AMerWtfiV83+srgZvCFxAvyrVGTQ7iJty16P1TDyI+tYiJ69b/Etf+e22tCH4kLu/wBZXh/2e4iZl+amrcXUXy7mqvqNE1ji6x9EWfxGVv8AltXRWPj5WVf3lfMdrf3St826t6x16ZVX5mrhq4WjE7qWIrS+I+mrfxvG6/NItOk8Ww7vvLXzrH4vkiX5ZPlqG48f+V/y0/76rzJYeJ3RryPfL7xNDt+8K4nxF4hhWOT5l+7XkN18TfvbZK5nWPiN9ojb95/DtbbXlV4cp30qvMbnjDxbHE0nzV5jeeN1lm2q2+ud8VeKJLpm2NuX7vzVw6zyec29v++WrypHVHmPaNN8QRzrurbjnhuI/lb/AL6rxzSdUkiVfmZflrsNN1tvlVmrKx1xq8vxHWTQRr/d21lzWv7z5fu06PVNy/3qPtSvXRT90yn7xa0lFikWvXvBeo/Z/LWvIbd/3m7dXYaDqTLt2fe3V3RqHP7Nn0hoes71Vd33a6T7essdeO+GdWZ1Vt1d1b6izRr81c8pGioykR+ImXbJXjfih18xv++a9M16dpYZPmryXxMsnmMzLXiY6X7sx5OWRx+pOu3/AGqwbif5vm+7WheMzbvmrHuG/efLXxUolFqzdd1XvN+X5qyYXZauQy71204+6BpWs7Ky7auLLu+WsWOXYqt/eq5DKz7vm3bazlIUZGmvSjb8396qUcu5dtWllojI3iNZF/3v92su+Vfm21qSKzqrLuX+Kqc0W9WrP7QSOdmi+bdtqqyfNurauINn3aqSRM33VVq2gYmf/FU9qvzbm+7Uy2rPNtSPdV630O6bazW7f981ZY6zZdv+1Whbv96q66XcLu3Qt/s1NJFJEvzKytUzLi+Uteeu5v8AZqGNtzVVjl+b5qtWu1typ/FWcZGsZDpIv4qy7qLc1b0dnNL91fm/3aq3miXjL8tvI3/Aa6afNIzlE59W2sy1NbxefJ5arurS03wffX9wsawv83y7mWvfvhP+z7NfzRyTwq275q6I4apWl7oqcJVJe6eP6H8NtU1n/VQttb/ZrYvPgjrUS7hbt83+zX6CeB/gdZ6dax74VrsLz4Waa8P/AB7rXpwwcKcfePT+oSlH4j85/A/wAvtR1KH7RG3y19PeG/gZDpunxq9urfLXsVv4Is9LvNyRqu2tq6lt7eH+H5VrjvyS5InTSwEaf7yR8V/HD4X2+kSRzRRqrL/dryNYvIj+7ur6u+KkX/CS3jQxfd+7XH6T8DWvI9zRt/3zXoRjE5IYapUqSlTifMuraz5ULfeXdXH3GqNK25Wbb/tV9VePv2e2SxkkSHayr8vy18r+JtDm0HUpLeVdrLXFiFKUTnr0qlGX7wy5pWbduqvG3+1TlVmX5vvUip8vy/dryuU4i0s6qqqrVOt1sWseS42bacsu/wCVflqrEmot1v8AvNUiyqzbv9n5apQ/7NTwxSbvmWpA2LF922t2FV+WsLT7dvlZf4q6i1s2+Xau6uGqPmKc1vv+7VX7O/8AtV0n2NXjqD+zT/drNRMz6n1KfbM22s+O4+VmrL1LWVeT722sv+2V+6rV+U0oSjE+g5uWRpag6urNXnfip/vba6qS/wDNVm3VyfiLbKrbWr2cLSlzHJiZ+6eb315tkb5tvzVlyaz5TN81WNet/KZq4+4f71fTwjyxPMRoX2ts6/erCuLpnkbdUEjs7fN/FTVi2r91q7KcTeEIlW8f5axZpfvVvSQf7u2se4t9rf7NdMY8xlKPLILWfZ8v96t7RYmumVUVttY+n2ElxMu1a9Y8F+GVby9y/NXTGIfZHeHfA0mpXC7lbavzfLXqGh/DlkVf3f8A31XWeCfDixKu6Na9Ks9GjX5lWuynCMieT7R4nrHgPbC37uvMfEngPdcfd+WvrbUNGjlj+7XC+JPC67mZVX7tEoGMvdPmCTwv9n/4DVK60mSCNmSvXNY0ZUk+7WDdaWqL/wAB3V586ceYcZHl7NNaybWqRdUkVf4q62+8PLL823dWNeaDtjZt3/fNR9XiHMZ/9qb12s26tLSbz5vm/vVzc0DQSN96naff7ZGasJUuUuJ6pot+u7arKtbU14ssf3q8t03VGimX5q6aHUZJfmas4ylECbVIlfdXM3FlvZv9lfu/3q6Jnadvm+aoZLVdu6umMiInJyWXy/d+Wqc0XzKvzfN/drpbry0Zl3VkRruutu2tadUsbo+hreSLuWvUvDfhzb5fy1i+FbBdyrt+avW/CejfaryGqm+f3TTlPR/hb4P8qONmXbur37TbJbO1Va5HwPpK29rH8q120j7Fr7PLKHs6ZjOXLEdu+WqsirLTml/u1VaVq944JSMnUrVtzbayZL+a1aumk2t/vVn3Vgsq/wB6rMZQ+1Eo2/ij5l3Vek8Qwzr8zLXP32jf3a5u+guoGbbVWI55R+I7K8v4ZV+9urk9a8t922sG41S6ib+Ks2bW2/io+EObmHXF01rNu3fLVqx8R7vlZq5+8v1lVt1c7cXjQSfK21aylI1iekXUq3qtWCzfZZtys22sXT/EuxtrNWk1/HdLu3URnzFSgdBp+rb12/erSaXzY1+auHhulikXa1dRpd55vy/erWMieXmG3n7r/a/iqnb3vlSferQ1Jfvba5u6l2t8ysq1UjNHeaLrKsy7mrrrOdZ1rxnT9S8pt26u40PXvlX5vlqYyHKB3DQLLWTeacrbty1oWN6sqr81WJEV615jnPPdS03+6tc/dWTL/DXpl5p2/dtrndQ0n5arlKjI4uNtjVcjb7tTXlg0TVm7mi+Vq5pROmMuY0lVWqvNa7vu/NtpsN7/AA1ahlWXb/dqI+8UY82l7t23+KqM1rJa/dZq7D7OPL+7VO6sty/Mu5avlA5VdWuLJv4mrY0/xe0TfM1F1pKy9I6wb7Rmg+5urKXumiO+s/FUdx/y0WtSG6huF27q8XmlmspPl3ba1NN8VTQMu5vlojU5R8p6pJp0M/3fmrLvvD+7cyrWPp/jKN/vNXQWfiCGf7zVrGpGRPIcveaDJEv/AI9WHf6dIvzNXqDS286/wtVG40mO63bdtVyxkR70Tx24tW8zncv8VU/mi+ZWb/gNeqXnhXf8yrXL6p4UkWRtv/fNYSpGsZ/zGXpfiiazZd0jV33h/wAcruXdJXlN9pNxBI25W/75+WqMd7Na/wATfK1Ze9ErmjI+oNN8ZKyr+8Wtj+2/NX93/wCO1806L4vkikjVmb+7Xq3hfxHHdbd0i1cZhbmOk1TUbr5vLVq59vEOoQSMxVv++q9C0+1tb9edrNU114Kt7pdyR1pzRI9jKPvHF6f4ymb5X3fLW1b6jHfyVDeeAWiZmRWWqtvo01my/e+WjlK5uU3LjS4biH7u6vI/HHw88+aSRVX/AL5r2jS1ZlVa0Lrw+t1D8y7qmPul/EfHMehzaNfbWVtu6vStHvdtrHu/u10njzwR5DNIke2uJ2NZrtb+Gs5xOyhP7J438dnWW6jbb95q810Vtt5HuavRPjJL5sy/99V5vpqbbqNv4d1ctU1w/u8x9EfDu482Fa9Ysf3sNeK/Dm6+aP8A3a9w0mLdCtFIiY28tVaGsuS1XyfmroLr91C26ubvr1Uhk/u10GH2jx34xbYtNm/3a8Ns4l2rmvXvjRqS/wBlzM3+7XiNvf7I1/u1xYiRvQ+KR1lnBHuVv/Qq6LT0hXbXn8Os/NWjb680S/LXJzcp2On/ACnqdjewwL8rfLW9Z69DEq/Nurxm316Rl27vu1et9bb+GStPbGEoSPdLHxfHB/FW1a+N17tXgcOrybfvVsWeozSsu3ctdUa5hKJ7cvjdVb5WWt7QfF7TzKqyV4np9vNOyybm216F4VtWgkX/AGfmrWMpSMpRPobwveteKu5q9G0eLbt3V5H4LvViVdzV6dZ6zDFH95a1LjE6S402O4j5Va8x8deC7W4WRvLXd/u12E3i23i+9Itcn4i8VW9xHIqtuatqFSpTl7pE4RqfEeD654SjiuJF21zN14Vj3fdWvStel83c1cPqWqLAzbtte5HGVImH1an9o5W68Kx/Ntj+Wsmbwqu7cy/+O11Emtw/3qqyatC/3tzVX16oVHDUzl5NEjRty/8AoNU7iwWL7u7/AL5roLrVIU+7trn9Q1SPa22sfrNSRr7KnEx75F3Myt91a5HWJ9qt81bmqaitcTrV+rLJhqr28iPZxOX1jVGX+LbXMyazM7Nub/erQ1rzJWbbXJ3DssnzfLXn1avMb06cYmv9o3feamLErNWKt1tarlvet/DXEjs5om5YxbNtb9nuX7tc1Y3iuy10Gnz/AMXy1fMTFmtC7J8u6rUN038PzVHbosq7m+9ViO1+aj2nKb+y5vhL1nO25d392ut0FGZl3Mtctp9qvmLjc1d5oNqqbV/2a46uL5fhPTw2F5viO88O/Iq7a7yxl3Kqt91a4zQYtm2u10+Lf/vV5MsdKMj3Y4SPwhNYeev8TrXI+IvDnmws23a26vTLe1qG+0lbhWrGpivaR9456uXxkfMeveHGt5pG2tXG3Vu0U33a+kvEXhdpVk+WvKde8KtBMy7W/vV5dTll70T5yvg5U5HCxwN/dqaNWVdy/wDjtXrizaCTbVNvu/3VauWR50o8pE33trN92rtvt27aqxxfN97/AIFWgv3m2/w1zkxD/VN821vl3VNby/NUOxXX/wAdqP8A1TfLQUaitvpsi/8AfX+7TdPikupNqbm/h+7XpXhf4QX2s7WdW2/7NKMZSH8XwnlclmzN8qtu/wBmtzw/4DvtbuFVY22/7tfR3hv9nZdys8O5q9k8I/Bm307y90Kr/wABr0KdL+Y7aWBqVPiPA/Af7PvmqsksO5q9Ys/2fbXy13W6/wDfNe/aL4Ut7CNV8tf++a2vs8MS/dWuqMeU+hpYOlCPwnzHefs+2vzf6Ov/AHzXK6p+zxbvu2w19eTeTt/hrNktbeVv4aykbvB0ZfZPifUP2c13Myxtu/3az4f2fZFb/VtX3BNolq//ACzWqcnh+13fdX/vmpjGJzf2dS5j5Z8P/A9YNu6Fq6xfgpC6r/o617xHp1vb/dVac3kr/drSMuWR1wwlGP2TxfQfg3Z2t0rfZ1+9/dr3rwL4UtdNhXbGvy/7NZ8csKfN8taVn4lhtf4q9OhVD2EY/DE9EtUjtVqG91GNY2+auLm8Xq6/Ky1yeveN/IjbdJ81ehP4eYIwNDxh4qt7Dc26vI9U+I0l/I0aSf7Py1j+KvFbapcNGjbqy/DPh+afUFkZWr56vLll7pvye0909K8D+Gm1aRZp9zbq9o0fw1bwQrtjrm/AOjfZYV+X+GvRox5UVdlCUpR5pGsoxpx5YnB+ONBt30+b92v3a/OH9orQY7LxRuRVXczNX6PfEDV1t9Pm+b+Gvzt/aCuvtviBf96pqzjy8p4uZR5qXMeGtbqvyr/dqvNFt+XbW61vuX5V3UxfD95eybUtZW/2tvy1xxpSl8MT5Nzic3JB83ytVy1sGdl3fKrV11j8MdWutu23Za6zS/hBq0sfzR/98rXRDA4iXwxOaVaMftHntvYbFX5V3VoQ2a7Wr1Kz+CmoS/eVm/4DWpD8Cr5v4a3jlNeX2SPrMInlNnEv8K/drotPRdvzV6Fb/Ay+RvmVlroNP+ClwnzNGzUpZHWkZ/WYnmcdqrVJ9kX+9Xry/CBkXmFv++aj/wCFV/8ATH/x2msiqmH1qJ57qHiH5m+aqUOufNtZq4661dn/AN2oYdU/iZvlr8jjhj6Pm5pHff2z8v3qz77VPN+9XLtqyr826qt1rKt95mr2MNQjE5qoa5+93VwOpJsmk/u11V1eearf3f8A0KuR1b5pt27/AIDXoOBgUVXfu+9uq5Gm7d83+1VWP5vutWgq/L8y1UYyOyBRuIlX/erD1BP7tbt1Kv8AtVgXk/3q3hEzkdF4Zt1eRf8AvmvavBMSrIu77q/LXgvhvVlikX7u1a9o8L65GkK/NXVH3RSPdtFuo7WFdtdAviNUXarV47b+Jv3f3qsR+JW/vfLXTGpynJKUj16HXllVvmrF1jUldWVmXdXna+LVgVt0lZdx4v8AtU21WqZVRcxc8QXSrM23a3zVzrbZfurUk1x9qmb5qhmZbKPdu3Vyy94mP8xTvEVY2/8AZazZIo2h+6q1TvNbXzvvLtqC41dfLbb/AOO1cZGkfeOY8RRbNzJt+b5a5bftmX73/Aa6XXLxZY/4a5j/AJaVUohE29NT5l2/d3V2Gm27S7d33a5HR38pVzt212Gn3C+XXnziWankLt+XdtWqs0rbWqwsq7du6oLplVWX73y0cvumRzmqS7ZmrHhn2zbt3zVoao+9m2/xVzU1x5UnG7bVQiaxPUfDOo/6tt1fQHwrg+2XCybdytXyj4ZupJbqFVZvvbdtfa3wV0bbZwsy/e216mDoe0qGjlzHuGgwLb2Kt/s7auTPuamx/uo1X+7ULda+/ox5YnDUlzSHN92qsj1Nv/iqqz/NXQZMN/vVeS42/eb5ak3Vn3Peg5pDZryP5ty1n3DW8vysq1V1BGX5q5+6v5om2/w1VjPn/mNC80iG43bdtc3qHhldzbdv96pP+EjaJmX71H/CRr7VZpzROZvtBkRm+9XP6ho0iK3y130mrw3FZd1LHLHt+X/drKUS4xPLb6zmgZmX+Gm2esyW+3c3y1219YQy1yWsaaqL8q7awcf5TeJZt9e/eferqtD15dy7m/2a8juJZLVv7tWNP8TNBJ8zfd/2qw9pyyNeU90a9WdaydSXfXM6H4tWf7zferovtSzx7q66dTmMJ0zJafym+Zq2NH1bym27qybyL5m3NVOG4WKT/aqZDR69o+t/L96uss79ZdvzV4zo+qNtX5v9qu00nW/u7mrSMuYxnTPQlRZVqrdWCurVX0/VI5f4q0llWWteY5ZROR1LS9/y7d1crqWk7N3/AKDXqFxaq/3VrB1DSd+75a15eYmMuU8ruEaJttWrO9+783yrXQapof8AdXbXOzWbQM26uaUOU6YVDchvFdasKqv0aubt7ryvvVsWd+vl7t23/eojI15eYvNa1RurDcrVrQ3Ecu35qm+zq9WT8J5/qWkebu2r81czfaS0W7au1a9cutLWX+GsW+0H5fu1EqfMVGZ5X5U1v8y1YtdZuLX+Jv8AgVdVfaJtb7qr/wABrHm0b725d1csqcomsakZFqx8aTLt3tXSab4yhlZdzba4OTS2/u1X+xTQdKIylEZ7Na+Ibe4X5mXbViT7PdfwrXiMOqXlnI22Rv8AgVa2n+N5Im2yt8q1vGZB6VeeGobpW2qtcvq3gNW3MitU2m+PIWX5mWuks/EFrdfe2tuq+aMhcsfsnkeoeC7izk+TdTbG91DRpP4tq17Z9ntb3+7VWbwhb3X3V3VHJEOWRg+F/iQ1u0aytt3f3q9a8P8Aj6G8Vd0leW3nw5XduRfmqnD4cvtLk/dM22p5CfayifSFrqNveru+WnSaXDP92vEdH1vUrNlV933q9A0Xxk21fNVqOWUTWNWMviOqj0byvmWtS3i2Ltqjp+tx3Srtaty32y/dqDaPL9k5HxVoy3tu3y14j4q8Pta+ZtWvpy607z1avL/iB4fZIZGVf4auPve6Hwy5j4t+IWlte3nlt/u1ztn4U+Zfl+7/AHq9a8VaWras25aq2ulx7t1YSibwl7pV8E6W1vMvy1754dtWe3X/AHa830OyVZl+WvXPDcS+T/wGpjHlNDF1yJk3bfu1x+pW8jQt/d+9XqGtadujrjdWtVtbVv71Wc6+I+W/jk2zT2h+7Xi8O7buP3dtevfHSVWmWP8A6abq8jjXd/e3ferzsVL3juwvvcxdh+X+JqtworblVqhhRfumtCGD/vmuA9CJJbq38P3a0LVGeT+Go4bdVb/erUtXVWVm+b5auJmzS0+13V12k2a/Lu+auZs7yOLatbFvriwbtzVvE5ZRPQtLWOLbXUWerW8Cq25VrxtvGS2se7zKydQ+IDRL8sn/AI9XdHmM+U+lLHx9Dat8sldFH8RvNh+STc1fE/8AwsO6+0feZVr0jwX4ta62+bJW8QhSlKXKe9X3jm4ZvvNuqGHxHJK3ztXIxzrOqsrbq0LWJnruiaey9mdFcXq3Ef3vlrh/FFhJcKzJ96ustbNn21oSaD9qhbdtrePukyh7Q+YfEGt3mjTbWZttZMfjpvu7m3V658Svhz9qhmZV/wCBKtfOtxoNxpd9JCzNt/h3V3eyjKPMeVJ1KdTlkdp/wlDSr95qp3Gss+75qzbOyk2ru3Vfh02R/vVhzRia8spGZfXUjL838Vc/fOzbt392u0uNIbb833a4/WrVoJN1cc6p0xhynN30W7dXM6lb/NXTTMv8VZN4u9t1efKXvHbE5SZdtMhl8qr15FsbdWey/NWhH2jUtbxlb+Kt7T79fvbq49XZGrStZ2/4DQVT5pSPQNP1JW27mrctZ/Nk+X5lrgdNlZm3LXYaTuWvNr1eU9nDUuY7LSV+7XcaH/DXD6Svyr81dtov8NeFVq8x9DSpxO+0PrXdaWquy/7tcDocu3bXbaXcbdtcEpHoRiddYxLWotmsq1j6bLv2/wAVdFa7W/ioRZz+paN5qt8tcD4g8KKyybVr2SS33q1YeoaWsq0ziq0I1InzH4k8NNFI3y7a4PULdopG+Vq+mPEnhdZVbau6vI/E3hJopJP3f8VL4j5HFYOUfeieZxv8yrWpC+9flbdUc2kyWszfLUlnasjbdu7dWEonkRjyy94laL7u2t3wz4DvvEd0qrG23dt+X+7XVfDn4X3XiOaNnjby926vr74a/CC306ONmhVf+A1vThzfEdtLCSqyPL/hn8AliWFpY93+8tfSXhf4ZWthCv7lf++a7LRfDkNhGu2Pb/wGtyNFiX7tdcacT3KWGp0djFt/DlvAvyxrV6Ozji/hWrjS1VkuK15eU6xszrErVzuqak0SttrUup91c/qETOrVnM2gYN9r0kTN822qMPij5vmao9WtW/u1x99K1vJw1cM5SPQpQjI9Kh8TR7ar3XiZU3fNXmf9vNF/FVO48S/e+ao9qdUcLzHeXXiv5vlasmbxV83zNXnd54mXc3zVkzeJt+75t9T7U64YM9Sm8ZbVb95/49XO6l8Q2ik+WSvO7zxAzfdbdXL6pq0jM25mWuulKUpGVenGlE980vxp58O7zN3/AAKuJ+JnjxtOs5Jlk+VVrzW18byWEPl7v++a5PxhrN54oj8lN+3dXvfWIxp8p8/LD1Jy5j1z4Zzt4qkWZdzRt92vqLwf4Gjihjk2/wDjteC/s5+F2s7G1V1r7C0OKOK3j/3a82MYylzGsv3ceUtabpa2sa/LtpupXSxRtVq4v44o/vVwfirxGsSsqs1bOUYxMo+8cT8RL+bUlaGD5q+c/EXwHuvFeqedcLIy/wB1a+qtB0P+1pFZ69C0nwNCqr+7Va9bCUaMY89U+azOrKt+6pnxf4f/AGWoUZWazX/eavRtH/Zst4tu+NVX+6q19WWvhKGL71aVvolvF/Ctd/1qjT/hxPAhgZS+I+ddL+AWnwL/AKnd/wABrorP4Mafbqv+i/8Ajte5pZRJ0Wn/AGaP0WsXmEvsm8cuijx2H4W2cX/LqtXI/hzap/y7rXqzQL/dqGSJaP7QqSCWDjE8tk+H9uv/AC7rTf8AhCIU/wCWK16NcKtZ8jLurpji6kjmlSpnA3XhCFY/9WtZX/CJw/8APNf++a9Bu3jK1lfLXVCrOxm6UT8gprj5v9moVvF/haq9xLVXzV8v5q/Eo0ju5i1JqLbW+as2bUm8z7zbajml/wBqslp9sm7+GuulT5SJS5jakvWVfvVk6hcLKrbap3Go72+X7tUWutzf7NdnKHKalq2+taHa6t/u1z9u+xt275a1ftS/wN/31V8pcipqjbl+X+GuR1Bm3N/FXWTO0vmbqxbyz+ZmT5qUZRiEZfZMexlkt5PvNXoPhvxKyttZm8vbXGR2HzfLWtpdm0Uit935a3l7xco8x6tY63v27W/h/vVof2zt+Xdu/wCBVxNnuRo/lrQj3bl3VlKRzyibl5qkjrtX5Kq2t+396o4Yt7f7VOki8j71ckfekTynRWt43k7m/wCA1l+INZVYWXcvy/eqj9v2x/K3zVzOrLcXU0mz+Ku6MPdMpFe6v2nk3Jt21C15sWq8NncW7M33qj83zdqttX5a4p80ZGsYlO8laVvm/wDHaqquxvvbq1NitVWSL7zbdtaRqlfCT2d1s/i3rXR6fqS+X/7LXIqm2ti1Rk8vbt+7RzEnVW94zfNRJKzqzbqyVulijaoVv/vfNXM39kCa8ddrfN/u1zc0SvNurSuLjzW+b7tQxxfN935q2j7pvTidp8LdBbUdet/vbV+avvL4a6StnZx/L91a+W/2ffDnmyR3Dru3Nur7I0G3W109a+qyqn9oyl7prSN6VC0v3qa0tQtKvzfNX1UTz5fENeeq7T/LTZGqnI3zferUwlItLcK1RtKrfNVNp9tQtdUGdya4iWWsO+05ZW3ba1JLr7u2q8k9UiTj9Q0T5m2/LXM6hpMkS7lZq9Km/et822sm8sFlX5VqwPLbiW4gkrPm1mZG2szV6BeaGrt93dWHdeHPvblaspRLicnJr0m75mrNutUWVWVq6C+8Nfebb8tYd1oMi/w1k4yN4yOb1Rt3SuV1JZIm+X7tdpdaRIn975axbzSGZm+Va45wlI6oyMXTfEElncbdzbfvV6V4f8VfaFXc3zba8n1LTWi3Nt+7U2j6lNYTKrN8tckZSpyNeWMj3hbpZ491U7jcjf71czofiD7RHt3fNXQfallj3LXpRnzROeUOUtWd15TLtZq3tP1Zlb7zMtctHLsbdVuG4/utR8JPKemaPrjI3Lbq67TdZV2Xa1eO2N60TKv/AKC1dFpOt7G3bvu1vGZzTpnsFrcLcLUklqrrXH6Try/L81dRZ6isq/M1dEZGHKZ+oaWrKzKtcrqmh/eZVr0ZlWVf4az7zTVl3VpzGXwnj99pbW7f7tUVlkib71ekapoitu+WuRvtG8pm+X5aylT+0axmV7PUvu7mretdUV1+Zq5FrdopKsQyyRfxNWHNKJudxDeRy/L8tTSRRz7a4uPUWib5mrQt9b2t96tYyINa40ZZfu1k3Xhzf8y7q0LfXlb722tCHUYZVX7rVXMOMThbrw+yM1Z8mk7flZa9Okihuo/l21Rm0FW27aOWMiuaUTzOTQVl/hrPvPCqvuxHXqjeH/8AZqNtBb+7WXIaRn/MeL3Gh3Fr92oY9RvLBv4vlavYrrw1vb7tY994NWX+H/x2p9kTzHJ6X45mg2rLurtNH+IMbbVZq5W+8Fsv3VrFm8P3Fq3ys1Z8somsZHu2n+KLW6Vfm+9W5ay2d7/zzr5th1LULD+Jm21vaX48urfbv3VXMLnPoKHRrOX7q/NViPw5Du+WvI9L+Jflbd0jV1Gm/E1Xb5m+aq5hc1P7R6VY6W1v/FXTaXFtWvOdP8fW8v8AEtdJpvjK3l27Wo94uPsz0S3RWXa1c/4s0Zb2zmXb/DVjTdejl+61alwy3UdZ/DI6PdlE+M/iV4ebTdSaTbtXdXJ2a7G/vLX0d8XPCq3FvJIsa7q+e47X7LcSRv5ituqpx5veOalLllym5oq/vlr1Dwy/7ta830dPmWvRvDb/ACr8tYnXE6DVIt0Lba858VfJbyf7temXiL5LV5b4+l8q1m/3atES+I+OfjVeL/bEK/71eexzqrcfNWt8ZNW3+Klj3fdWuHXUv3m7d8tePX/iHq4OPucx1Ud5H5i7q0I7+P8Avba46G/837tW47htyrWXKdvKdUuqf3WqxHqO37rf981zMMu37zM1XFuNtbxhEOU6aPUW2/eVqG1FnZq5ltS8pfvLu/u1es2kuptqKzbq292JMqcS9NdTOrfvN1QwwNL97azf7Ndv4b+G19qzKqwt/wB816/4V/Z1mvFVp4/l/i+WrjVjE0jQl9mJ81zaRM27av8AtfdrovBcV9b3Crtf71fY2h/s02+1d1vu/wCA12Wl/s42cDKy26/981l9ZjGRq8LUkfPfhn7VLCqtGzba7C1WSL7ytX0NpfwTt4F/1Kr/AMBq9N8G7fy/ljrpjjKYpYOoeC2N0qr81bVvq0KrtbbXompfBvZ/qo9tcXrnwn1CDd5VdkcVTl9o5J0K1P7JzPiC6juo5MNXiPijwbHe3DSRL827dXpmveH9W0lmaVX2r/s1m2O262+au2uyFX+U4ZU+eVpfEeR/8I41v95flWrVjpG/b8tevXWgwzw/LGv3awf+EfW3mbau2iUjJ05U5e8cHfaRthbcv3a8x8VW+2STcte+a1pu2FvlX7teH+OtqtJXBI35jy2+f95826s2aX/a3badqF1++Zaz5JV27ax5TWEvdKt4/wAzM22s9vvfLVy4+ZvmqPyt9VzRiVGnzSI44vmWtC1i302G337fl/4FWxZ2e1tv3q8+rXPRoUC9pNvt+auw0eL5lrF021+6rLXXaXF91V2/LXkVap7dKmbmmr/wKuu0v5Ntc3p8TJt+Wum0/wC7XDL3j0Y+6dZpcqqq11mm3X92uHs3+7XQ2M/zVlY0jI9D029+7XTafdL93d92vPdPvfu10VjebKZXMdpHPTZtrrWLb3/y/eq5Heq1UXzEN5pq3G6uN1zwus+75a9AjlVloksluF+VaixhUpxkfPOueBvmbbH/AN8rVrwT8Jm1HUlZ42/vfNXuUfhD7bMv7uvSPBfgaOyZWaOrPDq4OMpEfw1+GkOnW8bNCvyr/dr2TT7COyj2qtQ6fax2sKqq1NNe7K64RN4xjH3Ymh9oVKja4rHa9/2qha//ANqrK5TWkuqpyXW5qy5r/wDvVV+3ru+9RzFWNbdvahrXctUYbxXatK3ulespS5jWJh6ppHmr92vPfEHh6RWbateyN5cq1RuNJjlX+9WEocxrTnKmfOd9oN0rN8rVkzeF7yXdtVq+kJPCsMv/ACzp0PhC1/55rWXsIndHGSifK954D1Bm/irQ0X4WXl19+Nt396vqJfBtru/1a/8AfNa2m+GbeL7sa/8AfNb08NEr+0Kh80x/Bmbb/q2qrefBlmVsw7v+A19cf2HDt+6tZ95pMP8AdWvRjGMYnm+3lKXNI+Lbz4KMkn+pZf8Adq9pfwgjikVnj3MtfT2paTbru+WubvIobdvurWU+U6fa8xj+CdGj0NV2rtr0aPxHHaxqu6vNbjWY7Xdtaud1TxlsVv3lcvtOUy5faHqWteNFSNv3lcH/AGy2uaoqq3y7q8x1jxo0rbfMr0j4S6Q1/JHcP838VXQjKtWMqso0aZ7x4HsFSGPdXo0CqqrXJ6Ha/ZYVrpLedf71e/Vj0PkqnxcxoDtTsCoVejdXJyle0RNgUYFV/N201rpaOUj2sSwe9QyDdULXi1Vkv1/vVrGnIwnVjIjvF+WufvJWRvvVrXF4r/xVh30qs1elQjI82Zm3V5/erN/tD/bqS8f71Ze6vWjGNjnPyNuGVv4mqvJKqfKvzVC10v8AFVe4uvl+XatfkMaZ1jZnbd8vz1l6g/lNtqZrr/arLupWb+LdW3KUVZLj5ttN+0fL/u0vkH+9VRlZGX5a2jEqJehn+781Xo7xW/i21mxr8q1KqNVS5Rm3DcK/y7fvLVi3tY5V3bd1Y8Nxs+9t3Vet7/ylb5q5JR94cY8w6a1jik/h+WpoXW3ZV3bm/irNmvfNbdu/2ahuNRVW210RhLlNfhO4t5/lVvl21ct7hd2371cHDryp/wAtK0tP1xfOVmb5a5asZGEvePTLG1VtrfM1VNaibzNq/dp+i36yx/e3Ve1SCOVV+Vfl/iq6VI5py5TJ03TmuPvV0Vv4ZjlXcy1k6TceVMq/NXdWMqrZ7v71dHwijL3eY8917RlgVvlWvP761aKRtvyV654iRW3f7tef6lZebNWdQIyMG13M3l/NVua12RrWja2HlN8rf7tSXkDbWX/arzHH3izldqpdbf4V+7W1GipCu2q0lv8AM1W4Yl8tV+auuMCkV7p1+VVb/epse1W3bvl21TmuN833vlpy3C05UyuXlLW1X/76qazga6vIY1+8zVn/AG/c3+z/ALNdh8M9N/tnxJDuX5Y23VMYy5uUOY+qvgj4ZWysbfau35Vr35v9HjWNf4a4n4d6MtnZw/LtXbXXXEvzV+hYGl7OnE5q8h27/gVRs9NWX5qdJ/s16ZyFOaWqbNtXc1SXTbazZJfvfxVZzjpG31Cz7ajaX/vmq8kvzVpEgkmlVV+Zqqtdf7VR3E9Zs07fN/dpgaH21U+81RtfrXP3E7fdWs24vJEagDqJLqPd96q7Swytu3Vxs2rSK3zfdqvJr0iVFzSPvHVXEULq33az7qwjZd3y1zreI/vbqj/4Shdu3d8v+1Uc44ly60aGX7v3f71c/eaDH8zItXpPEcbfeb/vmqs2vQuu3cu6plKJrHmOT1Tw/wD7P3q5HUNJ8qT5Vr0K81GNl+98tc7qEsMq1yTjGR1R5jmdPuJLOT5m2/71dxpOs+bHtZt1cLqHyN975qk03VPImX7u5a4+b2cjf4j1KOVW+Zf/AB6r1v8AO33q5PS9UWVVVmrqLOVWXdXTTq8xhKJe+6ytU0d40TcM1NX5lqORfm/hatjE6LTde8r7zNursNF8R/LtZq8qVmib5qv2erNFJ8zfLW0ZGco8x7pp+trLt+b+GtqGdZ68T03xHs2/NtrstH8S7tqs3y1vGRjKJ3U1ksqt8tc3q2jfe2rWxZ6zHKqruq80Sz/3a1jI5+U8r1DSP3n3azWt9i7W+9Xp2paMsvzba5XUNJaJm+WiUOYcZ8pybRK/3qhktW/hata4tdjbah2etZm8Zcxg3DzRN8v3ajXXpIG+bdW1Na+av3azbzSKBRNCx8XqnytJW5a+LY2+8ytXndxpMkTNt+Ws2b7Vb/d3VjzSianuVjrkMv8AFWtHPDKv3q+fbXxHdWTL8zVvaf48b+KSnzge3R2sctObQ45f4VrzvS/H0bfemrsNJ8ZQy/8ALRarmDliXLjwkrL8sdYN54IV937uu+s9ct51X5lrSha3uP7tVzl8h4jffD5v+ef/AI7WPJ8P5Eb5Y9tfSC6Xb3H8K0f8IvDL/CrUXiRyVD5r/wCEDkf+Flqxb+CLhW/ir6M/4RCH+4KP+EQjT+Ff++an3SZU5Hhdn4PulXbuet6x8PXlvt+aT5f4q9W/4RyOL/lnVi30hU/hqrlRgcnosV5b7d26u80m6k2/NRDpcf8Adq9DZKv3aykdEIcpl+JNOW/s2yu75a+afHXhxtN1JpNrba+spLXdGy7a8p+JHhf7VbySKtEf5RVY/wDLw8T0f5Nvy/7teieHW+Va89tYmtbho2+8v96u60G4VFXdWEjenLmOumf9y1eN/FK6+z2Nx/utXp11qkflsu6vEfi9qi/2bdMG/haqQT/mPg/4naj5/jK+bdu2ttrnY73/AL5p3iq4a68RX03/AE021lru3fLXk1feke5ho2pxNyG92Vah1Lav+zWFHu3fNVmFGf8Ah3Vlc6Tcj1T5amW/knZVX7zfdWl0PwvdazIqpG3/AAKvd/h38ApLyaGS4jVl3btu2iVTlLjTlL4TzXwf4A1DxNcKqxuq/wAVfU3wv+ACoscktvvb/ar1D4b/AAZh06OP/R1/75r6G8M+D7ezjj/cr8q1xSr/AMp6lLBxj71Q8/8AB/wet7NY/wDR1WvXNB8C29rGu2NVWt7T9Ojt9vy1tQxKi1nzS+0dPux+Ep2egwxfdjrQj0uNf4V/75q1Dtqwvz0zORVjs40/hqT7FHt+7VhYqds21pEZnyaXG/8ACtUbzw5DOrfu1/75roce1BFUK55R4m+HNrfwtuh3f8Br5/8AHnwsk0aSSa1j/i3V9nXFqsu6uP8AEnhqO9hkXarblropV5U5HHXw0asT4ba8a1k8mX5Wq1DEt01ekfEz4VSRTNNBG3/Aa8xt4LjS5ts619BTqxqR5keBUpypy5ZlPxJo0j2bbF/hr5n+KVlNa+Z8tfWl5fwy2rbm/hrwn4oaMuqLIqLurf3ZHPVhyx5onyPfXDfaGaqfmtursdY+HOofbGkiVmj/ALu2q0PgG82/PuX/AIDWEoSiKlPmOZVWapo4t/8ADXTf8IHeKu5Y2aqv9g3FnJtljavNrxqRPTpSjIhtbXavzbq3LG3+bc1VbeL1+Wti1Rf4t1ePUme5SNCxi8pq6jTU3qvyrXO2v8NdJp/8O6uJnZGR0VjF827/AGfvV0Finyr8tY+mr92uis4t9YG9zSt0/wC+q1rXd8tUrVPvf+zVq26fNtoK5jYspfmX+7W5az/d/iWsO1XZWtb/AC7f9mq5Q5jahuvvVcjuPmrLtUaX7q7q1LXS5JWX5Wqo0pSD2nKaVnPvZa6zRbBrqRfl3LVXw34VkuJF3L/DXqnh/wAMrZqu5aOXl+IPaFfRfDSxbWZa6yzgW127Vp21YF+X+Gqdxf7atHNKRpSXS1Tmuv8AarJm1Hb/ABVnzasv96q5uUmMTWmvdlUZtR2/xVi3Wsr/AHqybrWV/vUSqG8YnRTap/tVX/tSuXbVNzfeqRbrfWHMacp1UOqbK0LfXP8Aarh2vNtV21nym+ZqOYPZnp0OuL/eq1HrKv8AxV5H/wAJLs/5aVND4t/2qj2hPJI9ej1df71XI9Uj214/D4vX/npWhb+LVZvvVcagShI9Yj1KP+9VyHVo0ryuHxQv96rH/CUKq/ereNUwlTkepNri7fvLWTfa3H/erzubxb8v3vlrF1Lxh8rbWpSrhGlzHXax4jVd3zV57r3itU3fMtc7rXi1m3fNXA614oZ/4t1ck6vMdkafKdBrXitvm2tXG6t4lZ/4mrm9Q8QM7N81YUmpNcN96sviNLnR2N5JqWrW67t+6Ra+0PhDpaxWMbf7NfGvgm1+0a1Ztt/i3V9sfDWXyLGNVr6PKo+7KR4OPny2PVl2xQrUf23ymrPkv/lWs+a8+avejS/mPmJ1eaR1lvqn95qtfb121w8eqbP4qsf2yqfxVMsMYSqHUTX6o33qpyaj/tVzNxri/wB6s+415V/iqo4Yy5jqptU/2qzbjWdrN81cjdeJVT/lpWDqHi2P/npXTGjEJSO2uvECp95qybjxRHu+9XmOseN1Rm2yVyN54+2yfLJXZGmc0pSParjxHG/8S1Q/t6P+9XjTeOWb/lpUX/CZ/wC3ReKJ94/Oprz/AGqRrrd/F8tZH2r+GrFv/vfer8n5eU7viHTM25vm+WhV2sv8W6pJNq/LTY4t8i/7NZ8wuU1rHS/PVfl/hqHUNE2eWy/e/u10mh267V3Nu/iat2401Zbdm20e0J5jzePTmVvu/LVhoFXcy1v3Vntbbt+aqtxZ/u/7v8Vc8avNI15+aJys0TI25vlrNk1LazbW+Wug1T5F+X+KuP1BfmbFenS94qHxFz+1F27i3/fNZNxqLMzNurPmnb+98q02Pc67V+7XXynTy8xejv2/vVsWOqN/Ey/drn7WLf8ANWnDE25flrOUImXKem+D9eby1Xd8q/3q9Et51njX+7Xjvht/KZa9Q0O63qq1zS90wnT5S1JA0Vw237v96tS31dooVXdVyGz+1L/DUNxpPy/d+7XNz8xzcpk3l+110+dazfsfmybmrUW1Vbhl+ap5IPKb5f4v7tSZ/CZTWqxLuqrNb71/4FWtNFuVf7tNa33fLWLh7xpGXMcvqFgsVZN9dfZ7dvvbq6zULPfC23+GuN1r5I2z977td1OJsc/NdbG3O33qh+3/AO1VO4WTzKoyOytW/szaMTa/tFVb5mr6I/Zr0P7U32p1XdI26vl+z8y6uo49vzM22vuz9nPw59l0e3Zl+bbXRhsNzViZRPpLw/arBp606arH+qtVj/u1TmavtKceWJ5lWXMQ/aNi05r2qs3Ss+ZttdBzcxoXE6stY9xKu6o5rpl+992qclx96qsYkjT7aryT/NULS/d+aoZJV2/3qZYSS/xVVkb5qa0v/fNV2l/75/u0EBcJu/2azZIN275a0JG+WqrNtX5qDaJj3Vku3ctZtxYb2+6vy1uXH4VTm+f/AHqVionM3mnN/DWZcWEm1q6+Tb/dqjcKu6spRNEcTdWs0X96su485f8A7Gu4uLeN926su8sF3fd/75rOUSji7i6kVW+9VGa8k21011pq/Mv/AAKsu401fu1xzhI6InJ3lw25l+Ws37Uyt977tdJdab8zfLWPNp21W+Va4ZwlE3iXtJ8QtFt/8er0LQ/EKz/Lu/8AHq8dmia1Ztv/AAKtLRdba3k2vu3L/FWcZcpZ9BWN0ssa/NV5dtee+HfEyyxrtb/vquws9UWVdytXpU6sZHHOJaki3bvu1C0TbV3LVqP97Vj7L8tdnxGJlrK0S1rabrckX8Xy1TuIPm+7VNovKao+ED0TSfFG1lXzK7TSfFCsq/N8teDx3UkXyq33a2NP8RyRfxVrGZnKB9DW+pR3C7d1NvLKO6X5VrynR/GW1l/ef8BrttJ8VRzr96t4yMJRK+qaJs+ZVrmbyzaCT7telfbYb1f4ay9Q0aOf5l21vGUZGPLKPwnA7G3VMsSyt92tybQW3NtVqzZLKS33fLU8pXPylVtLjl/hqjeeH1l/hWtiNmT726pFl8371RIqNQ4e68Lq7fdrLm8JMjNtWvTNsfzU5bWFv4anlNYyPK/7EuoPubqmtZ9Qsm+XdXp39kwyt91ab/wjMMrfKtRyAcjp/i+8tVXzd1dJpvxGkT7zVYbwbG38NV5vAq/wrRyBzSidho/xIjf5Wauw0nx5DcKu5q8Xk8ITRfcp0Om6hat8jMtPlJjVlE+jrPxHby/dZa1IdRhl/ir5vs9c1Cy+9urpNL8ZXCt826lyGntz3T9zL92o/KX+GuB03xVJLtroLPV2l/ipcsjeNWMjcVasQpurPt5d9alqy/xVBcS1Gm5axfEGkLdWsisv8Nbkcqq1Nuts8bf7tQafF7p8p/EDQ5NI1BplX5d1Yul69sZV3Lu/3q9y+I3hdb+1kZV/hr5p1bSZtO1Zo/m2/e+WrnHmjzGdL93LlOuvNcZ9y14v8YNW2abcfN91d1d1qV01rb7mavA/jZ4l/wBBuI1b7y7flrDmPR9lzQPmO8XzbqaTd8zMzVGsGzbVpYt83+1W1pPhmbUtqxK27dXkTl7x6tKPLGMTHtbVpZF2qzV6R4F+G11rlxHujba392u2+HfwRur+aNp4f4v7v8NfV3w3+EEOnLCywr93+7XNOcYnoUMNKp8Rw/wv+CMMHkySwru/3a+kvCPw+htVX93/AA/3a6Dw74Sjso12rXZWdqsS/drmcpVNz1oxjT+EbouhxwKu1fu11FrEsVZ9v1q4stVGBMpGlDcLVqO4WsPz6b9srTlMzpo7qrkN6tcbHqTbvvVct9SpD5TsoZ1arC7Xrm7e/rUt7rfVmcomltpcCoI56lWSqM9RGt8VXms1lX5lq4r07f71fKLmkcXrnheO8jZWj+9/erw34ifCqNlkkij+bb/DX09cIrrXM65pa3EbKV+WiNSVOXulSpxrR94/OvxdpOpaDfNHufyazbfRP7RXdP8ANX1p8RPhvDfwySLH8yrur5t8Zf8AFILJvX7tfQ4bEe0ieBXwyoS5pfCcPrXheziVvlVq5v8A4RVbib5I1q5H4q/ta88tGZvmr0jw14c+1LHIy/eru5eb4jhjPm/hxOJ0v4efbNqtHuWtC8+C0M9u223r2bR9Djgb7q/8Brro9Nt3t1VlXdV+ziPmvufA/jz4UTaMzTW8bbl/hWuHWymg/wBbG0TL95Wr768VeCLXUVZTCu1q8z1T4LWsrblt1b/gNeXiMvjU96JvQxlSl7sj5fs3+b5l+Wuj00r/AL1ep6p8FNq/JHtrDk+Ft5Z/cZq8irl1WPwnsUswhL3ZGdp8v3V/hrpbF1/vVg/2Deacyq8bMv8Ae21etZWX+Ft3/fNebPDVI/EelTrxqfaOot5flX+Kte1lX/gVc3Z3DNJ5a/M1dPo+lzXW35flqYUZVPdiburGJqWbNKyqq102l6XJcbWZflp2i+HNjL8rV3Wm6QsUas3y/wC9Xs0Mu5viPPq46MfhKek6Gvy7lrpNN0tVmXdUf2iO1X7v3aqza2sTfK1e3DBRjE8ermEuY9e8L2UKxqu35a6iTy7dflryHwv40VNqsy12y+IFnh3bq+ZxmG9nI9zCV/b0/dL19qX+1XP3l/8A7VQ32pK275t1ZNxebvmrx5SO7lJrrUdq/ern9Q1zym+9RfXX8W6uR1S/+ZtrVhKRvGJpXWvN/E1ZcmvMzfern7jUfm+9uqjJf/xbqwlI1jE7KHWf71Xo9eWvOW1bY1Qt4gZWo5jTlPSpteXbWTda5975q4WbxG396qM3iDc33qOYOU66415l/iqm3iFlb71cbcay397/AIDVVtUZv4qgvlPQF8UN/C1XLfxVt/iry9tU/wBqhdZZW+8tLmL5T2i38YfL/rGqx/wlu/8A5aV4vD4jZP4qsL4jZv4qvmkLkPXG8Tbm+9VO61ncu3dXnNvrzP8AxVabW22/erOUioxNTVr9trMzf99V57rWt7W+98taGua2vks27/gNed6leSXUzbW3VUTGrLlJrjWWdvl3f8Bq9pe6Vl/2qzdN02RpPmrvvBvhz7VcRsy/KtbxjKpLlicspcseaR6J8LdBZ5I5nX5q+ovCf+h2sf8As15D4Ns1tY4/l2/w16J/bkNlHt3V93gqEaNOx8fmGI5pHdTasv8AerNuNcX+9XA33jBV/iWudvPGHzfK1eifPc56dN4jjRv9ZtqjN4vVd37yvH77xbNu+Vm21zt941ZW2+Y1Zyq04/aJvI9ovPG6p/y0rBvPHX3v3leK33jf5m/efdrBuPGjbvlasPrdMPePar7xy21v3lcvqXjfarfvK8rm8Ws33pKwdS8Ss27dJ/49U/XYmnKd5rnjr5f9Z/49XGXXjnfNu8yuI1DXGlVvmauduL+SWb+JaJ4uJfLE9atfGTP/AMtPmq9/wlJ/vf8Aj1eT6bPJu+9Wp9p/2mryKuL94D53uPkb5a0LOXeu2suZtnzNU1jdL5y181KPMdB1mn2C3TKrfLWgvh9kbcvzL/tLUfh+VWZWruLWJWt1WvPlHlFIzNJg8pfu/NW/t3R7f9ms2422v3atafL5qt825a8+U5RMJDZtJZ2VmVttZepad+5bavzLXbWcSyx7WX5qp6hYKqt81VS96QHjOqQN5kn/AKDXLalE3mbVWvUdS0Np2b5ax5PBrStuZWr3KcuU0jUPL5tNZvvU2G38rduavSLjwl8zbl2/7W2qc3hfZH80fy11xl/MdMapxkX3qsxuu5V3VpXWjLBH8vy1hs/2eRvvUfEaxqROs0eVkk/2dtd5oepRxfxfNXlOn37JtroNP1T94u5v++q5pxM5y5j37RbpZVX5v4fmWtibb5P8PzfLXnPhnWf3ce1l+7XRNrP7tV3bv4q4uX3jCoW1gVpG21BIvzfLU1izS/N/erS/s3zdq7avlOGoYa2u+T5VqxHZ/wCzW9b6XsXdUdxF5X+zS5SIyOXvLPcrf3v4q5HVvDzTszV3VxKqN822oWWOVd22t6RrzHkuoeHGg+6vzba5m80tlkb5a9i1Syj+Zdu7/gVcfrFlHFu2/NXZzxNoyOb8E6M1/wCJrONV3fNX6JfB3Rvsun267dny18a/Bfw0174k+0bflX5Vr728B2C2unq3+zXrYCPN7xcpHSXHzNVOf+Krkn8WKz5G+avpYnlyIZPutWfM/wB6rUz/AO1WbcPWqOeRVuNrVnzf7tWppfm+aqckv3mqyCrJLVWR/lqSZ/7tV5GqSxr1C3ytu3VJv/iqvNtoL5Qa4qq89Nkb+7VebdtoAbNPv/3aozS7W3NUjf7VU7iL7yrUFEc1x/daqMl1Us3WqU33fmqJGliO4uNm35qo3Fwu771OuHbzKoyP/d21lcuJDNL8rbazbif5Wz92prp967RWXcM33azkaor3F183y1k3TKzN8y1cmRv92qMkEm7dt3LXDU943iY94m9m/wDQay5tyNuFblxZyPWfcWsiblrklE0iTaXrjWrKrSfLXoHh3xQrKqs26vKJl21Pp+qSWsy7amMuUOU+kNJ1JZVX5q6K1nV423V4j4b8VbmVWavSdL1ZZY93+zXqUqvN7pzVKZ17RK61m3EHzfL8zVYtbzzVXc1WGTcu5fu13Rkc5gyWvzVXkt2T/drplt1ZfmqvNZrt+Wo5R8xzvnzRMu1mWtbT/FElqy/3ar3VhvVdq7aoyWTI3zfw/wB2p5ZREeiaT45+6rN81ddpvjCOVV3MrV4O3mRN8tWLXW7i1ZVZmqo1JGcon0hb6jb3X8W2ppLOG4X+GvC9N8ZzRN8zV1mm/EH7qs1dEahnKJ30nh5Zfu1Rm8OSfwq1Q6b41jlZVZlrorPxBb3H3mWtOcycInK3GiTRfdqi1rNE275q9Mha3nX+GmyaNay/71XzRI5JHma3skXystWodZ2fersrjwpHL91aybjwX8zbVo5Yk81SJnw65Hu+atS31SGVfu1n/wDCGyK235quWvheZPm+ao5TSM5Gtb+TLt/irQj0aG4/hWqNnpMkCr975a6CxTbSLi5S+Iz5PBsMv8NNh8FRxNuVd1dRHeLEvzVHJqi0uaRry0zJt9DW3/hrWs4o4mqjcaov3lqmupM7VIuaMTrFulX7rLUi6ptrl4bpmrQt/mo5TVTkdFHf72q5HLurJs4v9mti3SspG8Snqlh9qt2VlrwXx94XWK6aTbtr6SkiVo683+IOjLcW8jLUxkaTj9o+Y/GVn9n01mVf9qvkf4wPJLN5a7m3Ntr7Y8XaW0tnNHt3NXh9x8I5Ne1SOR4Wba33a468uWJ6OGjKpLlifPvgn4b3mszR7oW2/wCzX1B8N/gYqeTJLCu7/dr074d/COHTo4f3P3a9u8P+FY7NVVY1WvBqT/lPrKGH9n8Rx/hH4bw2Cr+5X5a9M0vQYbVVwq1pQ2SxfwrWhb2tZRj/ADHZz8vwha2v3flq9HBU1vb7KtKtbxiYSkVVTbSVZ21Gy7Gq+URVZqrtLvq1ItQ+V81HKBHGzPVy33bahji+arUa7KIgaFq9a1vL92sGN6uW8+2mKRvR3FTR3VY8d1Uiz0CNpbr/AGqPtlY/2r61C11S5hG416rfxVVupVdaxZL+m/b9/wDFUSkaRiV9Ys1njk+X+GvmX47fDf8AtexmaKNt3+zX1Izb1rlfFWjR39vIu3d8tXSqypy5ok16Ea1PlkfnP4f8LtoeqSLKv3Wr2DRdSjtY1Va0Pih4I/s28kuIo9tcPp9x5S/Nu+WvsMNONSPMfIVYyoy5D0a31Zf721a0ode2r95q85j1RqvQ6pu6tXeclz0KPVFl+981WI/s8o+auHt9S/2q1LfVP++aA5jppNJt56qzeEreX/lmrf8AAar2uot/DW5Yzs396olEqM+U43VPh9DL92Fa5m++FUcrblhr3C3t/N27lq4ulwv95VrnlTjL4jaNT+U8B0v4Y+RMu2PbXeaT4NWKP5l21301lbxfMq1RuLyGL/eqadGMfhiEsTL+YwZrVbCP7tV/7cjiXbuqvr2qb923564W+1nypK7OTlOKVWXMdZfa2z7vm+X/AHqwbrW/9qufuNZV13bqw7zWdn3WqeYLHaWfiprWZf3jV6N4f8aefGq+ZXzfcay33t1bHhvxf5E21pK8rGUvbRPWy+v7GofSzaysvzbqp3Gr/L96vPbPxarW/wDrKr33ipdv3q+Brc1OXKfeU+WUTrNS15f7y1xuqa5975q5vUPFG5toaufutZ3s3zN/31XLzcxpY6K41b5uJKptq/zf3lrmZNSZ/wCKq7X/AM22oNYs6S41bd92qMmos7Vj/bN9RtPu+7UFmlJf/wAW6qcmot/eaqrS7o22tUMm5m3f7NAFpr9nZfm+7TvtrN/FWftpKsDR8/d/FQsrblb71UVdd1SRy7dvzUEcxc81qkhlaqastO81Up2NOc1IZ9i06S/ba1Zf2qhX83+KlykykR3jyXXy/wANNs9J3tu21oQ2qv8ANXRaDokl/wDKsdXGMnLlic0vd96Rl6bpy+Yqr92vRPCdqsTL/s1a0v4bzSqrba7jw/4NkgXb5e5q9OhT9jLmkeVXr83u0ySzv2tY1VfvU6a9urr7qtXUWfhBn2s0fzVuWPg1f4lr2/r/AC+7E8GWXVK0uacjzmPRry6b5t1Wv+EQmuF+ZWr2Cx8LwovzLWtH4ch2/drOWLqTOmOWUo/EfPd54Im+981cbrng24ijbbur60uPDULL/q1rldc8GxyxttjrgqylIqWXU5HxHr1nNayMrKy1x91fskzL81fUXjz4eblk2x188+KvB81ndN8rLuavMlKpE8LE4aVGRzLXjf3qy7y6kZvmrY/stkbbtqvdaX/Ey1lGvUicHMc7cfO1OtbVZWXduq1cWTbm3LTrFFibbXXHEyA0rPTfl3LVv7F/s1LYuu1av7lo9pczZ8u6ha/7Lbazrdmik+b71dheWH7xl+9/eqOHw01w27bXHTq8x6E5E3h29bzFX5lrvLfUtsaqrVh6T4SaJlkZWX5a6BdGZKJxMJTKt5dNcK237tWtF8xW+7975ttTW+h+bt3fNtroNL0vY21dv/Aq8+UYykEfeNLS4mq5fWvmr/vVZhtVi2/d3VPMi7qqnCMTKZz66DH5m771Om0Rdu3atbS/LTZriOuyMiEcvcaCvl/NXP3WiKu75a7a6lVmb71ZN1t/i+aiUzQ4O68L/aG+78v+1XP3Xghd3yLur1LYvzU2S1hlXczfN/tVcanKUeRzeFWiX7tZv9kTLcLtXcu6vYrjTY2XbtrKk0aPdS9qVHmMDSbiS1jXb/Ctb0N+zNHT10bYzLt+7SyWbRTR/wAK/wC7U83MayO28Ot5qrurs4dqR/ergtBn8iP/AOKrWk15Yl3bq1jI4ah1TOqqv/s1YeqOrK22s9fEHm/xU26ulaPd5lRKREYmHcPuuKmW6WJfmaoZtrtu/vVn3k+3d91loNYxIdS1RW3LXH316rt8tS6pqiorKtc5Df8A2q+hhDfMzbaIxkbRifTH7PuhqywzbfvfNX15pMH2XT1X+KvAfgLoyxabD8vzbVWvoSRvKVV/2a+xy+HLTJqy5Ygz/LVGb5Fqwr7/AO9Ve6+61e0eXIzbh9lU5Jd3+7Ulw9Zs0v8ADVIxIbhlxWbJL8rVYmf/AGaoyfx1ZSI93y1XkZakZl/vVVkdakfwjZH21Xml/wB6hm2VXml+WoNSRn/u1Xk+781N83/aqNp9ytRzBykLdKqyPuk3Vc3L8tQyQbv92gszZpVrPmf5W+WtS4tf7u7/AIFVOayb+GsizFm3M26qrRM7cr81bf8AZ3+9S/YP7392jlHzHMyWTVXksGdt22uoa1jXbVa6ijRqiwzmG0v5vmqOTTlT+Ja2JrqNWbbtasm+1SNN33axlym0eYzbqyX/AHv92se6gVd1XL7WY93yt/DtrBvNWXa33q46kom0YmfeRKkjbqybhdsm7d/DVq6uvm3fKzVUZt4+7XDKR0QjzEun6j5Eytub5Wr1Twn4jWXarNXi8lwqbttbGh681rIu3/vqnGXKEqZ9Qabebo1+ZdtbEc/92vLfCfiGO4jj/eblrvLW43r96vWpVeY8+cDoo5VZtq1JtVqxYbr5q1Lef+9XZGRhylhbNW+8tRyaWu2rEd1tq1HLu2/7tVEk5u40b95VObSFVvmWuyaBZVb5arzWW5fu0ckR3OP/ALO/urTls5E+6zV1H9m/3lp0NhtbdRyBc5+H7Ra/cZmb/arSs/EF5Au52ZlrYXS97fdp3/CP7/4arkM/dLWm+PJIvl3NXSab483/AHm/76rjW8P7G+7Vi30vytu3bV8pl7x6lY+LY5VX5q2rfVoZV+Zq8pt90X8X3a0rfV2RfvUw949OW9t2+9tWpPtVv/DtrzX+3marUOrsy/eanYOeR3TalGrfeqFtUXc22uRjupGatKz3Oy7mo5TLmlI1pLqR24oXzJW+81TWtvvrUht40pGsYcxn29gzLViPSW3bttaUcscSru202bWbeJfvLUG/JEjhsPKb5q0LdFi+9trm7zxfb26t8y1zepfEaNPuNRyykOPLE9Q/tKG3/ipv/CUQr/FXiN145muJGVdzVJZ6pdXDfMzVXsJSN4ylL4T2r/hLIf8AnqtYOua3Hexsu7dXAyXUiR7mZqjs79rhvvNWFWHs48x6FClKpLlJrrRlupG+X71WNH8Gw/aFZo1/75rWsYldlrptPWNG3fxV8tXqyqSPsMNho4cbpujR2qrtWtiFVRqjV1+7uqaNlrKMTqlLmLEa1oQ9Ky1f5qvW7VZmakLrVmqUL1MstagSbvrUbdaN1DdaCSFk+ahVp9KtSUCotO2LQvyUM9UA75aN/vULS/NUbS1IF5ZakW6/2qyWutlN+2LUykBrNdVG0++s3z99Cy0h8pYkl+amxu26od/vUkb1EpFGhHK38VQ3X71W/jpu5drVXees5Fxkea/ETw/Hf2c25fmr5l1rTW0u8kj2/dr7C16JZ42r51+JmjLbzNIq/wAVe7l2I972Z4uYUOaPtDy9rpkarlrdM7bVqrDp01xM21f4vu10mk+FZpV+61fWRjzHykpEdrLI7Lt3V0Gl2E07L95larmn+GWRvmWu20XSYYo13bauXuijHmMvS9Bk+8ytXWafpflKu6r0cEKL8q1DcTrFWXNzF/CXFiWJfvVXurxYlrButWaLd/drFvteb5l3URgZcxralrO3+KubvtZb5tzVn3ms/N96sG+1RdrfMta/CQWtS1Td95q4nWr3bu2tU2oaps3fxVy+qX/m7v4qiUjWMSOTVv3m3dVG8v2+asa+uvKk+X5ag+3tLH975q5JVDeMeYtTX/8AtVXjv/Kk3bqz5rr5ttU5LrbWEpG8T0LTfFDeWv7xvlWrkmvNKv3mrzWz1RopF21uR3/mrXyGPoe9zH1+X1+aPKbk2o7/AOKq7XX96sz7R833qVZdzV4J6/MaXm/doV/9qqiys3y7qlV/lqDQm3fN/s0K38NR76bv2/d3U7Flr/a3UN8/3qqrL81O8373zUiOYlXpTJNtNVqWteUOYY33vmVakVKT+L/Zpit83zUAWd7bqRm2NUMabdvzNU/lL/FUyHGJEq72+9WtYxbW3fMy1Rht922trTYvmWsnzGkYmxpOl/bJFXbur2jwD4PVVXfH/DXA+DYI/OXdX0J4Lgh8lf8AZWvVwcY83vHkYqXu+6dJo/hm3ihX93/31WlHocMTfKq1Nbtt+7UzXHy17lWhzR908iliPe5ZDY7WOJfurUy+Wn92sm4v2ib5qz5tbWL+KvLlH2Z68fe+E66O9VauR6lHXmsnihVb/WVNb+Jl/wCelV7SJfs5Hpi3UbrUNxbrKrVydjrauy/NW5Dqiuv3qsjlOf8AEXh5bqNvlrxXxp8OY7pmby/u19FSSrL/ALVYeqaHHdRt8tYyp8xzVaEa0eWR8Z654Gawmb93tWuP1LS/IVvl+b+7X154k8FKyt+7+X/drxPxp4Ka33Mkfy1w1KR81icDKn70TwPUotu6smPcs1dR4g06S1kk3L/FWLDBv+bbXJL3TyZe6EMrK27+7U32mSnR2u5f4qf9lamnIzOC03QWurj7tdZp/hxU2rtq1pdksTLt+7XTW9uqqrbaUKfKbSkZsOhxov3abJYRxbl2/LWtcTxrG1YN1e+bJtZtv8NKRjyli3tY0b7vy1et1jXa3y1gtebPlapI9Rb/AHVrm5ZcxUfdOmVv3dQXU/3d33apQ3/mrVe4uvvbmq+YstzXWxfmb/gNZ0l+v8PzVn3V+ySN+8+Wqf2revytSjIDckvF27tzVl3F6qttaqM11sX726s+S6+b5f8Ax6t4lRiaEl7t+ZazZNUbdu3NVeS8Vl+Zv++aybjUV2tt21fKaxpm9/bP95qauqRuyrurirrVGimbbUVnqUlxdKvy1PsxXiepWe2VquTaas+3d/vfLWL4daRvmP8Au101xOqfKq/980fCTKRXmTyo9qfLWPfSyfd3VsSO3y1XW1aWZmasOaXMYFHT3ZWXd96rN5qKxbm3Uy8t2gauT17VGiXb935q0Njbm16NV+9XMat4hb5tjfLWXJftL827/vmse+ZnX/WNWsBWKOras0rbVZm/4FWl8P7dtU8RWsPzNtb5q5+4iZ2/vNXrX7Pfhf7frEl0y/xba9ClHmlGJr8J9rfCHS/sumw/L/DXpkzfNXO+CbBbPTY2/urtraklr7HDR5YnnV5fZHLLtk+9Ud192q8kvzU7zVlWuw4TFvJdjNWXNLvbdWpqkHy/LWHI2xttamcSORm2tVWRtny/eqaTd/tVTk3J81SMhkb+9VOSX+9Ukj/N81QN/FSZtEiml3VVm+Zflq1J87bvlqH/AHmqSoxKv8P/ALLVdpWT+7ViZ/4qz5n2r/wGokaIc11so+3r/FWTcXWz5fvNWfNeNu3LWXMPlOoW9VutVbi8j+8v3a5WbVmTo3y1mza423+Kp9oVynYSajHurPuNejTcu5dq1x9xq8jt8u5dv8LVmXV/Jt+VqzlVNYwOpuvEflLt+XbWJeeKPlb5mWucmeSf5dzVV+ys+7d/D/erllXl9k0jAvXniNvmVaxZtUml+6vy/wC9Vj+zm/8AiqP7OVF+78v+zXNzSka2MdpZJV+81VZlba3+7W81ku37y1TmiXdt2/NWZrEx5Ldv/HapzOyf981tSRferLuIvm2r/FUcpUZGTI+7/ZqJXkik3K3y1qf2ZTG01u33qg05onTeD/Ev2do1f+GvbNB1uO6jX5vm21866fatA1eleEdWaLarfdVa2pSlE558p7BDPu/irUhn+WuR0/UVuFVlZfu1vWdx/F/la9enL3TjlE2I52+X5fu1ehvNn3fu1g/aNrfe3U77UztW8ZGEjpI7/d8tXLeVW/irn9Piklb5q3rWJlatIGRpQxLKq1cjsFVmqrG6r/FU39pKlbGf+I0Leyj/AIatNFGi/L8lYf8AbO5tq1NHeNKu2qFzfylqZ1Xdt2tWfNL/ALNXIYmlWpv7IZqr4he8Yu5t1SRoz1rR6R823bV610td23bRyiMm3tWatqxs/lX5d1WI7WNdtSNeQwL/ALtMrlL1rYbPvVpQxRxVytx4qhg/irHvPHir/FUFcsT0htRhtV+9WfdeLYYl+9Xld543aVv3bNWO2rXV5I22RqqNMvl/lPSNS8fbW2rJXN33jC8ulbYz1h2unSSybnZq6bTdIj2/NWkYHRGhzfEc3JeahcSfxfNVq10uaVlZ67BdGj2/KtC2XlN937ta8sTaNKMSjZ6WsTf8BrYt0jgXav8ADVdf++akWX5a1sakeoS7/lqvpsvlSf7NWGt/NbbuqaHS9se6uOrCNSPLI66U5U5cx0Wj3SyyV0ENxs+auFsbpYJvvV0VvqKyqu2vnMThY0480T6PDYr23xHSR3Ss1XI59q1g28u/71aCy7FryTvNaOVWq9ay/NWHDL81alu/zU4gbUbVNv8AeqMctO+0VoZXLyvQz1Xjlp29fSgsdupytVff70LKtSUXN1Rs1Q+aKjkuFoAkZ6pzXFNmuKy7q6/2qmUgJri621HHeVkzXVQx3X8VYSkPlOkjuvlqT7V83+zXM/2kqfxU5dU/2qfMUdMt7/tVNHeLXK/2nVq1umf+Kp96UvdA6T7etVZLz5qz2uPl+9Vea62NXZTw1SoYyrU6ZaupVdWrzfxloK6iu3b/ABV2E2o1z+oaj+8+avWwmBlTlzHlYrHU5U+U4vTfAcfmbmWustfDkMEe3y1q1Z6pCi064v1f7tfR3kfNf4TLvrOO3X7tY8mqNat8vy1c1S6Z1auXvp63jH+YxlI1m8VNF96SoW8TLKrbmrkb6esO6v2ib5WolyhzSO4vNXjlX71YN9f/AO1XKza8y/xVnzeIGdvvVPMPlNy81H5mXdXP32rfeqjcayrN96sG+v8Azd3zbq55TNeUuXmo+azbW+7WPdXW7d826qc15823dVGS/wDlb5v++awlUNOQr6lKzs3+zWXHe7W2s1S6hPv3VhTXW1q5pSN6cfeNaS6+b/2aq/m1WjulZaj+0bf/AEGsuY6fZlpbhkk/vVr2N6zfdaubZ/4qvabLtbbXDiY+0iejhpezqHVR/N81Tr0qtZtuWrX3K+SqR5Zcp9TGRIr/ADVKsvy/N96qSy/3qkWVdtc8TW5ajlp2/wCaqvm72+7Ru+aj4guWldWoWq8cv91fmo835aAuW16Uu7+LdVbf81Ir/Mv92q5Q5i3u+Wlj2su6oVb+7U6/7VOMQuTR9WqdYt//AHzUMf8Au1aXdu+WlylxlykkK7a1NPT5qowozNwrMv8Ae21r2cDP/CzVpyilWOn0O8+yyL/dr2bwL4mVmjj3f7NeE28UnmLtX/gNekfD+ymWZWZWWtqDlGR59X3on0hpsq3EatVyS33Vj+H9y267q6BV3V9ZQlzRPlq8eWRz+qWrPHXmviLUZLKRlb5Vr2a8s/NjbbXkvxI0Zvs8kg+8tc2Joc0fdPQwOK97lkcDceKG87azVes/ELf3q8rvr+SDUGVmbbWla6zt+81fNylKMuU+upx5o8x7NpPiPZ/FXQW/ihUZdzV4fa+I9v8AFV6HxKzt/rKv2vKEqXMfQGl68twyrurqLeXzVWvC/CuvbmXdJXqmk6vvjX5q6YT5jhnT5TcvNNjuF+Za878VeD1uFb5a9IjulZar3lqtwtXOPMc0onx/46+H3zSMkf8AwGvJ77w41rJ80bbv4q+2PFnhdZ42ZY1rwXx14XW3aSRF+7XDOnGJ81jsH9qJ4ytuqsq7WpNr1o6hE1vJWb/wGoUT5makmZtnKq7W/u1otf8Ay/Ky1hQq277q1JJL5X3a4fanQWprrdu/u1lN88jVFNe/eb/vqqq36urKrfNRGXMBem+9u+b+7VP7Vtb73y1N9sj2ttbb/vVmr/pFx8v3d1akHRW9x+7+Zv4f4ahmdnX/ANCpbOJnXbWiul/Nu+8tZcvMTKRzMiM7bqhW3ZtvytXRXWl7f4flrPaLyv4flq/ZhGRSazZ1rMvtOk/ytdJHL/s0Miyybf8AvqtI+6a8x57MkkSsrbm/4DWfceZuZduxv9qvSJNEWWT7q/8AAaq3XhRXb5fu10xjzfCHtJRPJ7xJPM+7Wt4b02SWT5lbbXXSeEllbbt3V0mg+FFtVVVX/gNTL3fiCMuYseG9Jby1bb8tbi6N+83NWxptksVuvy7f96tuxsFnX5q5pSDl5jkI9EaVtzbttX49EVF3MtdnDpsarTZII9u2sJBy8p5/qGib422r822vMPF2iN9q2r92vfby1V12rtrj9W8PrdNJ8q1vAD57ktWt22srLt+Wqsm7dt216F4m8OfZZGZF3VxNxatFMystV8I4yM37Luk+b+L5a+qP2cfCX2XT4WaP943zNXzroNg17qUMO3duavub4M+H/sunw7V+8q16mBh7SqPmPWLWJbWzjX/ZqGZ9tWrx1+Vdvy7az7j5q+0pxPKqS5pFWZvmZmpsN7sb5vu02b5las2SX95/d21sZG1Iqzw1h3VrsatC1ut61NcW6yrVE8v2jmWi/wBqoZIF21pXEG1qz2l2/M1LlJ5jHuIG3NVGT5f96tqZlbdWTcIu75qRpEqtLv8A722q8kv+zTpvl3bfu1Rml+983+1WJqE0vzVRuPu7d3zU6SX/AGqqyS72qZGsSrMvzVQuLf8A+Kq7I/8Au1Rml3VlIsoXFrv3fLWZNb7m2r92taR1/hrPml2N/drORtEzZLLezVD9j3t81XpJ1f738NUZL1V/u1zyRqQyWqo1QsixK33ajmv1/wB6s+4vGaTb8v8AwKubmAmmnj/4FtqlcXm3dtqGZ5N3y/NSR2skrLWdyyvJK0rf3adHE3+9Wxa6MzLt+9WhHof95aqNOUhc3KcnNas/zfwt/dqOHRpH+bbXcR+H1dvmWtCPQdq/dreNAjnOEXRG27vlb/Zp3/CPe/8A47XoC6QqL8y7aoXFuqLtWtZUIkxlzHEyaWsX3v8Ax2o7e6+xSLsrS1SfbJtrnLqXf838Ncc/dNUej+H9eXcvzV3VnqMcse7d81fPun6o1rN95kr0fw7rPmqu5v8AvqinV5QlE9PtXadv4dtbFjYfdZvm3Vh6O6tGrLW9/aMcUa7W/hr1acuY45RN6xijiWppLxYvu1yv9sSN92nQ3UlxItdMZGTN5r/d93+7TV8yVv4v96izg37a6C1tV+bdtariY8pl2dqzbd1bVva7f7tOhSFV+b+Gq95rMMH8ValcptWe1G+bbWl9thVfmZdtea33jaGDd+83f7tc/ffEFkZtjVHOHsz1y61mFP4lrNuPF9var/rK8T1Dx1dSq23dXO3WuahdN/rGVar3io05fZPbtQ+JEK/Ksi/99Vzd98QWn3KjM1ea2NhcXTbn3Mv+1XUaXoixKrP/AN80+U1jSl9o0P7bur3+JqkjguLhvmZqtW9qsS7V+Vq0oVX/AHq2jE1jCMSG105f4q3LOCNf4apxt81XLd/9qtYlFyNtn8NXLXUfKb71Udu5d26q/wAyNVxFKR3Fjqiyx/w1NN+93NXI6fdNurprNvNX5qrl5R83MRs+z5aarKq1aktap3X+j9aDWJas5Y925qm1DVo4rf5WWuL1bxHHZt97bXM3Hi9rpvLVq5ZS9415vdOuk1zdcbUbdXZeHfMljVmrzfw3btcTLI26vWNBiVI12/d21yYmn7SJ24Gfs5c0jYt2+ariy7/4qzWbZI1TRy18rUjyy5T6qMuaPMa1q9a1vPsVawbeX5avR3FQM2o56k8/5qxVvf8AaqT7fs/iqeYXKbiz7P7tOW6rn/7Q/wBuhdSVf4qOYOU6Bp6ha6VP4qw21bZ/FVObV1o5iuU6L7eq/wAVV5tUWuTuNZ2btrVm3Gts/wDFWPOXGJ11xrKpu+ase61ZXb71c/58k7fLR9jmdvmrWNKtUI5ox+I0m1Hc22pFumeq9rpcj/3q1rfTW210U8BUl8RhPFU4mezNuapLe3bdu3fw1oTWexfmqO327ttenTy/+Y8+WYxjLliOht/4quW7LE1R7lSqd1e7ZNy120sHGJ59XHyl8JtTXHy1lyXXytVP+1PNXbu+ase61JopPm+7Xo06J5k68pF68utjN/drD1K482P71NvL/wA1fvVh3l/5X/Aa6Yx5Tm5incapNZSfKzbasWvij7qs1ZdxKtwrVz+oeZEzMjNV/ETHmj8J6BJqUd0v3qw9UZf4a5GHxG0DMrN92nSeKFlX7y0c3KX7sia+uGSRm/hrBurxdzbvlqxdaosrM27+GsHULr+LduWspS5hRiU7q8+Zv7tYd9Pt+bdUl5efN81Yt5fr8y7qwlI3jEjuNSZV+81Zdxqip/FVe+vd+75qw5pW8z71ccpm8YGw1/8AL8tRNdN5e5vlrKW6bzG3VI1x8q/NWXMdEYkk0+/d8275ayLxtv8Ad+7/AA1akbczbdtU7r5vu1nKRoQ28/zKu6p/N/2qy9zJJuq5G3y/3qylI0j8Ja835l21Yhn2zbqpws27a3+8tWoYGZvlqZe8bR9067TZd0a1ck61n6PFtj+ZvlraaBdq/drwKuGlKXunv0q8eUzvN309WapNip83/jtRSOsVc8sJUNvrES1H/wCy0i7vlqvHdL91mq5DKu5aX1SQe3iOhgZ1+XdVqPTZJfu1e0+JXX5vu12Xh3RobqRdyrWHs/e5Tbm93mORt/D1xKf9W3/fNXrfwhM3/LOvcNH8Gwywqyw1tW/g+Pd91a744aJxyrng9n4GuJ5P9W3+9W9Y/C24l+9HXu2n+Eody7VWuu0vwpCq7mVa66WDj9o5J4yUT5zj+E8ifejrQsfhLvk+dWr6Mbw9bp8u1atWOiQp/wAs61+q0+b4SI4uUoniem/CCNP+WbVsQ/CqOJfljr26GwhiX7tNmSFf7taTpU4x+EVOrKXxHjtv8OY4JFby1rrtB8Kx2u35a6jbG7fdWpI9q1yOnE6IVPeLVjEsUe2ta3b+9WLDLsatS3eumhPl908vGUve5jYhiWWOuZ8WaDHeWsi10VvLso1BfPhr04nnxlyHxz8SPCTWGoSTIteczStbt97/AL6r6w+IXhdbqGRttfMPirSWsLiRfmr5rH0OWXtIn2eXYnmp8pjrrfzfxVYj17Yy/NXMzKys33vmqq115TL/AHa8c9vmPavCPiBdy/vK9Y0PxH935q+V9B8R+VJt3V6Jo/i1lVfm+WtY1OUmUOY+ltP8Qq235t1dFZ36z14P4Z8QtdTKqs1eueH2ZoVau6nU5jz5w5TU1iJXt23V4f8AEKyVPO+WvbNSl/ctu/hrxn4gS/u5KwqyOKceaJ88eIoNlw22sDym/u11WuJuumrF21kpHwOJVqjObutsTNtrHup9rfNVjUL9fM2/3axbq93bm3fNXjRlKRxcxXup2Zm+7WW1w25qsM7Ou3c1EMHy/N92u6lE2iRx38n3W+7WxpMv8X3v9qsdbVfM+XdXR6LpbS/d3L/tVU4mqNvT2X5Wauksdsqrt+7XMw2skTbfvLW9pa+Rtogc048xeutN3tt2/LWPqGg7o2rs7VVlX+HbUslmrL93dXTKXumVOJ4/qVvJYMy/NWbHqW1ufvV6F4q0hfLb/vqvMdSi+zzfNWHxGqOm029WX/erYXy3j/heuBs73yq2LfWW+VVZa3pS5SpROqt7OFmat6xtVdfl+9XK6fqPy/7TNXRWd7+7+VqmcuaQR90vTSrAv96rljqKpGu3/vmsGSVpZG3feq/CvlLHWUohzcpu/wBosy7qo3F+yRtVNrra393+Ko5Jd/8AFRyE+0HNf/LTVljl+9VWT+L+KpLdPu0cgRnymL4k0uOWPdtrx/XLBotQZdte+aha+bGy7a888QeH9027bWsKciucofCPwy2qeJI2Vdyr/er7y8A6D9l09fl+6tfOfwF8F+RJHIy/Mzbq+xtH05bXTVXbt+Wvp8uo8seYJS905XUPkmZaz7hvlrW1iLyrhqx5trxttavfPLRTkes26+Rmq83WqN8u75larJIYb3bV6HVFZV+b/vqufkfY1V5rqSL733aC+Y6qaVZV2rWPeW/3ttZsOstF8u7ctWv7SWVflp8wcpnyfIzVRmlX/gVaVwyvWXMu1t1IcYlG6ZfmrNuPvVoXFZd1tXdWMjoRnzNsZqqyS7fl/hqS6l+X+Lb/AHayZLjbu3fNWRcSaaddu7bVGSXcrf3qjkuv7v8ADVNrhXrGUjeMQml+b5W3fNWfNcNuZmouLrc33t1Ud+2uWdQ15Rt1O235W/hrNmZn2r/s1dmXe3+9Sw2qyqq7ax96RZj+VI396pI7CSVvmWuih0v5V+WtS10hf+BU/ZCuczDom9vmWtaHRlXb8tdBDpqr/DVqGw3N92uqFAwlMzbPS1fb8takel/7Na1npP8AeWtSOzVF2tXTGmZyqGNHpO3+GoprVYt3/s1blxtiXc38K1z+qX6qrKzLtrX4TMy9QljiVvmrk9UvVdm2N/D/ABVa1bVFZpPu/wDAa5e+uGf/AOKrhqzOiETNvpWlZtv8NZcys61rtFvXbuqH7L/wKvPZ0xMhbdt1dD4fupIJNu6qy2DfxVYht/Kb5V/4FU8pcpHqmg69+7Vf4ttbCztO3y/NXmej37RNt/8AHq9A0W6W42/Mv/Aa66UuU5ZR5jqNLtfNZWat63slibd8tY+m3CxfearV1r0MEf3l2/7VehHlOeUTYW6jg+bcvy1n3XjeGy3KzLXnPib4gx2W798q14z4o+JsktwyxSUSqxiVGnKR9Gal8VbeBf8AWLXm/ij4yfeVZty14RceKry6bb5n/j1UJGmn27mZq5J4r+U644OUj1a18fTapdKqt8td5osX2yNWavCPDu6K43f7Ve1+EdS2Rqta4arKUveOmVCNOJ2Fvoyv/eq9Do0aN92pLGfcv3q1oUWvbj7xyFW3sFi+6q1fhi2/7VPWL71O2/WtYxMuYcr1Yjeqq/ep0bfNQBcjl+arVvL8rf3ay1l+arUcvy0AbEbf+g05VXd8tZ9vPVyOWrJ+ItWafvK6bT3X7tcqrqrfxVtabL93/ZrUI+6dNHt8uuX8VaitrDI26ta4v1ihbc1eR/EbxaqRyR7l3baiXumkpcpyPiTxQ095IqSfLurS8H2cl1JHI/3a4vQ7KTVtU8xlby/71exeG9O+yqu1fu1y8vNI1j7seY7Lw7ZLFt/u16Fpe1I/mrg9NuFi27a6SHV44o/m+9Wso+6VCXvG5MyrJ8vzULKv8NcvdeI1f5d1TWOo/aNtePXw3N7x7mGxX2TrIZf7tSfav7rVnxt8vy0M7btteDKlKMj2vaRNBrz5aja//i3VXji3rupv2X/LVP1WpIiVeMSb7a9Na9b7tTW9gzfw0SWGxq66eAlI5pY6nEptLI/96o1SSVa3rOwVo/mq1HpapXVHL4/aOaWYfynM/wBmtL/DU0egt/CtdRHbxxNUm6NK6Y4SnE455hKRz9npCxMu9a2l02Pb91ahup1ST5acupbo/vV2RpRicksTKRcjso0WnL5a/LWa2o/w1C1/vrWNM5JVJF68ZfLrm7i4+zzVoSX/APtVg6lOu5q1hExl/May3u6P+9WbfT1m2+pfw7qr6heLtrSMfeD7JNDf7G21T1SX+JfmrHmv9sm7dUjX6zr823bWvwyJj70SFrxlqrqEvmwttqO4l+ZttQyS7l27qqRKMeSdrdttV7i8W4j+VvmqxfbWWuduLjyN1SyolPWEZPmrk7y/kgb5Wauivr9Z1b5q5PVnX5qwlI2jEcviPY21mpJteWdWrlLp/vfeqhJeSRN95WX+7XHKZpGJu6hqSuzbawbi83fdb5aqyX7NVeSdXVv71YSkbRiOkuP9rd/vVTk27qazbG3bqjZ/m/2awlI3jEbv3U/d833qg37+tNZ/mrM1vyk275qjk+f/AOJqNf8AeqSNfNb71R7xXxGbMnzbqtafA0rK1XG07dWtpOnLuWq5eYObl90gs9L83726tmHS1i+atK3tViXbu+apJtqfebbXZGkYSqDbOLyttXJrpXX722qscq7ahurha09lEz9tUCSWsu+uPvf7NTNPvrJvpfvVnKnE1jUkEd+yN95dtXrfUdvzfw1zvm/vKa1wybvmXdWEoxNqdSXMelaLq33fmr0jwTqiteKrfdrwjR79vM+Vq9D8I6t5F9Gu75a+brx5anMfQ0qnNTPrTwzKstmv92ty1+aSuJ8B3/m2qrXdWtv+83V6dCPNE8yvP3jY0+3+Za6K1RdtYtmm2tKG4rt5Tz5SLkjfvKmjbav9yoYU3VHdS+VuosVGQ66v9v8AFWPdaz833qo6hqLbvlrBa682SuOrI9Gidla3iy/NurQWXzWrkbG42KtdBY3S/wATVzRN5S5TYW1Z/mWr1mzL8rVDa3Ue2pt67vlrSMTnqz5omtbt81XPvrWXay/LV6N9y/erupyPGl8Rz/iKyWeGRW+7tr5x+JnhlUuGZV2/3a+or6181Wry3x14fadWZlrDE0/aRPWwNflkfKOoaJJu+7/vVyuraa0G5v7tfQV94X3LJ+7rhfFHhL92zJHXzssNI+tjUPFYb1orhlrsNJvZHWNQ1c/qmk+Rebfu/N/drpPC9r5s0e77tcsqfKbxqcx7V8N7dpfL3V9DaDa7LeOvF/hvYbPLr3TTUVY1rsoQOaqVdYTZC1eK+NIJLqRliVmavYvEVx+7ZVrl9F0ZdUvPmXd81edmOJjhaftJHPL+GeBw/DLUNXutzRttb+7W/wD8KJm/utX1jovgq3t4VZYV3f7tbX/CNJ6f+O1+Y4jPKvPofMzyxTd3I/INreSVvmaq9xpMn93durt7fRl3fNU82lr5dfp3sOU+RPMfIaJm3Ky1Is6pH822tzxBZLErfL92uT/5aVPLynRE1NPSOW6Wu70NVVvLX7tedWcvlTf/ABVdloOqL53/AMTRKR1Q5ftHSXlusW3avzU63+Vvu1mX2uK9xtX+H5alhv8Adt27am5yykdFb3SxL83/AI7WhHqi7d3y1z6y7/vfxVDJuRWreJzcxF4o1Terbfmry/WrhdzNXa61Ezr/ALNec+ILWRmbbu3VEY+8aRMltZVPutVrTdZZmba25f8Aarmbi3kXduj+apLPzomXau9mrY6oxiemaHf+a33m+9/wGuujv18xVWvPfDsU22PctdhYxSNMvzVhIXunUWr7tu6tnZujWsjTYmeRa6lYl8tVVvl/vVpExmc5dS7G/u1X+3r93dVrXIP7lcvM7JJtaql7pjGJvNdb2q1Zy7m+9WDD91Wb5t1a1r/erKNQ09mbLbZV3VWj0Zb248tV3bv7tVvtTI3+zW/4PlWfVIdzbq66dX3ifZntHwt8NLZrDtX7u2vbI4v9HVa8/wDBKRxQrXolqyyx/LX2OF+EUv5Ti/EUWyRq51nX5q7TxFa/KzVws37qRlr0jzV7sivP9+qs371fvVJeNVVZdy/L92g0M2427mqncRbqtag235lqitwrfLQETFvvMib/AHaox6i0XVq6K4iW4+Xb/DXP6hp3y7lqJRLiWodWVlWpvtCyr8tcbcNJatU0Or7V+Zqy5uU3jE6KT73y1k3y/K1EerK/3mqOS6WWjmDlMu4iZvu/+O1m3Fq2771bTMu75ab5Sy7f92oKicncWcnzbVrPuLeRV+VfmrvF05fmqOTQ1f8Au1nycxpzHnbWsnzU37K21flrvm8OfxbajXw5/s1n9XH7Q4eOwZm+Vd61etdOZVX9381dhH4c2N935quQ6Cq/w1pGlyh7Q5e1sm8tdq/99VpW9mz/AC/droodEX+FavR6T5Tbdta+zMvaHPw6d81aVnpv96tBYFT7tSKyxL975aqMSeYkWLyo2Vqz7y8WJW+7tqrqWsxxK22T/vmuP1TXNzfeo5uUOXmNLVtbX5vm+7XF6prLMzbfutUd9qLO3zNu3VkzLubctcdSr/KbxgQzPvk+9tqFYmdfmq5Da+a38VXLew3qq1ycspG5lLYbm3bfmqePTvm+Za3odN/2fmq4unfLu21pGkRzHO/2cqfK1RzWaovyr8tdBNZfNVWa1o9lyl8xgwo0Un+zXVaLqP2Xb83+1WT9j3fM3zbagvJ/sq1ny8oHY3Hi1bWPdurg/EXxG+Zo1auW17XpG3L5ny/d2rXHXFx9q++zbv8AaqJV5RKjT5jQ1rxNcajI3zNt3Vy9xFJK3zNWpDE0rfdq5JpzOv3axlOUj0KVONMw7dPu1rWqb2+b7tV1s2ik+Zf4v7taVjFtX7tQdZraXa7F+7XdaDcfZWX5q5PTVX5f92uk0912rXdQ9056p6Zot/8Au66yzul2r/tV5npN5sZV3V2mm3m5fl/8er3KVQ86pE6qPbuqZV/y1UbWff8Axf8AfVaEbLXdGRzSIW+f+FqhZti1ak3f71VZl2UEAstWo2/4DWWrbGq1DKtBZpRttar1vLv/AIax45f4q0rOX95VxINaFPN/3vvVrWe2Jay7XrVi6uvIt2rSI18RR8Ua8trasu75a8J1q6k17VFjX5l+auy8bay25o1b5ayfBuk/aLjzmX/a3VzSlzSKjHmkb3hHw59lhXdu3V2Vr/ou1f4qksbeOC3VdtWrWy82Tc38NaRiay/lLFvceUu5qp6hr235Q1N1afylba3y/drN0/TWv5NzL8q05Ef3YmlpaTX7fM1dhY7YFVay7WzW1j/2qteftZV3fKtRycxrGp7P4TptNuvNm21sTRbJPmrH0GDzZFkrW1CXyvmasJUo8x0fWakYmlpcSsv95atSLHWHpd+qrU02o/N96p9iZyrSlE2IXjqveTqv8NZsepfL96qt1ebx96tI0zGUjYsbz5tu6r39o1x9refN/s/7VWpL+jlJjI3Jr/5vvVTbVNrNWPJqW9fmaqM2o7t1a8ouY2LrVP7rf99VGuqNtrl7rUfm+9VOTVNn8VVyEnYSav8AN97bVX+1/m+9XItq/wAv3qqtrP8AeanygdlJq/8AtNWbfapv/irmZNWZv4qryalvX5moK+I1v7U2TfK1F1qPmrXLzX/7zd91aG1LetHMTH+U0rqdt396oV1Lb8rNWLNqOxvlas+41RUk+981HMB1EmpL/Ey1nzapHub+7XMzazs/irNutcX7ytUcxUTprjVl2t83zVy+qal8zNurHuNerHvtUV1ba1ZSqGsY8xcutX2ttLVl3V+sv3mrJur/APi/hrOmv/mb+7XNKZrGJfum+9trFvn+838W2mtqVU5Lrza5pTOmMOYrs+zbtam/aGbdTZG/i/hquz7mrE15Sx5vzU3zf7tV9+9vmb5adG25qg0jEk3/AC/doVN7L8u7dUkcXzf7NWobfe1BUivHBuatSzs/l+781Njt1i+6y1ahuo4m/hrSMTNv3iZrdU/2ams2VG+X/wAerPutRX+Fvl3VCuqKrblat48sTCXNKR1H2j5fmqncXCu3/wAVWO2uK38S1m3GvLub5tzVXtYijS5jrFvV+7/dqpdX8e773/Aq5T+3vlXdVWTW1fdu3baz9qP2R0zX6/N81ZtxdRu3zN8tYX9rtt+8rVBJf7lrKVUuNM1vtCt81RrKryfw7axV1FVX71WIb35v4f7y1l7U2jE6az+SRa6rQ9R8q6h+b+LbXCw36/3q0tLv9l5H8y/erzcRHmO6lPlPtD4W3jXEMf8Au17FahUVa8J+DMv2i1jZf+ede6L+6hj/AL1ddCPLE5K8zUhl3fdq9b/NWTp71uWqfxfw11nGaluypWbrkq+WzLVhpdtZeqNvX5vu1BvE5m+l+9WWsq7quag33mrDkuvKZq86r8R6FL3TpLeVUVatf2j5X3WrlYb/AP2qjvNUZY/lrM6fiO4tfEKrt+atzT9bWVtu6vGbXWWaT+Ja6TTdZaJfvVEZlSpe6ewW94vy1pWt0u6vOdN17ftVmrpNPv8Aft+auynM8avT5Ttlljda5/XNOjulapre6arH3+tdcTKnU5TzfUvC67mZVrhfFXhzbHJuWvfJrJWVq5PxNoMc9vJ8tc06XMfQ0MX9mR8U+OLD7LcSU7wPb+bMq/3a7D4veGprVmkSNmXdWH8ObXdcRttrw8TT5ZHs4apGpI+hPAdkqRx16VHOtvHXE+E9sUK/7tamsausELbW+7V0/dia1I80jP8AFGs7lZVbbXTfC2D7VGsjV4rrmt/aLry13fNX0N8J7DZpdvuX5mWvjM9r/uuUwq+7E9PtLVUjWrPlLT4k2pTt49a+Ihhac1dnkylqfk5Htbb838NEm1l/2VrHt7/5lqw158v3q/V+Y/PDB16Ld5lcS1gySf7VegXkX2hWrDm0tkZvl3VhOUjaEjl1gXd8tXrN2/g/75qaSyZJG3LtqzZwfNt+aueUpG4yNG+826t7TZ1+X/x6subbErKy1V/tHyPm+X/gNZwqe8RynbLeru/i21JJdL8u6RdtcLb63vblqsTa233mrujLmIlA2tSulZvvVy99brK33futVfUNeby22t/47WfHq/mt/s1fMOI240mN2b/aqxp/hpXm2/L8v8VWY7qOVlVq19PlVWWjnNTa0PQY4o1YL8y1sLYLE3zUml3saR/w/wB6lvNSX5mWlzcxEpE1ncLBIvzfLWo2rr91Wrz+TWVW4ZVarlnqjNIv3qzlPlkZ8vMdVqEqtt+bfXOX33mk/hqW6v8AYu7dXO6pqSrH96q+I2jHlN23ul8mtGxnX/Zrg4dX2ttrUt9Z+auU1idBfTr5nytWn4L1JYtYXa1cVeaou1vmX5qveB7/AH6xGqt8v3q3py94mXxH2B4T1Rlt4/8Adr07Q7zzY1rxvwirNax/7teieH79YpNv92v0HC/w4nHUl7x0msW/mxtXmuuReVMzNXqW9ZYd3+zXC+KrX5WbbXoxPNq+7LmOHuLj5fm+9VeGX+Ffu1HdP+8+b/dqusu1qRpEmvE3rWDIzRSVuebuX5qx76L5v/ZqBssW8vm0TWqy/wB2suOVov4vmq5Hdb1X5qiMjQxdU0lX3fL81cjeWclu1ekXG2Vaw77Tll3MFolHmKjLlOD+1SRN96plv23fNWlqGkMvzbaxLiykib5lrjkuU3jKJdW9/utVm3uPmX+KueWXym/4DU0N592j2g+U663nXd833a0oWjlXb8tcfHf1p2uoqv3mqoyFKJ0qwLTvKjWsePVP9qrC6p+7+Zq3jIz5TQ8qOpPKjSs3+1FX+L5ahm1lV/iquaJPKbSyrE3y/dqG4v1VWrnZte2fMrVn3GstcdWbbU84cpuSaorVl6hfsi/L/dqG1lZ6ivlX7q/d+9WVzSMTC1C8kZf4t1YNw7fxVrXkqr93/wAerHmfzW27a5pyNYe6UZt0rNtVvlqSG1Zmq5b2DNt3K3/Aa2LXS2+Vvl3VnGEjfmM63sPu/L81adrp27b8talrpbfLurSjsNu2umNMwlMy1sPlZhQ1rsX5a1vs67qja3Z/vVpymJgyW+9vmqNrJV3f+zVtNart+Wq9xFtXc1TymkTnryJVVt3y1xHiC827lVvmrrNcvFVW+bbXmusXX2iRvl/3a4a8onTT9453UJ/NkbbVSOJXZflq3Mm5l3feZqmt4vm+Vd1ecz0I+6S6fZeay4Wuit9L82NfvM1QaTZs6rXY2NmqRr8v8NOBnORw2paMyx/d/wB2s+3s2i/iZq7zWreNI2/hrk9q+dtWt4mlOpKXuk1ivlSfNW9Y/JtrIji2Lu3fNV+N/Kk2s27bXTH3TSZ0FjdLE33q67RdRXb8u7/gVeb/AGr/AC1a2m6s0W2u6nI5JHr2n367fmatqG6Xav8ADXmOn65935q6LT9b+Xy2b5q9GnIwlE7hWVv9qqtwjJWfZ6orKrN96rzXSutdJlKJTb+KiN9u1aJl+amL0oiBowyfdXdWhZt83+7WPC3zLt+7WpatVknQWb/3qp69e7YW2/d21JDcbY65/wATXX7tlqiDgNal+2323+HdXa+FbNbe3VtvzVxtjatdX25v4WrvLGVbW3/u1zxOiJuSXq7ljWrzXvkWrbq5fT7hrq43Vraksj2+1a2Mr/aKcl617cLCP73zV2Fjara2qrt+Zq5PQbDyrjc/3q6hb1fO/wCuf8NP7RUPdiaE0qoyrWLeXu24ourzzZG+asu4bfM1MmXvHoXhfWV2qrNXQaldLLC3zV4/Y6vJayfM3y10kfiXdD97ctRy/aK5uaPKdBa3/kMy7qbJqm6T71cu2r/xK1R/2p/tVZJ1keqbP4qjuNUXb96uTbVNlRyau22gDqIdSXdUkmqLXH/2oqfxfNTW1agn3jqJNW9azbjV65+41bb/ABLWfNqm9vvfLU8xRvXWqbtvzVRk1T/arn5tU/2qpzaiv97/AMeqOYOU6KTUaoyat/eb/vmufk1f7y7qozapUcxXKdM2s/7VOXVlf7zLXDzap/tNUf8Abm35Wbd/vVPMXynbTaiv8TVXk1Rdtch/bf8Ae+Wqkms/xbqPaFcp011rO1vvLWXdazu3fNXP3WssnzNtrJuNW+ZvmrOVQqNM37jWdv8AFWZcav8A9NK524v/ALzbqoNqX8W75f8AarCVQ1jTNu61Ss+41Rvm+bd/u1kzX7P92qsk+5fvbdtc0qhvGmaE14zs2/5aotOv95v+BVV+0bt3/fVMZ23VEqhrGMZEsk7bvmpjTt/dqs0q7V/vUzfsb7275azuaRjyk7XH96j76/KvzVCrK+1akjXYv3qj3i5Do037t38K1ahiVF3NUa7Yv++fmqG8v1VflZanmKsXmulTbuqP+11irl7rV/mba3zVRW8bbu3fM1HMQddNrn+0tU217/arl2lbdu3fNTYZd/y7qJVeUfKdFJrbbvvbqotq8nzbaz23fxNUO/8AeVl7WRXIbH9pSbarzXkj1Tj/ANqpdtR7Url5SVbht33qe07bvlqvtqWNd9T7SQcoLL95d3zUfNupyo21v4qkWD/e3UcwFdt26nQt833tvy1Y+ys38P3amj05v7tIBtvdNWppMrPeQr/tLVeHSZK6jwb4ekutahXy/u/NS+ImUuU+tPgijRWce5f4a92aX9zH/u15f8KdG8jT4W216ZIuxl/u16UYnJKXuGtpabo1roLdNq1k6aqqq1tRt8q1RERrJWTqX+rbdW1trJ1ZP3bNXJOodlOJwupStu+WsWb560tW/wBe1Zav8zV586nvHpU6RX3sv8NVby6by9vzNWt5Cuv+1WXqFm21qylI6YRMeG63zVuWt58tYMdq3mVqWMHrXNGp7xsdBY6lJFJ96u68O6tu2/NXA2cVdJpP7qT5a7Kcjiq0uaJ6lYzrL/FWpHL81cfo9038VdFbz7q9WnI8SceWRtW8Xm0XWg/ao2+WjT7pVbmuos7iNo635iYHgvjr4c/b1bdDXlsfw+bRrzzEj2/7NfYl9psN1u+7XH6x4Qhn3bY/mrKdONaPLI9DDYmVCpzHjel3TWUO1lrF8Ta58rbWr0LXvBbJGzRbt3+zXkfibw/qUUzLt81a8erhqlOPun08MZSqHO6azX+uW6/N80lfY3w7g+z6fCv91a+T/B+iXFvrULSwsu2vqjwTqKrbxr/s/wAVfn2cUakvd5Ql+8+E9KXpS1nLq0e371Tfbo/WvnKeGqWPO9nLsfj3D8rfL92tS1i3turLtdu5WNdBp+3cuFVq/Sj87HLpvm/w1HNpHy7tvy10lnbrtZvlXdUl1Aqw/d/76rq9lGUSTzi80tU3fL/3ytMtbBkXcqr/AHa6a8g/4FVWS1VoW/vferCVIuMjidWRv3jVzd0+5VVflbbursNWiVvlrl7i1ZPm215c6XvG8JFFZW3NVxlZo933v96s9U/fVrQp+7rWEToMO+3Pu/ib+GpNL0uS6ZWb7v8A7NWlNZ/N93bXSeGbNZZF3VpykWKNv4ck+X5fu1pQ6XJbr93d/vV30OkxrDH8v8O6obizjXdVcpzSkcnapJEv8S06Z28nc1bUkUadaybyWP5tv3aDM5mZG+0M1bWjr5q7m+7WPfXCwMv95q1tHn/cx1PLzSOuBcvIti1yOtK32pl+98tdVeS7lZmb/arm7za8jMa1LMlv3W3b/wCPVIt1Ju+9TrqDcq/e21JZ2/m/w/8AfVcsoiRHJL5sa/erovAO7/hII2rHazrr/hjpzT6tuVfu/LWtOPvFSPrHwSm/T1bb/Dtrcjnazulqn4PtfK09d392ptWVom3LX6HhY/u4nlYiXLI7rSdR82GqevWv2iNtq1zvh3VPm2s33a7RXW6jrsjLlkYzj7SJ47rWnSRTblrFuJdv+9XrGtaIsqsy15zr2kNEzbVrWUeY5oy9mZdrPub5qtSW6yrWLGzW83zLWtDP8u7dWZ1RlzRMu4tdrNtrPml8pa1r6fYtcrqF7saokXE1I79WVfmqTzVZa5uG/wBn+1U0eo7W+9WUahrympcLHKu35f8AgNYd9pasrVabUV/vVH9sV93zUSlzDObutJb+78tUWsGX5v4a69mjaqVxArL8qrtrKUTSJzyxMtPj+Rq0JreNV3f+g1m3Uqru3N/DtqCviLH21l+Xd92m/wBrbP4vlrDuL1V27fu1RmvW/vf8BrOVTlKjE6aTWW2/K1UW1eR2+9vrn2uG8z73y1JGsjN8rfLWbqyK5TaW9aVqvWqtK25qzbGykeRfvV0UMX2eHbWsOYmXKNa6W3Vm+asG81aRmarWrT7l2r8tZtvpzSybvvf71amUZFP95Pu3fNVyx0tnZflrc0/Q2dfmWt610RU+bbSjTHKZj6fpPy/LW1DpO3b8ta1rYeUtWo4tq7dq1vGBk6nMZcdgqf3qGt13fw1pSL8vzVDsX+78ta8ormXJb/e2077P8vzVoeUrN/DTZFWKOsguZV0qxLXNaxdKqt81b2sXSxbvu1514g1H5mZvu1lL3S4nOeJL/wC9833v4a4+6fdurUvma4mb5mqi0XzV5E5c0j0aXumfs3ttZfmX5vmq1Zwf7PzU77K25q1NPtdzbf4q5OU6OY1NFtdzfKtdbDFtjqhpNqqqu1VrVvnWK3b/AHa6YxOaRxniq9WJW+b71eftra/amXd92t7xhfrF5leYzXjfaJPmqZSOqhH3uY9W0u8W6jXb83y/xVpfdXdXD+G9RZP4vvV3Vq/mw110p80eU3lH7RXmdadDcMlx8v3qddQfxfxVn7m8z+Ldu+7XVE5zrNPv9+1WroLG9+b7zbq4O1utn3/lroLW93bdvzf7NdMJmconc2upM7fe+7Wzb6s23+833a4exuv4v4d1bFrdf3mrujUMLHWfb1epo5VauZhum3f7NaNne/d+b+Gt4yJ5To4fvbavW33qyreXcq/NWjastakG1u2x/LXJ+IrjduVv4q6LzV8muV1pPtDbVoJKuk2+35mX/ZrS1C8+z2/zfNUdvF5EP3qxdWuvNulj3fd/hqC2zsPCq/Krf3q7aG1WdVXb92uF0GdYreNm+9XYWOqL5P8AdbbVxF7vwkd5tsG+XbWet/8ALI26s3xRri+Y37z7tZ9rf77dmajmJ+I2Gv8Ae1SQzq25q5eTUf3n3quW9/sj+9UFRL1w21v4t1V11Flb71Z9xfq7feaqM1/975lolIIxOkh1apm1H/arjY9R+b7y1NJqnzfeqOYOU6htR/utUMmqfN95a5dtW+b71VZNU+b71HMXynWNqn+1UMmrfe+auRk1T/a21Vk1T+9JS9oEYHWXGrbqqTav/tba5RtU/wBqqc2qNUSqFezOkm1f5vvfLVWTV1b+7XLzauvy/NVW41T5vvLtrKVUuMTpptX3/wAVVZtU2/xVzcmqKv3WVqqSajvZvmrOVU0jTOhm1L71VW1Rv+A1gNqW9vvVWkv9zfM1ZSqGsaZvSavs/iqq2s7m+9WHJdM1V5Jf9r7tZe0CMTam1T/aqjJqW5vvNtrL835vvblo83c1TzG3IWpLr5Wqu0vzVDvb+98tNaXZWfMa8pLvbdUTN8tRtL81RtL8tFw5eYkkf5mZf7tN3Nt3LTd/92oWf727+KsivhJdy0kfzt822iNd3/fNWF+Xb/u1XNygEarRJKsTNUNxdLEq7qxb6/Z2ZV27a5va8ppYvXWqeV/FWHeaj9oZVXdt/u1BJcM8m3c33f4qRVb+6y1HtBxQfeb5qkX7u2hYG2/NUsduz1PMUQyfe+alhXe3G75am+xyO3yqzVcjsG3fKrf7VTzFlNk3VDsZ2Zttb0enMy/dqRdEbdzu21PMTzGTbxNL/C1Wv7Nk2tXRWejbf4d1bEOjebHu8v5aXtImUqkTi4dLkfb8tXodDb+Fa7S38Pqiq1aUOjL/AArU+0iZOvE4aHQWZfu1Zj8P/wAW1v8Adrvo9LjX+H/vqpGsI0qfaxMHionER6Cvep105Yl+7XRXEX+ytZtwzRbtq1lKuZvGEdrZx7dyr81d98NdGjuNSVlX5d1cPY/PJ97b/vV7Z8JdN82ZW+X71XQlKcjJ4iVT3T6I8F2C2unw/wAFb0kW6Rf96neHbPyrFfl/hrct9O+ZWaveiVP7MSazi2QrWhD1py26pHtqaGJd1ROXKbxj7w5U+WsHWn+VlroLhtitXL6tLvZq8qcj0YROL1SL95Watv8ANW5dLvkqOPTd33a8mcvePUpy90o28VFxZ7/vLWpHprK33auR2G/5dtT7WRXunIrpf7z7tWrfS/m+7XUR6Wv3qmWwVP4a55TNYyMGGzZP4a1tPt23Va+y/WrFvBtatadflCRtafFW9Z7ttc/Yt81dFYyq+2vew1eMjyMRSLXzJ81TQ6zJBTtivHWbdRba9M82MTeh8QfN8zVej1GO4/irh5HZGqa1v2iqOY09mdhNZw3C/drm9S8JW95IzPHV611FmVfmrQjut7c1XMT7xycPga3ibcsarWpb6Q1kvyfw10ke1lp00Ue2vPxOGp1PiPVwuK9icrJdXkTfeq1/bEn96tCSyV24pv8AZ3+zXiSy+nfSJ7UcfTaPyXs9S/eKpaum0u93t96vP2ZrdlroNJv23ferzo1OU/NJR5j0azvFRVqa8vV8lfmrm7W83rup11qO1Vr0qdX3TDlJr66X5qrtcf6Ou6sm6vfmb5vvVYaXfDH838NZynzDjEz7yLzWZawdQtf4a6ZtrL8rNWXqCbl2rXHI0jI5CaD94tbNnAvl1TuF8pv92tTT/mjX/d3VlzHRGRVvItit97dWp4RuNjLub5lqG6i3R/3qr6P+4mq5S5RHqUOoq9v/ALtYt1qP7zbuqja3u2Hbu/hrPml3SM22svax5TCUfeLF9qP+1XP6hqPy7W+apLy4Z6xbyXcy7lVv/QqnmNIxI7iVriRVrotPbYq/e+WsXTbVpbpvlb5f4q7CzsP3e7/2Wt6cjeMeUrXHywsy/Mv+1WRHZNL96ugvoNu2P5aLW1Va6eU5pS94w5rBdqrtp1vZ7Nyrt27a2LiDY3zfMtU5P3X3amdII1PeM+6i2rXpnwV0vz7jzNvys1eZ3W5tte+fA/S9trG3+zurTDQ5q0Tp+I980WBYLFar6tFvWtS3i2WsdNvIN8e6vv6HuxPHr/EcStw1hcK1dtoOuLcLtZq4/WLL73y1l6bqjWE23dtWtWYwkezMizx1yviDRll3NtqxofiBZ413NWtcbbqOqpyCpDmPHdW0nyG3bayW/dbq9G17Tl+baq15/rkHkbttXOP2jOlPl90wdSvfKjbc1cbfX/mtuVqta5qOyTb81c75rXDN+7Za4ZyO2PvFzz3/AL1Ojuvm+98tUdrbflo2svzfNXMdETV+1M9QtdMrbt3y1BC29Vb5qc0W/wCXb8tacxI3+0m+9upy6pvWqc1qyN8tU2SRKmUpRNIxNSa/3rWPdXm5m/ioZW3fLuqGRWZvlWsuY0KbfP8ALtp0druq5b2bSyfNuX/eWtiz0tZVX5d1Z8nNIOYxLfRmlbla3dN8P/3l/wBqui03Q1+X5V/75rorPS44lVfL/wC+q640zGVQ52x0HZtbbRqFq0Ssu2u2Wz+X+Gqd1pf2j+GumMDnlM83j0iS6m3Mvyt92uh03w5t+8tdXZ6Cqr8y1pR2SxL92rjTDn905+30ZYl+7VqOzX+7Ws/eo2+Rqrl5THnKLWu1aa1vsq823c1VZG2UyolGRaqr8zKtWJtzfxVHH/F/eqJFfEEibF+Vd1Zd9dbY60rhti/7tcjrWo+Vu27ag0sYuvals3N/Cted61e+azfN8v3q1ta1RpWbZtaubk/0r5l3f7W6vNrzOqlEofM8m5fu0n2fc39/bWhHa7/u7VqdbJvu1wnZzcpmRwf71bWk2v3V/vVCtqyt8vzVraav7yiwcx0Fjbr5dUPEE/2eGT/drXt3/d7l+WuU8YXH7tqrm5YmZ5V4qvWlkk+bdXHx27TzV0Gubpbxv7tR2Nhtb5v96udno0vhJLFVt2X7tdRpevRo21tv+7XI6hcLArbfvVjw62y3C1tT90vmPao5VvV3JWXdRNE3y/erN8N6v5u35mreuLfzVZlWvQhOMiZw+0U4Zfu/3f8AarYs7r5l3fw1hsjRfL/dqa3n27d1a8xl8R11ndfKu1vl+9W9Z3X8Py7q4uxvdjbd3yr81dBZ3X3fmrppzMJROkWTf/F8tWrWWse3uF2/K26r9vL83Fd0ZGJ0NnOyL97bWxa3n96ubt/uVchuvu/NW8SJHXfat1UZLfzZv4WqtZ3W/wCX+KtexVX+ZqCCjfKtvbtXDyN5urL/ABV2niidYrdttee6XL5t8zN/C1EpB9o9BtZdsa1f/tFlt2+ZflrBtbjctO1C68q1ZqA+0c74i1tnvFjX5v71aVjf/wCi/erz3VrxpdWXa3y7q6Wzvd1uu5vl/u1h7QqEfdL95f7GX5tvzVLHqm2P5mrmr69bzvmqNbz/AGvl/wBqplULjE6ObVPvfdrOm1T+61Ysl0396qcl78zfNWUqhXszoF1T/apZNU2r96uYa/2fxVH9v/vban2pfszoptU+X71V21Tcv3q52bUm+b+7ULX+37zVl7U0jA6CTVPmaq0mrL/vVzrX6ozbm3f7VVJr/wCX5qylVNY0+Y3m1Td/F8tRyaiqr96uf+2bvm/4DULXTfxVPtDT2fLE1pNU/eMq/MtV2v2Zv4azftH3d1NZ926svaFxhymg1021v7tR+e3y7W+Wqfm/xbvlpyv8vy/eo5pBKMeYtNL833qjWX5qar7l/wBpqbv2t/epkk/8NRNRv+Whtv3aGaRiRt96myfNT5HVW3VBJLUF8o7d92o5H/3qjaXdUPn7/loEPao6Pvt96kXd/vVJQK/zVNGu+nW8G+Rf4d1dFpek79vytWE6vKZ1J8pm2OnfLuar39ls/wB1a7Sx0FYo1+Xcv+7VibSFRflWvKq4r+U82VeXMeazaH5rfd+7TP8AhD1uPmZa7yawVPmZafCkbx7dq/LXnRxUuYqOJkcGvgtW2qsa1NH4KXd92u+t4o2kVfut/u1ca3Xdt/8AZa3jipSI+syPN28HrF/D8tQyeHli2/8AstelXVqqQ7a526TZ83y11e1ly8w44mUTmV0hf4VpGsFXdt2rWvcIyr/DWPeSt/3zXNKrIr6zIjVF3fL/AA1qW8Ucu3dXOtLJuZl3bq3NNlkdY9y0RqSJlVlI2FiVV+WprOX5trLUe3f/AA/980WaNFI26olIw5pG5Cy/L/31VnfGm7/x6qlvu27qbNKyL/47WcpyJLDXip8u6o/t+7av8NYNxdbJl3fepY79Vk+WRaRBryOsrVXmiXbt/vVX/tH/AGlqrNqi7tu6s+crlL1mm1v9qvfPgvFvWP8A3q+c4b/5t275a+mPgPF5tvbt/e+avVwM+aXKa0viPp7w/a/6Gtb0cSpVHR4tlrGtaDfJX0cTsfxDZJfurU0PSqu7fJtq0v3a5asjppRK+oT7Vrk9Qn3NW9q0u1WrlbqX94zV5FeR6FMpyfM1XLNFZlqq1Ee5G+WvMv7x3ROotbeNlq59gj2/Ktc/Z6k0X+7WpDqiv/FTjMuxcWzWq9xBt/hqaG8V6dI6yq1TLlkVGJm7fmp2zbRJ8lRtLXPGJsWI5dv3a0rO/wBrfM1YsctH2rY3y16VCXLIzqQ5jsIb/wD2qkkl3rXP2MrP96tyH5o69+nOUonhVKfLIryffqPyvm+WrjRfN8tSeR7VMxwCzety3esWNNtXIZdlc3teU6fZcxvRy7V+9TZJd7fLWW11/dqa1dm+Zqr2vMT7I2rG13ruar3kLWfDeLEtH9on/ao3I5bH413CfvP71bGj2u/bWTb3SyyLXXaLbq21q+T5eaR8x8MS5b27P96m3kX7tWX727btrYjtf3f3aJLX/ZauuMeU5uY5W4t23bm3VYVvKX7rba0Liy+Vty/8BrFvmaL/AGamUQjImafd/FVO6+ZqhhlZpKtfZ5H+8vzVgaHO3UX75m/hq7p/y7auyWDMv3aLe18r+GuaUS4kyxbl+9/wGqa2u2ZvlrYhi3R/eqrcJ+8on70Shqy7Y1qGSfYvzbWokl8r5t26sXUL37y7qwhD3gHX16vzKjfL935az41Z23Mvy06P963/AMTWxa6duj2t81dvKWTeH7X5v96u0tbVYo1+WsTT7XyFjrfjb5V/3a1jE6Yyj7MwdW/4+vl/vVJb7dtR3Vu0sjMv96rEMG1fm3V6FI8yXxEN4/y7qw7xvvfNW9dQM0f+zXP3EDSt8yq1FeQQ+IhX975bL/6DX098G7PyrOHP+zXzrothuuIVZV2q1fVHwvsvKsY1p4D3qx2HpTS7WVf4avNF5sdYd5L5Vwu2tzT382Na+3ieVL3pHO6pZb1b5a4HWrNombH8Netaha/K2a43XNOWVW2rW/xHJ8Jy+h63JayKrNXpGj6ut1Gq14/qVnJazbl+Ra1vD/iNrVlVmrH3om0ZRkepX1qsqt/drh/Emhsysy11Gk63Hert3VoXFrHdL93dXTCZlOB876h4Vmnum3Rttpsfg3Yv3a9wuPD8P3ttZdxoir/DVShGRMJSpnj83hfavzLWbceHmXc396vYrjSV+b5VrFutGXd92spUom3tZHlLaW0W6o2XyvlavQLzRl+b5a53UNIb5dsdc0qZtGoc2yfN/Cy1V+z72+Va3P7GmaT7vy1ctdBZ6y9mb+0ObXTWdvu1NHo25dq7q7S18Pr/ABLWlDon+zVxpB7Q4e10Rvlrcs9J2f8ALNWrpI9J2N92rUNltb7vy1pGBlKZl29ht27a0re12/w1et7NatLAqLWsYmcpGa3yr838NV1uFST5quXXyfdrJm+VmpkRNBbxaGvFfdWK11/D92o1n+WlcvlNZrrc1RtP83+7Wf59Hm0w5S41xv8A4aqzS7G/h3U1p9q/erLup2qOYrlLDSq6t83zVGz7dv8Au1VWXZt3Ukkuxd1RzGvKRapf+VC3+zXm/iLVG3Nub5dtdP4g1L5W+avPNSl+0M38Vc1SfKbxiZLJ5szN8392pFtWdlZlX7tWYbf7tX4bBd38W7bXn8vMdRnx2vzLVj7G3zVrR2G2pPsu1a15COYw/srbvu1Ytbfa1aTWdEdq38NKVIjmBpdkf/Aa4/xZP5u5a7RrORo9tYuoaI0rfOvy/wC7WcqUg5jy/wDstriRWZadqCLZW7bfl2/K1dhfWC2Ct/e+9XmfjLW13MqN81c/szspz5Tm9Yv98m1GrLhX5t1Co1xJuarO35q1jE7qf9463wndbJI13fd/vV6ZZr59v8v92vFdJvGtbhWr17wnfxzw+W38S1hKUoyO6EY1I8pHeQbJKo/daum1Kw3KrKv3vmrn7iJlb5l27q9GnUjUicE4yp+6WLO62feb5dtblje7WVf4a5NWaL7vzVpWt181aRlymbidta3Xy7f4q2LWX5l21x9jebPm++1dBZ3iv8u75q9GlUOacTqrd1aNd1Sebs+792s63uPlWpVuGrrjIxNW3ulX7zLu+9W3Y6sq7lZl2qtcrHLSSXrRfN/DQyCz4u1nzY2VawdDbZ8zVT1a8+0M25v4qtaS3yrUuXMVCPvHVWcrUaxcbrVt275ar2relQ61LutWqrknnd581823+9W1Z3H7vburDuP+Pxq0Ldt9YmkYkeoSt9opsdxv/iqHUF/fbqjt3+batcsjaPKWmlbsv/fNUZrjf95ttWpvljrPkdt33agvlGyP/tVDI/8A47TpG/2qqyN/E26oL5Rs1w3/AHzVdpWb73ytQzb2qvI/7z5WrJmsY8o1n+amM+3dUX8Tf+PU1vm27f4ay5jeJIz7F+9ULbt1O/i3Um/5agQqt/e3f7NS7lqtG+1qk30ASq//AHzT4938NQ7/AJfm+Vab9o2fxVfMTH+YsK/yr827/dpvmqv96qrT7PustV5r1dzUSkHKXmuPmVty037Uv+9WW102373zUnn7mbb/AMCqec2Rdkuvm+aoJp9zL83y7ap0iv8Ae/2ajm+0SWfNb+GlVGl+VfmqO1iaVl+Vv9mvSvh/8OZtZmjZo9y0RlKXuxFJ8sTkdP0G4uvmWNmX/drS/wCEUmWPd5bV9UeGfgzHFaqzQr/3zUmtfDJbeNtsdd3suaJwyqyifKdvbrbyNvXd/DXVaO8cSrtVv/ia1vGXgOazmZol2/xbdtcbY/aILja+9f8A0Gvn8ZSqROSVXm+I9G09lljWrkkC+X8tc3o9623562I7yvHRiZeqRf3t1YMk7QTLt2t/vV02oMrru+9urm7yLZJUzhykktjdSM3zba2beX7rNXP2b/N8v92ty1+7/FtrGmBPdfPH96sSa33/AO1W5IzbV+X73y1TaL+Jv4a741eUDBuLXzW+61Y91YbWrrpoo03N/erB1J1jVWapc+Y1jEwZLdd1W9Pb5f71Ubqf958tP0+4/eNt/wC+Wo+EOY6q1RnVf7tWIbfbJ93bVXTXZtu7+H71bGz95u+9WZEveLEMG6Pc1U7r5f8A4mrTXHlbttYt9qSqrbmrOQGTfMzTM1UZn8r7rf7VE155snytVW6ZmX/erSMjflI7jUmVv9ZVVtSZm3LUbQbqh+zs7fepyiHKamm3TS3Cx/xbq+zPgTb+Vb2/+6tfHvhPS2/tCFn+6rV9ifCO/jghjX5V2rXpYGHL70iqceap7p9TaXt+zrVqbbXL6b4gj8mNd1Xm1ZZflr6KJrOXvGlCm+TctXtn7usuzl37VrctV3qtZSpcxrGrGJg31g0rN8tY8mgybvu16ItgrULpy/3Vo+rU5fET7eR5/H4cZ/4atQ+F/wDpnXfR6bH/AHauQ6av92o+q0/5TT61UPPV8Kr/ABL8tH/CNL/dr0hrBf7q1RurVUqZYOn/ACmscZUicSug7amXSGremRVqrIyo1Y/UYm8ceY82jfxbapyaN/s1uNdfN96hrisv7PibwzCJzcmlsn96q/8AZzbvvV0Ulwv+9VXz491R9T5Trjj6f2g02yZGroLe3X+GseG9jRq0Le/V/mrqpU5ROSvWp1PhL3kLR5W2mreLVhWX+9SqmFOUSrs9qdt2VaW3Vm3VNHYbq4vZ8x6EasTP+7Vy3l+7UzaQ22qNxE1r81VGlIJVYxNiN/NbbVvyFrlF1tYm5aj/AIS6P+9Xq06Nonj1K8eY/JfR7PzZF+81eiaPa+VCu6uX0O1+z/71dhY7pdu3b/wKvz6nM8mcTUhXbVqSL5flX+GnWqr8v8Xy1pR2u9flr2afvRPOlH3jnLqwZ1/u/wC7WBfaW0u75Wr0CS1WqMlmv92pnyijE4mz0TZ8rVsw6GqL92tXbGv3f++asRyx7W3VzWNTn5tI/wBlaqtpa/3a6Oa4j28MtUGfev3anlKOdmt2t2Zao3T7VX7tbGqfxf3qw7hd8f8AerOVM2jIz5n81WrDvFZ2rqJIvKt938VUFsvPkqoU+U1KGk2TNN935f4q7Kzs1dd235ah0uw8pd2371bFum1dv8NVykSkNjtdrKrfLVhk2x7V+bdQv3vm+apvK/irSJhzyKcdnvX7tWGi2x7flqwqLtqG4bYtdkJcpnzFXylf5VqP+y13fw1VW9VZtu7/AIFWlb3Cyqrfw1xylzSNYkml2Ea3kbKq7d3zV9IfDtV+xx7f7tfO9rPtuF/3q+gPhrPutYWr08v/AIhpGR1msfLMrVpeH7rd8tU9ci/iqrod5tk2tX1xyRfvSOsuk3LXP6haq9dAr+bHWXeL81axkc0/iOF1jS1fd8tcPqlg1rIzL8terX0S/Nurj9asFdmrWXvGMTF0HxC1rIsbttr0bR/EC3Ea/NXjuoWrWs24fdrS0XxC1uy7mauX4ZHVGXMe3LLHPH8vzVVktdzfdrndF15Zdu5v4a6aO6Wf5lrqjIwnEy7iz+b7tY9xYNubctddJEsv3aozWv8AereMjmOPm05Wb7tZtxom77q13Elqrf7NQtZrUcppGRwq+H/m3batR6Gq/wANdU1qqU3ylqfZlRqHPx6Wqr92pFsvm+6tbWxah+zr81Tyl8xm/Y1/hqOS1Zfu1qeVuVvlpy2W7buo5Q5jLhX5qjuJVVa1mstnzLXP60zRL/8AE0cocxm3l+tZ8l1vrPmlk3N95qhjlZ5qylI3iXJF+b/eoW3b+L7tSW8W5a0I7favzVPKUZvkNu/3aJF2qvzf981em2xVmzXHzUAU5pfvVRb727d81TTP+8ohRXbdWUpGkYjYYv8AaqrqEv2eNvvVpN+6jb/drlfEGo7Vb/ZqC+U5fXLrzZGWsRbfzW+b7v8Adq7NunmZmVtv96r1npbPtauSS5pHTH3SrZ6av/POta303Z975q1LHS/7q/LWxDpyqvyrW8aZn7Q5/wCwNt+7Qtgzfw1032D/AGamh0vZ96tfZmEpHLx6Wzbty1Yh0Td/DXVQ6Su7dWgtgqLuZarkDmOP/sbYu5lrD16KG1Xd/drstav47VW+b5VX71eH/ETxotrHJtasp+6bU2cr488UR2vmKrfNXjl1PJf3TSFtytVnXNUk1S8b5m+9SW9uqR7mWvP+KR6lKn9qQyG32fd+7U235qkZfmoZd33WquU6blRvlb5a7PwXrzRSLG7L/s1yMifK1Ns7r7LJu3eV/tVjOHMb0p8sj6O0+db+zX/x2qOraR97arVzPgfxH5qqrSbq9Ojijv7fc27dXDGfs5HfOEa3vHmVxF5TfMvzLTY3VP8Adrqde0RYmZl+auWmgaKT7v8AwFq9KNSMonnShyyL9jdf7VdBY3/zLu+9XFxy7W+WtazumVv4d1dNOpynPKPMd9Y3vzLWks/y1x9jf71X7u5a2Le8/wCBV6cKnMckom4s/wAtV7iX5Waq63C02a4+Xbu+ateYjlMPUpW3NV7R9SVNu6svUPmbdVW3umik2/fWsub3i4npGnz+bt+ao9auN1q22sPS7/dt3NVrUrrfC1a8xHKcfcP/AKR8396tq0/1a1hySq9xWxbuvl1gXGJTvPmmpkP3Vpl9Lvk/3adCy7vmX5a52aonm/1VZzPVqZty/e+WqLPuXj+7UDiV5m2LVXzf4asXTfL8y/N/u1S3fNUSOiPujGfZ935dtQyfL/dpzSr5jLuqNm+aspFwIfu01mb7tOkfbJ8v/j1Rs/zbmrL4Sxu/fJ97/aoZ13VGzru3VGzbPmqCiT7Qu3d/DTVuvu7WqrJKtV/N/u1EpRAuNdfNt3VC11tqq1xuaoWlqOYfKXJLqTc33dv8NRyS/M1V/N+ZqN/96j3hEit/s06P73+1Uarub/Zq1a2UksirtpjCP9627+H/AHa1dP0aS6k2qrVp6H4aaXazLXoGh+HFTb8q1jOvyxOulhpVDF8O+CvPmj3Lu/4DX1Z8I/AcMUcf7tf++a818G6Mr3kaqv3Wr6q+GeiLFDD8v3Vp4ScqkuYuvSjTidVpvheOK1VfLVqo6t4QjuFbbHXoVrarinTWCv8AwrXtxkeDU96R8z+MvhvHPHJ+5/8AHa+f/GXw0aykkaKHb/wGvvzVNBjuFZdq15b408ALPC22OqqRjWjyyPOqw+0fDv2eS1mZWXb823a1TNceVu/u7a9A+IngqTTbiSZY2ZV/hWvJ7i6ZZmVm+ZflZa+QxVCVCoYQnzGhcXW6P/arHup97fN/u1LJKzrUTRb/APvmuCUuaJqSafu3fN96uis4m2rtrm7Vtu3+9XQ2c/7ta4ZT5SiWZdrVCsVOklVmanW6f5apjKUgiU7pPlbbXM6sjOrbV+9XdNarKrfdrHvNLVv4a6afMB5+unNcMrfNWlpekMkm5l/76rrLXTY2/hX5a0LfTo/4V+Wu6MgMnT7Nk+9Wm0DbVrVt7JU+7TpLX5vlrORJztwrfNWBqkDbZP8AdrrLpPmb/ZrMmiW43fLUcvvAcbZ6XJuXd8zVe/slm+XbXSLYRxL8q1HeRLEq/erpoQ5pHTF8xi2/h7zWXctbmm+CIZWX93u3UWNwsTL/AHq7rwzdRyyLu/u17kKUTf2RV0XwNHasreX93+KvRPCqyWEixq1R+fDF95Vp2n6lHLcbU210w9nE3dLliesaHq0nlruZq67T9Wj+Xc1eUrf/AGW13bvu1g3HxGazm8t2+auynOMjjnDkPqDStSh+X95XTWOow/3q+SbH4uNF/wAtP/Hq6rQfi010yqsn/j1acxB9PLqkar96hdXh/vLXhdx8QWW33eZ92sH/AIW03m/6ynGUZFyUo/ZPp6HVIW27WrSt7+Pb95a+abX4sbYdzSKtSL8c44PlaRdy1mL4T6Y+2Rv/ABVTuJY2/irwG3+OsNx/y0X/AIC1Wm+M8O373/j1WK57BdbWrPkVWWvKY/i/DO3+sq5H8Trd/wDlpQaR5T0CSJU/iqvNXDzfEa32/Ky1Tb4jW/mbfMX/AIE1QL3Ttpot3zVTkik+bbXP2vje3uv+Wi1qR+I7d/l3UD5SwvmL96r1rOyLVW31S3f7rVaW6h/vUERUib7eyruqH/hJY4pljZvmaq91dR7W2yVw+oXWzVoW3fKvzVzzhzmkZSj7x7ho9x9qjVq6SzaNflbbXA+FdZh+zrub+GquoeN1tdUaNWXbRGMfhOiVXkjGUj1KZo0j+8tcX4k1KNfM+Zay28ZefH/rK4/xFrbS7m8yqjGMSKleUvhJpr/zZG2t8tVfNX+9XH3XiNbXduqv/wAJQK86ri+SVhwoqSuz5RhsNke4rV6zdbXczLu/u1YmRV+VW3VRuJVX5a+UjSPL5jU0/VNkn/stdFDqMe1d22vNZtRa1aiPxG396umEvZmXxHfXmqKm75qx5tbVG+9XK3Gveau1W+aqf2qR2+8zVhOfvDjTOmbWd3+zQuqM/wAtc/G7f8Bo+1bW3bq1hLmK9mbzXv8Au0NeMis392sdb/5ajkum21sVyli8vPN3VSPVacv96pYbVmZmVaiUgjHlM+8l/hWptNtfNZd38VSTaa0rfdbdXReGdN/ebW+ZlqJS5TelTlUkWls/IjVdtV/KZZK6S4s/K21n/ZV8771EZGdWHvGey7G+7Vv+Gpbi1WKFmb7tUftXy0Skc0okjT7fl/u1RvmWVahmvV3MtVZLj5fmaplVjEyMu6l+zzNtqxZ6lt+9VHVH3/NWKt/5W77u1a4/a+8bwid1b6jukVv4d1fQHwl1FZbWP5q+Rf8AhIVib71fQHwP8Q+esas3+zXr4Ory1DSMT6Q1RfNtV/3a5m3la3uq6yOX7Rp6q1crqkXlTM1fdQ96J58/dkdhpdwsse2nXlv83y1h+G73+Fq6pk81auITjzROT1CL71cvqC/ervryyV/4a5fUtN37vl21vE4/hPO9Wg+XdXJ3S+RNuHy16NqGl7t3y1y+oaN/s1lOJvCRJ4f17ymVWkavQNH17cq7mryXymik/wB2tjSdZ8rarNtrCMuU3+I9qtb1ZVX5qmZN1cLo+vb/ALzfLXXWN+sv8VdMZGEoEzQfN81V5IttaXyv81RyRVvGRzcvKZbRVC0FaTRf3V+ao/K+WqAzWt/m+Wm/Z/mrQ27Kbt31IIprB/FU0cXy/dqby6az+Uu6oLKt1tVa43XPmk211GoXvytXG30u6T+KgDFksmdvloh0v+FVrWt7ffIv3f8AgVXo7dVX7u2sbHVEy4bVYl+781R3FxtWrl9Ls3bawbiVmb5f7tMfMQ3V183y/NWfNLuqa4fc33fmqjJ97btasZSNRqtvm+X5lrQjTYvNVbeLc3zMvy/3asSSrFG235lqSzP1a98qNtv3a4nVJWuJPlaug1S43NtrOt7Dz5Pu1lIcTO03S2lkVmX5a6zTdG2N92r2k6Ns2/LXTWdht/h21cKZUpmXb6SqrVhbCtxbVaaIPvV0xic0pGath/dqT7Kv8NXtn/AaqyXCpupgN8hV+asnWNWWzVl3bvlqbUtZjtY2bdubbXkvjrxksCyfMv3axlI1jEz/AB140W3jk+avnXxVr0mrXUnzNtrW8VeJm1G4kXdub7tczHaszbm3Vwzl7Q9KhS/mKdva7m3NuZqtbdlWWi2fdXdu/wBqmLF81EYcp33BU+anMqq1SKtDRf7tXykSKsi76pyRf3ttaUyrt+X71VZEqJR5i4lrRdUksLpfm+Xd92vcvBviaO4t1VpNy/8Aj1fPez+JW+7XSeH9eawmX95tX/arzatLmO2hV5T6KvEhurfbt3N/tVw+tab5TMyrtWrGh+KFurdVaTdWlcbbpW/iWvPjOVOR6E4RqR904OZGiZvu0Q3DI3ytW1qmnbGZlXb/ALtc/MjI1elTq8x5s6fLL3jes7pd27dW9Z3n+18tcPb3TJ8u5W21sWd1u27lXdXo06hxygdlHcb9u6pmlby2asO1n+Wri3Hy12xmc3KV7x12s1Zau2771aFw29WrPVWVvm+b/aqZSEdBpLbVWpNUnby2XdVSxl2fxVBqU+6Nq15vdHKJh/attx/47W4t/sh+9/D92uZ+XzNytVqS42x1z3NKcZEl1f75Plba1WLe92rtrAkf958rfNUqysq8tUDjH3jYmvPm3f3f4aqyaktZck/+1VVrrfu/u1EpFGjJe72Zty1B9q+ZmZvvVktP/d3f8CprT/LWUpHTymhJPukqH7Uv8XyrWbJK1Q+bv+63y1hKRoa0lxvWqrXvzfNWa1021vmqCSX5fmqZSA1VvF8xtzfLVeS6Vm+Vt1ZX2rn5aZ5tZcwGo1xub+H7tHmtVOFt6r81SN975W+7UlxHM3y/epfmeovutTl+dttAD1+98vzVKsTSttX+796pLezaVflX5a2tP0v/AGaiVTlNadKUiDTdGa4b5vu12uj+HlVlZl3NTtLsFX5tq7a6SzRUXdXBUxHN8J6VKhGHxF7S9LVNvy7VX+Kuls7JV+7WRYy/Mv8Au102m/Pt3VxSkehGJ2HgOyX7ZHX1V4DtVit1r5t8Dxf6RG1fS3guXbbx/wC7XsYI8jGHoFuvy1Y8pf4qq2861aWVa98+fkQyWqt/DWHq2jLcRt8tdR96o5IFZfmpcxlynz34++Hkd5HJ+7/8dr5d8ffCqS1uppEh2/N/CtfoZqWjLcK25a8z8YfD6O8jZvLqqlONaPLUPPqUPtRPz5uNLktW2uv3f71Rtaqi19EePvhasTMyw/8AjteJ65o02neZG618xicBKl70fhMIz+ycnI2xqmsb1mbbTZov3dGl2uyZf9qvDqRN4mtCrN81atvFvqXTbDftZl+augt9LVV+7/tVMYxNOUx2tW8usa63RM396u7+xrt+7/vVz2uaarLuVa7acomclKJzEd0qN81Wob9a5++WSCRlX7y/NVVb+RW27q290m53kN+q/Luq1JKsqr/31XB2eqN8qtXRW91uX71cspFC6oy7mrC89Um/i/4FW1dRb42/i+WsX7HJcSN8rN/u1pTp8wcxZjn+VmaqF9df7VaP9iXW35Y2ZVrC1CKS1uv3i/xLXfQpyjI3ofEbFrZb49275mqaz1v+y5trbtu2ksZ18n5a5TxVK3nblZlXdXpR/lPZn7vvRO2vvH+xflk/76rS8F+LftWoKu7c1eIzXTS/L/FXdfDPd/aTbvmrXkiYuUuY+mPtnm6azf7NeK61rbPrki16wrbNHk/3a8T1KD/ibTNu/wCWjVpRj7siK/xRNiO/82Phq0tB8QtYXW7c1c2sTIv3qav+s8yt4xBs9ik8ZLLY7VaubXVN1x95m3VytrPJt27mrtvCvhyTUZFb/Z/hrOK/lLcub4i5NqMkFv8Aerkb7XJGkZdzV13irSZNOt/m3V5LfX7fapKOWX2inKnKXKddpurskm7zGravNekSz3KzV57Y6ju+61aV1eyPD/e+X+KsJSkaRjHlOk0nxDdeZ80zbf7tdI3iOaJdySM1eX6XdNLdKq13mm2vnx/NUSqSJjTjKJabxRebfvf+PVm3Hii88z5m/wDHq1pNNW1RqwLiw81t3+1WfPIv2UTrfD/i242/M38O6ugXxzcRN/8AZV53at9ij3VSvNb+bbuo9rIr2UT23TfHzNt3SNWwvj5v4ZK8H0vXvl3VuR6tuj3LXTSr/wAxzTofynr3/Cf/AN5qy9Q8ZRytuDV5Xcazsb/Wf981nyay0sn3vlq51TJUpHv3hvx40v7tZPlrcvLrz9s26vB/DOpSRSKzNXrGl6i11Gq1xzry5i1Q5oe8dRY3jbfvVamVr2OqdnA0S7mrQsZ4/O8uuunU5jm9ny/EcP4w0OaKHzE3fLXLDdjvXveoaIuqaayrXE/8IBcf88Wrjq0VOV0dHLI+SWv91V7iferbf7tVW/2qa25W3V81GqeNYp3nzf7tc/ePJB91q6ab/Z21Tm01Z/4fmp/EUVNPiaWRWdm/3VrYW3ZV+78tTafpez5vl/3q1ZrD9yrL81RycxUpcpkx2+/7tRyWrbf9mtiGD5flqdrLfGvy1cfdA56G1ZmqZtN2L97dWxb2f7yrXkLtbduZaJTKjHmMG3s/l21q2dr/AHqgbbE23/aq8reUy7f4VrLnLjHmCNI0m27a0rOWO1kZv4az4bVriRdv8VbDaJI21lVmWp+I39r7MmmvFlk+VvlVaI2VmqSHRm8v7tVZrOS13fK1acvKZSlzS5pFXWrjbHt3Vy91eqjfe+Wpde1LZcMu7btrk7y/Z2+9Wcjm5eb3jdkl83ayt8392o5p9q/MtZdneMy7WapLh2dd275amUOYrkKepXWyRtrfeXb81Ydxu3feX/vqr10jStVi30lpV+VaiNIPdicbdPJ/er274D6lJFcKrMzKrVxjeF/N+8q/8Br034T+Gms7hfvN826vRoU/3kS+eJ9WaDdebYx/7tN1K1WVWqno7+RZx7q2JP38fy195Ql7p51WPNI5/T5fstwtd1psv2iGuLuovKkra0G/27VZq0kTD+U6Ca3V1+asm8s99a/2iOqkzqzVrGRlOJyOoaWv3ttczqGnKm75a9Eurfdu21zt9Z79zKtbx945ublPN77Tfmb5awZomgk/2a9GvNN+8u2ud1DTl/u1nOBpCZi6bqzRSL/drtNH17O1mZq89vLVrVmZfmqbTdRkt5PmauOPNGR2R949usdUWVV+atRZVlX+GvL9J175l+bbXZafqnmr822umMjCUDeZahZflpsd0rVN99VrWMjmlEqtF81N2/NVhulN+XdWlzOMRq2/y1TvvkX/AHa1tm1f/HaydS+bdtoRqcnqTNLJt/hrJazZq6iSz31H/Z/+xRKI4mHDa+VUzK1ajWv935qj+y7qnlL5jmby33M22strVl3V2ElhVWbTdv8AdqeUqMjkWs/9mqMlmz/LXaSaX/s1Vk0n73y1l7MvnOVjg8hap3zt8y/e/wB2uqm0v5dqq1UZNGaVmVfu1HIac5x32Np5Pu7l/wBqtnS9J+b5lrat9BVW+7Wtb6cqKvyrU8hfMU7Gy+ba33VrSWBUqxHa7dtOaKtjLm5iq3Sq8j7FqxdP5W6sm+vVioCI64vViX+Gub1jW1t13blqrrniFYlb5l+WvMfFHi1UjZlauepU5TeFPmNDxV4yjgjbdJ/D92vnvxx41a6mkVG/8eqx408XtcblWRtteX3U8l/cbt27dXmTqylL3T0KVI0rO4a6mZmbd/eroFRWh+X+7WHptu0S7q2IZditXRTj7vvHdL4eUbJFu2t92j7zf3dtTMiv81Gxm+6tamUZcpDuoXc1Sf6pqT+KnymsfeIJP4f7tV5OtXGRdtVZE+akWV22/wDfNNX5am2bm/4DTWi+WolEDe0HXms5F/efxV6ho+srdQ/6xa8NWVlZdv8AD/s11Xh/WWi2qzfe/vV4tehzHqYery+6euTbZV/u7qwdS0v5d3zVNpeqfaIV+Zfu1ekbzV2/+hV58ZSpyO6UY1InFyRNBJ/DU1rebW2t/DWpqVksq/L95awZImib5q9WlX5jzJ0pROktb35V+b5lrQW6+X726uPtb3ym27m/u1qR3W5fvV6FOqccocxveb95f/HqhZl7ferNW9by/vfdpv2pWb+HbW8ZGPKbUd15X+7VO+uvNZttZ7XW1vvVBNefN8rVXMVyRFZ13Usk+5fl2tVCa6Xd8rf8CqvJcbW+992s+YuMf5S00vzbmoa4/h/hrNa62tUcl0rVHtDSMS9Jcf7u2q8kvyttWqrXX+zuVfmqv9sbd/D/AHqzlMqMSw0rVG0vrVWS42qu6qrXSp/FWEqhRe83fu+7UMlwqL/6FWfNdfw7v++ajaXf97dWFyyZrrd97bUbNvX7rbf71V/mZmqxDBu+991aA+IbCtWoYl20bV//AGasKv3fvVJY1VVG+78tSRpu/i2/xURozN8tWooP/sttZSqxiaQpSkQrEzf8Cq5Z2W5vmWlWD+793d/wKrsP3vlrmlif5Tshh4xLlnart+7troLOBUVflXd92suzRvvNW3a9K4ZVJSO6MeU1bX5dtaFu1ZsLfd2tWlbr81ZmhsWLbGWuq0uX7tcrZxfdrpNP++tQao9O8ET7Zo1r6K8JT/6OtfNvglW86OvoTwjL+5XNe9gjxcYelWc/y1oQvWLZfdrWhavfPAlI0I6mVKrw9atLUmYNFurNvtOWVW+WtZfuUMu6qDlPL/FHg2O9hk/drXzn8Rvhfu8xlhr7OurBZVauJ8UeFY7+Nt0dP4vdkcVWhzfCfm74i0GbRryZWX92v96sm1fZJur6s+KHwtWVZGWP/wAdr5b8YaHcaDcMu1tu6vmMfgJR/eU/hOaMvZy5ZHUaTertWt5dSjRfmb/x6vI7PxAybf3lWm8Uf7VfOcp1c56fJqlui/erJ1LUodrfMv3a82uPFcm6qNx4vZm2s1bxHGRuaxdK/mba5lparXWt+f8Axf8AAapLPvb5mrqcvdMjas932hfm3LXfeG9LmvGWNVauD0eLzbhV/hWvdvh/bx7o/wDZqoQ5viHGPtJcpY0vwDJPGu6PdXWaL8LY/l3R/wDjtehaLb2626/L96uktfs8X3WX5a29r7P4T1qWBjL4jzm6+GVvFattj3Ntr59+L3h6PRGkZFVdrfLX2Rq17D9l+Vlr5H/aCvVnulVf71dWGryqS940q0KdHl5ThNLbdCv/AKDWF4mtW27v4a1NJlbyVb+LbVHxNcbljUbt33mr0IS942lH3TjZotrf3a774Y/8fis1cTeTr5e2uo+Gt55F9tf726uk5HyxkfR0kq/2Kzf7NeT3UX+mTN95t1elR3H2rR9q/wB2uK+wM11I23+Kro/CKv8AHEyJIpPlqaz0uS6b5V/hrol0ve23a1dp4Z8JLKqt5dakx+LlODsfDk26NW+9X0R8N/DUfkx7lrmf7BhgZW2r8tdl4V1dbBflrKM+U35feKPxS8PQ/Y5I0X5lr5Z8QaHJBeTbVX5d1fU3i7VP7S3L9+vIda8PeasjMvzNW7l7pxx96pKUTyvwrp0l1fMrL8u6u41Lwu0Wns235v8A0Gr3gnw4v25tvz/N96vRNa0jytLmXb8u371ccvi906ofBLmPBvD8CxXzLu3Mvy7a9X0GBVhX5f4a87hs2stSmk2/LurtND1FmX+JKyqxlzGtCpHlLWvS/u938NcpDf8A3tzfLXV6oiy2tea+IJfsELbW2rWPKdEfdlzDta8Sx28jQq26uYutb82Zdrbq5i+1mS6uvvNtpGuti7qiUQ5ub3ju9H1f5vm3fLXUR3/7v7zba8t0O/bzl/eN81dd/an7lVrWMeUnm5jUvL9kkZfmqaxn37d1c2155s23czVq2Mu3bQxI7PTdR8qRf7teoeDdZVmXc1eG2903mLhttdV4f1SS3kX5m21zTiKMj6e0u9WeH7vy1V8qT7YrJ93dXH+DdZa6WNWZttelabFHLCrbd1HtPYx5janR+sS5TsvDf/Hqu/5q1fssf91axNHbyo9tbHmVj9dierHA8isfm3JErf3qqyJt/iqx5u5mqrdSqitt+9Xz06R8DEhZlTdu+7UkO3crVk3l1sVqq2uot/C1FOXKanf2e3y12tVn5WbbXL6bqXy/erXjv1Rt26tva8pgzRWJUX5fvUv8FUF1H5adb3i7vvbqj2/MIteU25f92pmt90astOjljdVbc1WI2V/4q15eY0jIybi12LVaO6+b5l/2a3b6JfJ3fw1y90rKzfdrOUTaPNE6TQ5VluF+avQLWJWhVdv3a8p0O8WCTczKtdVD4oVGX958tVA6ZTioneR2cbx/dX5qo6po0f2dmWs+z8VK38VXJNZWeNY9y1uiZSjKJ5H420aSLzJEWvMZrplkVWr6E8TW8ctrJ8qv8teF+INGkt77zEX93/FUzOOPuy5SO3n27f7ta0e6Xbt+7WDZqySfNXWaXBuVflbdUw943kV49L/iZdtdJpulrtVmqSG1+Vd1aFu626rXXGkcEpFq10uPavyrXpHw90tVVWX7u6vO4b35q9W+HcqtHHXXQjy1BU/iPQGbyIY9tXLO/V6q6pFshj/3awV1JoJNu75a+qp+7EmXxHVXjqy/LWPJqX2Jt1VV15W+XdWfrFx5sfyt/D/DW/MTy8vwmwvjeOJlVpN1bFr4mjulX5lr518SXt1a325Wbb/vVa0PxzJayeXK1Tz8oQjzfEfR0d4sq/LUciK3zV5/oPi2O4WNvMX7tdda6pHOv3q3jU5jnqUyO8taw7zTt33a6xf3q1DNZrt3ba35jDlPN9S0nd91a5m405opGavWLzS1aub1LRt275d9ZShzGkZHF2d41vuauw0XVGdl+b/vqudutLaKTdtqax8yCTa33a5veidEZcx6VY3+9fm21qW9x/tVw+n3vyrtrcs7/aq7q6YmEonRMy/3qI/71Z8d15rVpW6L/u1oYlr761n3EG9mq9v21DInzU4ilIzfsqpUckW3/drS2LTZEVFVqq4zJ8rc1H2f5qsM6o1Na4jWgcYlVreoZLVasSXUf8NV2vF/vUXNIxK/2ff/AA1G1rUjXq7vvU1rxanmFylOSy+ao/sC/wB35qsNeK/zbqa15Hu+9SNYxIfsap/D81OWDa1SSX8aturPutZjVvl20uaI+WRcaJUWqdxOqferHvPEscG7dJt/3q43XvHkMG79981ZSqFxidNq2sxwK25vu1574g8Xrb+Zuk27Vrh/E3xLVPMXzK8r8QePJLpm2SfL/FXn1cTGJ2U6HMdx4k8eK3mbW+bbXl/iLxg0rN83zN8tc7qWvNKzMzM38XzNXPXV/wCazM33mrzJ1ZVD0qdDl+IdfTyXkjbt1SafYNu3MvzUlnB5rf7VbtnBsWumlS+0dUuWIlvBtVf/AEGiRWSSrvlbKgk+Su7lObm94rx3Gxvmqxu3t/6FVKT5fmpbe420jSUeYtSJ/dpPmSnx/P8ALuVqJE+arMPhI9jbahZV2/NVr5t3zfdqH79Tyl3K6p83y/3ajZP7tWmWoZPlpFRkVWXe1Ohl8qSn7ai2/wAX8K1jKHMdEZcp2nh/WfKXy2auytbzzdu5t3y15DY3DQSf7P3q7DR9Z/2q8mvQ5T06VX+Y7SSXcvy1l3UCtu/2qIb9WX5ac0qurV5PvU5HoSjGpExZoPIk+7Ua3TVpzf7NZ1xbsWrspYk4KtD+UkhvN397/gNSNdK6ruasmZmtaja4Zmr0o1TjlHlNSS93/NUbT7N1Znn/AMNRNPtbdVe1FymhNdblZf8AaqrJO1VWn+9/tVC1xt3VPtJDjEsST/e21H9o/vVV835m+aoWl3N8rVPMUXGutv8Ae/4DULXvy7W+9VNpd+35qb99vm/u1PMBYa4bdVdmpdm7726nx261EpGsYSGL87fdp8cXmt8u7bVqG3+9/eqxHb+V/u1nKpE0jQlIrLBVlYlX7tWFiVNuKkjgVlrmlXOqOG5Sr5PzfdWpo/lqwtuqtUnlfMtYSrykbRpRiNWDcy7asKvzfLRVmFf/AB2uWUpG5Eq/N92rVvF/s/LUiru+7Vi3i/4Ftqbl8pctU2rHWlH1qpbptWri/wAPzVPMUXbWtzT3V9tYsKbWrY09tm2guJ0lnFurotPi/eLXM2Mv96uo0dvmoNT07wTar5kde8eFYP3a14f4Fb95Gte8eF3/AHK19Fl0fdPnsfI7KzXataVv1rNtfurWhC9e2fPGglWo2rPjlqZbigC9G1SK9UY51qTz/epNeYtfK1Ubq1WVfu1J9pWneaKog4fxJ4ZjvYWXbXzP8WvhUt0szLD/AOO19jXESyq1cb4o8OR39u25d1OL5vdkc1WlzH5Y+MPCV14cvmVY28tmrmWSRfl2tur7a+K3wtjnWZlj3V826t4FbTbjb5bbdzV8/jsDGP7ymcMHKMuWR5XdRXDK3y1lyRSeYv3tv96vWpvDK+X92ud1Lw1t/hbbXhnUcbbxMzVoW9uwatSHSPKb7tXrfTv9mp5wJtFXbIv91a77RfFH9lq3zVxdunlNVy43NGyrur0KU4yCPuy909c0n4vrFtVpvu/7VdFa/F+3/im3V8r6pb3EW6SJmWuYm8Qahayf65vvVUqUZHuU51IxPtW8+KUN1bsvmLtrw/4mauus3Ue1t38Xy15bofi3UJ12sz7f9qumhlkul3O3zVvSpezKvKp8RqaDZNKq0eItBk8vcu5m2/NXZeD9GVo1bb8u3dTvGFqtrCyr8u6uqMfeN/d9n7x4fNpcm5mrU8FxNFqi7v4m/irpGsIWZv7tN0mwWLVo9v3l/vV1xkcM4ntXhmLz9P8ALqRvD7JMzLR4TnW3t1/2q6yx8u6/+xp0uYqrGJj6bojOy7lWvTND02O3s13fK22s/TdLVI/mWtxm8q3ZVrsMIe77xzevS+V8q1R0fc38TfNTtaZnm+Wr3h21+7XmzlyyN4LmNSPS9y7m+bdWLr2jL9nbZGvy13FvB+7+7TZNL81fu0KUpBKMYnmvhHRPIvPu7V+9Xcapo3n2u3a1aWn6D9lbdtrckt18v+9XVGEebmOZSly8p4zdeA1fc21d1c7daC1hcbf7te5ahFGkbfLXmviDatw22qn7xcYxicnqTstv8teQ+Orpl3LXukkSzw/wt8teWePNBWVZNq1zQhzG0pSieJR/vbzbt+Wtj7H5sa/eq5D4eaBm+X7vy1sWOkszL/6DUOPvGsfhK+h6C3l7ttSawklru2rtr0TR9GVLP7rf981x/jZFWbbt+XdXTyky92Jh2e7d833a6KxZnZflrJs4vlWtyxT5qx5RE0bMjL/DWlb6osTfeqrcQLtba3y1i3ErJ8qtXNKHMB6x4f8AHK2EkfzfKteweE/HUd60eyRWWvkmOWRV3Rt8rNXYeC/GDaXffPJ/DVSoRlTNaNeVGofbWl6sssa7WrX+2/7VeUeA/EC3lvHIzfM3+1Xo+8f7VcP9nVOh9JDH0Wj87LXUfNWoby6+Vvmqxa6S0Ea7lb5ap6hasjfdryOWR+d80Tlb7VG8zb91adp95v3bW3f7NV9Qs2lkZlX5qS1t2i+9/DXHVj/KEZHX6XPtjq3Jf7P4q561vNjVIzNPIqp/wKuPllKQF+bXNrfKzf8AAqlsdc+bd5lc3qGk3G7crfLWTNezWcm3+H+KuinQ5feLjTPUI9e/2qvWeub2X5vmryuz1KSX5a2tLvZlmVt3y13x90OXlPVlvdlvtesm8+6vy/easWPVv4vvK1XJLpZZI9rbv4qxlMuRHcf6Ku5futVW3umebata91F5sK7aoWdgyXDNVRic0pe8bVndSIqrWl/a0kUn+7VG3iVI/wDaokRa1iEpGtcaj9sh27vvVi6hoy3VvJ8q7qmtZdjbT91a0JpVdfl+7VWM4y5jzGbS/stwy/3q6LR0+VVb+Gr+rWCt8y1BZqsUfyrWsY8oc32TSbbVeS6VGamSS7Pl+asy6uvvfN81dPNyxMOXmNL7eqtXrXwr1RZdqq1fP6z/AL5t0lenfCvUmimVd1TTr/vDenD3j6Yuv39qv+7XC64jRM235a7CxnWWzWsPXLXzd22vrqcuaJM/iPPV1ma3uOWrWj15ZV2s1ZupaQ3nM21qybiKSBfl+9WUuaMgiWtas47/AHNXE6hpzRNuRa6FtS2sqt97bUTPHcfw/eqY1Yy92RXL/KYGm+I5tLmXczba9H8O+OVuFXe27ctec6ppat83/jy1grdTaXJ8sjKv92tfej70SP8AEfUmk+I1l27pK6K31FbhdvytXzL4d8eNEyq7NXpmh+Mo5Vj/AHlbQr83xGcqR6kyrLu2/NVW405ZV+7WbpOtxysu6StqPUo2Vdu2uyMjjlTkc3faJ/FtrBm0lopPu16BJLG9Y+pPGsbfd/3qZMYyOV2+Q1WrW8+ZaydUv44m/vVlx64qNt3f99Vlzcpvy8x6Np94tdFZ3Ue2vK7XxAqN96ti38VLEu1m+aq9oHIekLLG1Obbt3Vw9v4rjX+JaL7xrHBD8zVXMR7I6i8v1gZl+X5axbzxDHEvzNXl/iL4oW8UjL53/fNcDqnxV+b5ZvlqZVYxKhSlI9wvPFUf/PRay5vGEaN95a8BvPiXv/5bbqyZviN/Eslc0sXE644Y+iJPF8e7/WLVeTxlH/er5zb4ks3/AC0qrJ8Q2b7slYfXIl/Vj6Kk8ZR/89Khk8bwp/y0r5rm+I027+L/AIE1U7r4kSfwyfNUfXC/qx9KSePIV/5aVTuPiHCrbvOWvl2++JFwkbfvN1cvffFCZm2rI22pliy44Y+trr4oRp/y0+Wub1T4sR7flk/8er5TuviNcN92Zv8Avqsu48aXErbvOaspYuUvhOmOFPozXPivvVv326vPda+I015u2zV5VJ4gkl6yVWk1T+81ckq8pG8cLGJ1moeI5J2+ZmZqwbrUfN+83/AayZtS3tVVp2dqy96R1xpxiXprzfI1Os7dnkXcrbahsYt7fN81dRZ2CpGtddKlzEykOs7dYo1b71aUO1l+WodmzbtqSF/mb7tenGPKccpc0iRk/h3VC21KkkfZ95qhb+9SIK1x/s1SaXa1aEz713LVC4X7zbaUjqiSw3mxqtLdK/8AFXPzO0VOh1FkrD2vKHLzHSNLv+622nK61g/2nUkOqLu+ZtrVr7WJPIbLbf4arSKu1qk89ZY1/vUyTdt+VlrTm5iCGmMv3qm2L/tVBNKqr83yVMjYi+7UkOpeVJ/utVKa62L/AHqzpLpv71cdT3jSPuyPQNP8QqzKpaugjvFlX5fu15Da6i0Ui/errNJ1lvvN8y7a8irS5j16VX7J2Hn7qFlV2rFW/Vtu356sR37P8rV58oyidcZcxYuFVt1ZskTJJ/s1cadvm+X+7TZvm/2f9mtadWUTGdOMjLb5aj3VekiVt3y/w1TkX71ehTnzHDKlKMiszMjfLUTN975qdI7VVaX5mrfmMh0ktQs/zU2SX5vm+Zqjjbd/FuqeYuMSZfkp0as3+zQsXpVu3Tc33q5Z1eU66dD+YVUbb8rVYVPmX5qkhi/75qaGD5vl+auOVWUjujTjEaqfNVxYqcsH96pli2/+y1hKRoQrFU0cS7fvLTli+arHkfLUF8pCsS/eahYt396rkcCuy/3qf5W+lcOUqLb/AN2rVuq1IsVTR2/yrU8xXKEaf3VarUa7G+b7tCo33qcvyVHMBND8tXof4d1U4V3/AHfmq9GipQWWoZd0m41rWdY8P+8ta1h92gpHQWLfdrptHf5l/wB6uZsUrpNL/h20Gx6x4Hf95H/dr3TwrL+7Va8L8BruaPbXt3h35I1219Rl0eWJ8xj5e8d5a3C7auLOv8LVh28uxasLcV7Z4MpG0txUi3FYq3VSfavap5SDYjnp3n1jre0fbaOUs2PtVOW631irefNUkd181HKBuLPuqO4VZVqjHPUyy0ijkfFXhyO9hb5Vr5v+JHgZUZm8n5l/2a+trxFlVq8z8daCs9vJ8tKUfaR5ZHJVhze8fF+oQfZWaNvl2/w1zuoKu3crfLXoXxK0htNupmVflryW+1RVZlLba+OxND2NQwhU5vdIvKV5G2/NUVxtiaqsmpR7vvMtZd9rK/eWvLlzcxqai3S+Zu3VrWsqz/drgV1dUk+Zq6LR9S82Zf4VranzRLh8RuahpKy28jKv3v8Aarhb7RN8jM38VenwstxH8y/w/wANZVxoyuzfLXp05csT3aEuY4fT9L+zqtdFYqvmRr/tVdm0vyl2rt/2afo6/wClKrba7qUuY3n7vunqXhGBVtV/h+Wue+JV0q/Lu+X+9XQ6G7W9urfL92uL8feZdSbV+b5q64+8c85cseU4n+1NnzVoaPeLLfK1Y8mnMv3v4auaTBJFdLXVGHunPze8ey6Ddb1Xb/drv/DcXzLu+7Xnvg23aWNflr0rT2+y/wDfNb048sTGpLmkdlHKtra7qz2v9+6sHUNe/d/K1R6Xeef95m/3qsjm5pcpoXS75K2tBVUjVaw7qX5l21oabcKq/L/DXHVhzHXTkd1bsq/LWlC0b/LXGw6p8v3t1bFlqX8NRGPKEveOikiXb8q1l3jMrVaW9Xb/APE1m6hdLmteYx5TLvGaVfmrl9Q0tbht22uiuJ/l+Ws9pV3fNtrPnNo0zj7jTfIZlZa5fxBYLKrfw132rfvf+A1wuueY26uiISPNdQs187aqrVrTbWNGXcu6nXVuzXDfLU0aMq/Iy7qx5feLXwnVWsSvGu1dtcT4u0b7Vcbv9qu80HSbq8VmWP5V+7VbXtBvIvmaFv8AgNdcaVT7JDq03H3pHmlvZqny1NHcLFN8zfNWstg25t0e3/erO1DTZPM3LtrP2Uub3i+ePLzRNFWVrdv92uN1a8WC+2t97dtroVZoo/L3ferM/wCED1rxDfK1vD8v+1/FShhqlSXLTMKtenTjzSGw36tb/M23btrU0PRr7V9Wh8iPcv3t38NejeA/2c9Qv2jmvY22/wB3bXvXhP4PWujKrNCvy/7NerTy72ceacjz5Yz2kuWETL+Fvhy4gWPzd21Vr2n7PHWRGlro0Lbdqqq1lf8ACaWv96uzkXQz55I+RG0vevy/drE1TTV2/wAK1vtert+Vl21zurX6/wADbttfl0Z8xxS5jk7qwXzJKoyWq7ttaU115twy1Ys7Vp5F+X5aylEcZHP/AGBkZW2/LWxYwfd+WtxtG/2artA0DfxfLWXIdMZ8o6S3WW3+Za4/WtI+bzFjXa1dU1033Vb5ttZ80TTtu2/eo5eU6/bxkc3Y6WyN8yrt2/eaty30tlj3Kv8ADWxpOkLcTfNXWW/h5WjoIlPmPOVWSBWb+Ff9mtDRfMnm3Mvy11WpeHFT5VWqMOnfZd21amUDOMjUhiVo1p01nGu7bVbT7jfMyt91a0vvfLW8fdOeUeYqQvt+WiTbt/2qLh1ik2/99UMiuv3q3jA5+WRW3bG3fxUv9pbfvN8tQ3k6xLurm7y/bzPvVM/dKjGR1H2xZfl+9upbj91GrLXMafqKu33q3vPWW3Xb81ZRmdPs/dKs10rfxfLWHeXS1NqEuxvm3Vg3U/7z5m+WqlLmCMS9Gy+ZHXo3w7n2XSrXl9vKssi/e+Wu+8D3Xlagq/3a5ve9ob8x9QaTOz6bH/u05rhZV2/Luqj4dl83S1Vf7tZ99eNazMzN8tfa4af7vmOeruaFxpy3H3awdQ0bdu+Wta11mOVdu6pJp45a7I1IyMuU811rRmib5V+Wufkla3b733a9S1C1WX7v/j1cL4g0lUVmVayqUub4QjLlMP7esv3ttVbywjvY2+Wsu+ikgZttFrrjL95vvVzRqyp+7I25eYx77SJrWTzEb/Zp2n+LbjTpFVm+Va6BrqG8+9trE1bQ1ljZk+Vv9mtZctQIx5TvfDvxJX5cyV21n4+jlX/WV8v3S3WmyM0W/b/dWpLXxvNasyvI3y1PtalMOSMj6oXxvHt/1lZuqeOY1jb95uavnNviR/dk/wC+qz7j4iea23zG/wC+qr66T7DmPXtW8ZLO3yyLWD/wluxtzNXk914wkl/i3VT/AOEoZv4v++a5pYqUjeOGPbF8aLEv+spsnxBVNv7yvBrrxa25v3jf8CWsy48VSI3ys7VH1iRfsD6KX4m7G+aasXxJ8V2+yybJvm214LJ4om/vfe/2qz7zWZp/ldvlo+sSF9WOn1Lx/eXk0jNI23/vms5fEsk7fMzN/vNXKyS/LTIbrbWcqkpHZClGJ2a6zI+3b/FVebVGTd83/j1YMN0yrt+bbRNcLtrDmNJUzSXVppZPvVc+1SbfvVz8cvzLu+7Vzz9q/wCzUcxcaZJdXkm75WaqrXDN/FUMkvmt8u6rVnYSTyL8rNuqibGbfRM67f8AZrldSdom+9XqUmgt5Lbq868TWH2W4+Za1jELmDJK275aRd26nfd+ahfk+ag35Q31G252qVqWGLzWq4iGwoztV6O1bbV7T9N/vVrLYKqr/FXXTpcxnKRn2NvtZa6KzbavzVThtdn93+9Vxfl+b/0KuyEOUylIdcPUkbVC0qs1Ebqq1sY+6Ok2/dqP76/ep0j/ADUny7vvVA4xImfd/urVeTbtqwzrub71V5PvCg2KE0X3v/ZqzJFZK2pPm+9/31VG4gZm/wBmuWcCoyM1paI7r5lomi2Sf7NQ7K43zGkTotNulb5dzVrNu2ru/wDHa5PT5WVv4q6JbjfDXZSlykyiE0uxWZmrMup933WpbqVaqstE5cwRiQszNUbKz1ejiWneUv8AdrKwzNWD5t1aVncNE33qb5S7l+X7tMbarfLWUomkZSNuPVF+WrkOqL5i/NXJs7fxU1b3bXJOkdMasoneLeq/y1NHdf7XzVyNjq2//wCyrZt79a4pU+U7qdTmNfzV+9VeR1eqa3XysystQyS+lKEZRNySZl+b+Gsu4l8r+KnSXXzNWXqF1/DW8ZHHUjEWS8Z5Plq3Y/vWXdWHbvuk/wBmug0+Jf4aJz5QpQ5i9ClaNvEtRW6/NV2GD95XDKR6ERY1/wC+avRxfL8jfNRHF8v+zVy3g/75rCUjeMRsNuv8P/j1WVt9+3bT44t1WPI+X+KspSL5Sn9n+bbUip8v8NWliV9zf3VojiXav3anmKsRxr/F/FUyxfK26pY02yfdqeNaOYIxK6xK7fdq5DB8u2nRpuqxGlQHNykLLtX5v4aatvubc1XfKV91O+z/ALurJIIbf/gNWI1+X5adHF8rLt3fLUka7P8AeqgiPjrTsfm+9WbH8laVn8ny1JZ0Vj/D/s10ml/6xf7tcvYv8tdNpL/vI6IlHsngOJdsdezaOv7lfl/hrx3wCyqsde0aK6tGtfXYD+GfM46MuY2IelSbmSpI9u1dtV7iVU/ir10eDKIfattRtf8A96s24ulX+Ks+a8+b71XGJPvHQf2l833qkXUvmrlftjbqmhvW3UcpMZHVR3u9qtJPXO291/tVpW89RY0ibkM9Wo5f++ax4Zf7tWoZf71QUXt31rD1y1W4jb5a1PNFV7p1dWoDlPmH4xeHFa3mby/mr498VbtO1KRW+7/CtfoF8StLW6tZF2/w18OfF7QWtdU8xf71efjqHtI8x58o+zkecTaizfd3bv4qz5rppd3zNUjQN/8AY1G1q27/AGa+b9kbWM9p2+0Rqv8Ae+auo0O4k85axY7VnkVl+Zv92uisbCZZF2xtt/vVXsZS+GIuY7rS7/8Ad/7tblq8cq7q42O3ukh+RW/4FWhp97Ja26+b96uqNKtGPwndQxEYnQ6hbrtZlX+Guehf7PcL833W3VNJre75axbi/wBs38W3+9XTQTPQ9pGR6VY6yqRqrfd21T1JVvGZttcXY6225fmrqNNulutu75VZa9KlSkVL3jJa1XzmbbVux0tWuF2rVuayZW3fw1taDaq0ke6uyMOUw5ZVDuvB+k+Vbxsy/wDfNdBffuvutTtF8u3tVbd/DVHWr1WbiuuMTOrS5YmPfXrRbtzVoaLf7dtc/qDtK3+9/FWl4d8vdtZt22p5DCMZc3KdQsu+StK3T93/ABVl+asVaVrdR+T97/aqZQOmMJEnn7G+b5dtXIdW8pvvVh6hqMcSq26sddcj8z71YSpxNY0pHokOt/3Wqreayrq396uRj1ZXX5mWmrqO5t275f8AeqYwiEoSNyTVJNtVZNW3tVVUk1KTy7WNpW/u10Wm/C/XNSjWT7O8St/s10wwrqe8onHPERpe65HOzXjSt/FWXqVqsvy16lY/CDUGbbLG26qeu/C28s42ZY2/75rpjhJRMY4qPxHgepWu24+Vflo0XTllvIY2X5d26uw1jw1cWszK8bfL8tZtnayWUnmeW3y1n9WlGXvRN/ac0eY96+GPhC1uoV3xr92uy174Y2M8LbY1rzf4f+PI9N2q7bfl/irvrr4oWssLbpF3f71ehFS5vdOaXJKJ4746+HkOmrIyKvy/3VrxPXmjt2kj+Xcvy175408aQ3VrN8ytur5d17UmvbyZt3yszVliY+7/AHjKMuWXKhtjerca1DD83+61fYXwV8EWLWsc1xCrNtr5F8C6b5urLeS/Nt+Vd1fXHgPxUuk6eu1tu1avDe7T934iJxlKp73wnuTWFjYQ/KqKq1xvijxfa2CssDLurgdc+J1xfyNHE3y/3q5PUNSkn3MWZmb71dMY/wAxEXKcuWmTeIPH0l1NJGsm3+GuV/t2T+81ZesOyXEzferl/wC2f9pqba6C5Z9TJmiaKHdtauZvnaVm+9XVapL+52rXP7P3jf3fvV+Q0vdLqwjzcpRsdJaVmZq6zR9G2t91m/h3VDZou35fu1s2t7HEu2t+aJycvKSrYLt27VrLurBfM/h+X5dy1oTaisSt/drPW8jZmbd/wGjmiMw7jTlSZm2r/vVCtgqN92ugaKN/mSqtxFtrKrGP2SoiaX+4/wDQa6/S3Xb838VcUrtEy1u2N0zxr/s1zxjI2iampbVb/Z+7WLebUhZqsatcb44/m3VkzXG9drV1cvNEUfdIVXbtZf4qv2/3vmqkrfd20+SfZGzf7NQbR90gvrrdfblb5V+Wq9xrMa/xfNVPbJdfL/e+ao20OTzN2371bRn7pgUdS16P5lVvmrm7rVt8iqrK1dZeeF5J42bb822uT1Dw9NazL8vy7qynGRpEtabKzSferrLV2aNa53SbNkWugtfkX5qzjAu4aha7oWba1cbfL5UjfL8y16B96OuX1rTvmZvvL/s1pyk8xk6fKqMvy/errvDc7QX0bf7VcfZrs2q1dFpc6pMrbvu1hI0ifUXw/wBWW4tVj3fw1qa9Ybo2kWvMfhzrO2SNVr2ZYlurdf8Adr6jLpxnT5TCqeU3k81hM23dRb+JWT77V1HiDQfN3NtrgdW0toGbZ8v8VdNWlKPvRMYS/mOg/wCEjVvvNVG81GO6/wB2uNmlmiqv/akir/tf7VZRxEo/Eb8sZGlqlrHLu2rv+WuR1TS2SRtnyt95a3l1TctRyPHcR7v+A0TqxkEY8pyP2qS3Zfmbb/tVah1lX+Vmq9eWccu5a5+40mRfu1j7xqXrjybpWV/96uV1bQV+ZkX5v9mtZUmX5dy0u9pW+bdtWjnkP3TzTUtOm/hb5a5u4W4ib7zL/s17FeWC3Hy/7NYN94aVtyqtR7si480TzeO4k7s22po5du5a6C+8NNA3y/Mv3qx5tLkib+KolE6YVYlVvmqFopG/i27v4amaJvvfw0VkdN4yKvkbf96hoG/2astKq/xbf7u6oJHVPmpcwRjEq+UqN92qsn3m3L8tWpJd/wDFVGZ23f3v92mIFn2077Uu7d95qqrbyS/cVmrQsdDmuG+b7tXGI3KMRlvKzN/vVb8qa4X5a6TS/Bu/5nVq6ex8JRxKrNHtWrjA5pVf5TitN0GSWRd6122l6RHEq/d+WtCS1hsF/h3f+g1h6p4lhsvlVk2rWkYcpnzGhqXkwQ7t22vH/G0qyySN96tjWvF+5m2t/s/erhdUv2upG/iqzSMZGfJ/s1D5rVY+/Ua2+9qIxOvmHRpu21qafa7pKLOy3svy1sWdlsb/AIDW9OmTKRqWNqu1W2/7NXJINn8NO0/aiqv91atSRfxV6kYnDKRRhiVG+ahkXbVn+PtUcibF3f8Aj1WTzFT7u5t3y0rbttJJ941Iv+rb7tQUV2+eo/NqaSJvlqrJuTd8v/fNTI2jId5vzfNtoba6/wC1VVpfvVJv+7WfMUDJtqGaLf8Ad/75qxv+ZlpGX+Jd26mREyLiKqLRbPu1tTRb/mqjNt3VySgaxkV7NNknzVvL8kPy1j26/vFatJW+Wpp+6aSKs3+9VdWq1Iu/71Vv42qpBGInm07zajb5d3y7qr7mSs+YuMeUtebs+9/FSs6/w/LVTzfmo3q/3fmo5iYk+7fVST7xqXdUTP8ANWXMMjWVom+81aFrqPzbWrPk+9/u1GrNWUomsZcp1EN/v3LTmum+7urBtbzY3zNVrz93zVzSidkahNcT/wAK1kzS75G3NUtxPVBnojEylIv2P+sXbXU2MS/wrXK6btdq7DTfvL/drmqnZQNi3i+WtG3i+bd9+orVFdVbdWvb2/8AdWuGUj0oxIoYtys1Wo7dvu1ahtd/8NWI4ti1hKRrYrxxbKnVP++alVf7q7qcsXzfLtqCyrs+XdTvK3D/AMeq35DNTPK+agCGNWqxHFViGDY3zLVhYtn3qAKcKf3qsLUn2dV/3acsX+z8tWSCoqbW+9UtLsVdu37tNagA/wAtUir/ABfw1Gqbm+VakX59tAArL5m6r0LLu+Zvu1T2fxN8tWrf/dqgNyxb5t1dRpL/ADRstcjYq275q6bSX+Zf7q0yj2LwNO25a9k0XUlit13V4X4VvFt9u2uyk8UR2sP+sWvqcv8Adjynz2OXvHqFx4ljgX71c7qXjeP7qyV434i+Jq+Y0cUn3f7rVztv4our+RW/vV7Nz5uU/wCU9u/4S9ZW+9ViHVvNb71eb6Os0u1m3V11j8i/NXREz5pfaOqhut38VWI7jbXPx3qr/wDZVYhv/m+9ViOqtbj5t26ti1n+WuRtb37vzVrW9+u2sZGkTqIZ/m+9VyOda5mPUlRfvbf96o5vEEMX8S1kao67z1qOS6Xa1cjH4thZv9YtTLriy/dapGV/FUC3VvJ/u18o/GTwl9oZmSPd/u19cLayat+7VflqnffBuPVF8yVf/Ha6YUvafEYOn7aXLE/OWz+GmoXUjfL/AMBrcj+Dd80e5oWr7yt/g3Z2TbVt0/75q1N8NLdI23Qr/u7auGBw8T62hklKVHmlP3j5F+HfwA/tLbJcQt8vy/MtemXH7Oy2sayJbrt/3a928G6Db6XdeWY9qtJur1aTSYbq3XbGv/fNd/LRo6Rj7p8XVw/s5yjI+KW+DDKvzW//AI7Udx8FFdeIfmr7Kk8Cx3X3Y6dH8N1Rd3k0e1w5dNx5ZRcT4F1r4HSW8jMsLK397bXD698Lbyyhk+Vm2/3q/SbUPh9Cy/ND/wCO1zerfBS11a3b92qt/e20pU8JM5IOpTl7p+WN9FNpFw0bbdq/LWr4f8QLE3l7mbbX0b8dP2YtS05pLqyhaVf9la8L0XwDcWFxtnjZWX7yyL/FWTwUl70PhPRw+KlU91fEbVverdW6/wDfVaWm6itqysystdp4R+Hi3Sru+81dxJ8JYYrfdt+WtY4Hm+KR3xrVo+9GJ5vb+MPKt/ut92qreLY5ZG3Mvy130ngG3TdH/wCy1i33wq82bci7t1V9Q/lkc1XHS+KUTnbjWYZbfdub/d21lL4vXTpm3Ntb+7Xq+i/BuSWH5o91XF/ZkbUrrc0P/fNH1KX8xyzx/wBqMTyP/hN5LptqyN/ercsfF7LD8zV64v7IzLDuWP5v9mud1b9mTUrBm2LLtrKWFlL4ZI2p5hGPxRPMda8WsyttauZj8YeVJ96vRtY+BmqbWVd6/wC9WHb/AACvItzTrJWEsBUO2GMh8UTn28ebV2+Yu6uq+HP2zxvrkNvFG7R7vmZlptn8Edtwvmq23/ar3z4Q+F7Hw1dKyRr8v96rhhfZ+9MxxFWrUj7p7z8J/gtY2FnDJND5sm35mZa9gt/B9lbxhRGOKoeCNWt5bONVZfu12AG0da8HF4isqnKtEZ0MPTceZ7nK3PhC3VtyL8tcz4m8NQrbsrx7lr019ua53xPY+batiqw+Kqc3vSKnRjH4T5i8UeC7W6mbbGv/AHzWL/wqeGe3ZvL+WvStS06ZtW27flrorewWK1+Za+ljVkjuxCpRoRjE+QfHHgi60FpGi3/L/drj2vLy1j2vI33a+qPiBoa3kcmF+avm/wAfeXpccisu1q7pe/HmiebgY0pTl7WR574i1mZ42jdm+Zf4a4OZ/wB4q/w1sX119smbazf3ayWT9981eHVlKUiakY+0901tLv8A+zljavTND8USS26xqzV5ituzeTXaeE7VU27qKUuUucOaJ6Jp67/movr/AMrduq5p9rthX/arD8RJ5Cs38NdnMbZdGPtuWRnsv29pNrfeWs3/AIRn/Zo0vUVW6be1dF58P+zVxnoe3iMHT5zzi4i+1VW/sllbdtaui0uwVt26thdLXb92vy2EeY+IlI4O4Volbb8tZ/2pk/vV3WoaWu1tqq1cbqVh9nm+VvlrOcCIy94qteM6t81UbW/ZZG3VaW3aX5VqObTWRt1ZHR8RqWt5vj+aobq/WLdVJd0St/u1l6g0zbtrVUfeG+WJqrfru+Zvm/u1rWepRoq7q85mv2tZP/ZavWeubPvM22rFH3jvri8Wdfl/haqbbX+781YMOqK6/erU0+X7R91qrn5vdFyyLluu+nzW7P8Au60bW1/u7qdNbrE26spRNolXT7BVmXctdMukq0e5Vrn7dm85W/hroJNZjt4Y13VJr7sYkk2kxpat8tcfr2lxurfL81dFqXiWHydu6udvNSW4VmZq0jL3iJPmOZs7Jtzf3V/vVe+WJamjXev+9VG6l2NtrqjyklqNt8m3/ZqO6s2nj2rTbV98lakduzrXLOREjg9St2t7j5dtOs7jZJ83/oNbWuaczN8q7m21j28DfdZWry5+05iIzPUvhjK0si/L/FX0Vp7NFZxq1eC/B+w+7/vV7xeRNb6fGy19PlcZRLl8JNcW63S1zupeHllX7taFnqK7tv8ADVz7bDKvzNX0/NGXunNynluqeF/3jbVrm77w5Jub5a9mukhl/u1lzaXC7N/FWcqVORUZSieLzaDNF91Wqv8A2bMn3q9iuNBhb+Gsu48Mr821flrD6pEPanlvkN/ErVIthv8AmZa7ybwvv+6tU28PyL/DU/VuUv2pxcmiLL91apzeHP7tehR6K3/2NOm0tUX5V/3q09hH7RXOeWzaHs/hqrJo38Pl7mr0qawj3fdWsu4s4VrKdCMS4yPN7zQf3bfL92ufvtB+b7tenahBH/Cq7dtcvqLR/wCzXHKPKaR944C60HZ8vl/LWVcaGqbvlrsry/j+b5v++qw7q9j3VkzsjLlOXuNJ8r5l+7/tVRkspHb/AGf4a6xYPtTM1Wo/D/zfMrNUez5ivaROFXSZJW+7Vy38Ls/zNXolr4eji+Zvl/2atLYRxL/DRyk85yOn+Eo027l+aun0/wAMxxfNtX5f9ml89YpP4atLqi7d26tI+6RKXMXlSG1X5ttYeveKIbONtrLtWqesaz5ULNu215L4o8QzSyMvmN/erVExjzG94g8ebvlRv+BVw99r017Mzbt1ZbSyTtuZqI1+aj4jsp0uUkkuGdvmqo25/mqeT7wqPZvaq5TYIU3ferSs7Lf822m2druZf9mul0+w3L/FW9KkTKRBb2e3b8taVvaq67vlqZbXa3y/3atQxLt2rXoRpnDKpIrxosTba0YXVvvVUuF2Nup1rLsbbWsTP4ieSL5vlWoGXf8ALtq9s83btb5aiki/u1RJnNEq1T2bZG2tWt5S1TuLf5vlqeUrmI/v/wDAahki/iX+Kpo02t81SMny/d+X71QbR+Ey5EVP4ar7fm+X7takkW9aqyRLtb+Fv92plEOYhVti07zf3nyt8u2oZF2fdqFt26sJc0S/iJLht9UJJV3bf4qlklb7tNji81v71YykWFrF81XmXY1SQ2u1f7q/7VTWsXm3Sq33aqMTRyKrWUksfy7t391aptF5Tfdr2LQ/C8N/a/dX7v8AdrD8SeBfI3Mke1Vo5YyJlzR95nmsnz/eqpL96r+pQNYMyuvzL8tZbS7qyZUJcxH8yfNRvp33qbtWsTYFlqNn3VIyf3aNn92oAZSt89DJS/xUAMX5fu05ZfvUm3fUTbqiUS4yGyN/dqGhtyN81RrWcolmxpu3d/tV2Gkv92uL09tm2uy0f52X7tclU9CgddYr8u6tyziX/arJ01PlWugtVrzJnr0yzCi7ak2rT41+X+Fqcqru/hrkLIdu/wC7Ue/9581WpE/u1UkSRmbbVRAsxuu75mqdV+7t+7tqlb7k27q0I1apAFT5lqwq7/4aIU/3qmX5KAI9lNX5GqZkqFvmraJFwZ/l+7Tflej77Kq0bfvUExEX7y/eqeFPmVvv1XZKsW6r/E1UWWNi/wD7VWIYvm+ao1f5atx7flqRxLtmtbGnvtbdurDt3+Za2tNXfIq1pEZ1FjqzQL8rfd+asvxF4qumj2xbq6LR/Csl/H91q2o/hb5rbmj3V7WFnynh4ylKp8J5Pp9nNqM25/m/vfNXpXhfw+yKrMtdRpfwsWJv9XXZaX4NktVX9392vepVonhyw1SP2TL0/TVt1X/dq1cXHkr8v8NbU2hzRL92se+0iZ/uq1dXtomUqEjNa/8Am+9uqa31Jaq/2HcL/C26nLpdwn8LUe2iYewqfym5Df7NvzVcj1nZ/FXOra3C/wALVHcJcRRszK1P2kTaNOX8poa941WwhZmk+7XjPir45ra3DRpI3mf3Vaud+L3jKbS4ZFZtrLXznHqNxql00ztukZvu1LnyxOeXNKXLE+ntB+NbXUy7pK9Y8J/EaO/kj/efe/h3V8R2NvfKyskfzf7NdRpvijVtBaORI5fl/wBndTp80iJS9n8R+onwzlh1KFWXa1epf2Rst9yrXzb+yr4o/tvR7eSVl3SLu219cWvkvZrnb92tsRKVHlKpc0o80TgZNN/ffMtE2lxyx7dtb2rXFvArbdtcndeKLe3ZlaRaum5VInvYDE1ObklIxbjwyyX3mJ8u2u28P2DMqq9YcOvWsvzblqxZ+MrO3m2+dH/31W9R1KkeWJ5mO5fbykenWGmRRxr8oNX/ALNHt+6K4my8dwmP/WL/AN9VsWfi6C5bbur52rQr7ip1KcS/eaTDK33altdKiiTG2lh1GOduGq6Olc0p1IrlkXCFOUuaJzeveD7TWbdo3iUqy/dr5Y+N/wAArfTrebULC3+aPc21Vr7LYA965/xVoMWs2MkbR79y7StengcwqUJcsn7o5Uo0/fh8R+bnhnxMul3TQ3EbL5bba7bVPiNapZ16Z40/Z7s/tk11brtZm3bdteX698IJtrR7WavtIOlW96EjGnj/AGcJQqRPOZPivbtqjR+Yu6uw0fxva3u3ftavL/EHwF1L+1vMgjkVf9mvXvhX8DLjbD9ojbd95q6eVR96R5ftZS5uU9U8D3Ud/GrLGu1q9i8P2FuzKxVVrB8N/D6HRrVVVfu1sNdLpbbd1ePXlGo+WmKnf/l4egWul2vlruVaq6h4es5Vb5Vrkf8AhK2iX5WqGbx0qx/M1ePHD1ua8ZHTeMvsjdc8P2cSszRr/wB815L4wn03TvM3qi10Hjb4m29nZzN5i7q+Ofih8Vb7Xry4htWZo/us1e1SUox5qkjJz9nLljE9A1rx9ptrM2JE+WuJ1749W+iL8k3zf7LV4HrGuX0VwyszMrVyN9ZXWrXS7mZvmrgq1/e909JSq4iPsz9IP2bfjJeeI4YWnZlhZvlr7A0rxOrwqrNur83/ANn3Uo9JsbVfli2qtfUFj8Vbey8tWk/hrmr044jlOilg5UafvSPpSPVFmb5WrP1jVI/JZTXlOl/FXT5Yd32hV+WsPxB8XbPcypNu/wBqsaeB944Ks/Z/aPQlsI7q48ym6ha+RHtWuR8K/EG3vYVZZF3V039qLqUiqrbq7+WUZCjKNSJyOsW/mrJlf4a+TfjtYSWt4zKvy7vmr7g1DRPNt2bbXyj+0BYLbzXCuv3a9PCzjLmOSUJRlE+VYWb7Qyt96qt03lSL9771WLrcupSbfl+aql9F+9X/AHt1eVXX7w778sTU+3xxQqzfw1s6D4yt4mVfMrgdclkTT5Nv3lWvJ18VX1rqkitIzR/+g1xynymvP9k+6ND8X2s8Kr5m6o/EF5HdKyj+Ja+Y/CPxBmi2xtJ/8VXpVn4182NfMatY1OaJ14SUfaGpcStZTNJTP+Emb/no1c5r3iqGJWZm/wCBVy//AAm8f+zS9vY+u9jGt7x7tpaeV/3zV6S62r8rVzEevR/wtUV1rny7VZt1fn9CfKfmVWP8p0FxOrbt23+7XH61t/hqRdX81vmkqvqE/wDs1U5cxhGJj27bJq022uu5qwLq62zfL92ppNR3qq7v4d3zVzR+I6PhLkyr/DtrPvLeP+HazUi3nzfNTLiddrbfvVpzcpJy+rWv775V+7WOsrLJ8rfLW1qV1++3K22sf/WyVlI1iXobiRV+9XWaHP5qx7q4dpWST5vl+bb8tdR4dl27f4v4lrGnP3iz0qzl/c/xfdptxKvl1l2t1+7X5qa11v8Al3V6HL7pEpE32hkb7tUb64bczfN8vy1ej27fmqlq0uyOT+GsJRI5jCvr9u7fdqG3v2lbburn9SumiuG+bctN0+6Z5F/76rKPumsZcx3C3CpGvzVk3kqyyU6OXzfvf3ah2fvPmrqiTI1tNX95XTWsH3a5vTfkkrqrFvustZSiWV77TVdtv8NczeaW0Um6u8k2tIuFWs3UrBWjVv4q3pwjI4pfzHWfCNNkirXtWqLu09dv3dteJ/DeVbe6Vf4t1e7Rqt1p+1a97AxjE05uameX6hfyWczbd1Vf+Et/vNXTa94e81mrjbzwzIkn3a7J0pc3NEzjIvL4q/2qtWviBZ28uudh8NTeZ/Ey1vafoPkL81VTjU+0HxG5b3W+pGVXbdVP5bWP5mrFvPEscG794vy12c3KTynQSeXt/wDZqozNCv8AEtcXfePI4t22Rf8AvquZ1L4jKn/LSspV4xLjTPSLq/hX+Ja5/UPEEKq3+1XmN98Q9/3Wrm9Q8azS7l3MzVzSxEfsmkYHo194rhib5mX5a5vUPFsat8rV57Jql1dN/F/wKoWtbyf/AJ6VxyrykaxidJqni3cvyyL8tcvea9JdNUy+H7iX5W/9BrQs/CTbvmX/AL5rP3pGnwnLzSzStu21Jp+jXF/NuVW/2t1ehWPgvyl3Mu5a6LT9Bt4lXctb06H8xPtDl9J8Kqsa/LWpNpC28e3bXVyPDbxtt/h/hrCurqPzG+b7y1tOEYk8xiyQKvy/w1n3ETKtbFxLDu+9/vVSup4/m2/NXJYpHJahuib71Zsc7SzKu5q0NWf5W21X0212xtIy/wAPy1HLzGsf7pR1zd9nb+7XjuvSq98yrXq3i6/+wWMjM38NeOTf6RM0n96t5R5Ym9L4hIWqaT73y1DH8jVY+/8AdqY8x3kLL8y1NDF81Tx27PWnZ2a/LureMOYx5h2n2u3bXRWsCxMtVLWBVX7rNWvar8q/L/DXoU48pzTkN2fw1NHF/wB80eVsk+7ViNV/2tq1vynMVZIvl+aqMm6Jv4a1Gi3bfmqrNFRIIyHWs6/L8v8AtVYZVWs2P9038VXlfcvzbqmMiuUGVdy02RN26jftp/HvWpJWa3XduaofK2/7VaEjrtqvJL8v+zWRUTPuEqn5y/3qsX0q7m/2ay1n/eNtrKUjeMSZtrt8tElv8u6mxuzN8tXIYqn4ivhMlrXdJ8u6rtvbqjfNVnylVmp8a/K237tHsy+YiZNrf3qbaxSJcKyr8u6tTR9O+33Ea/3a7i38G+bbxsqq3y7t1TKUYke9Iu+A9U/cruZVZv71dTqVqt/DJIy/Ky7q4210mSwuF2/KtdQ141xbrGq/Ktcc/dlzG8Zc0TyHx5oarG0iLt215hJ/rG3V7j408trdof4q8Vvott1JWEpcxMI8pDv/ALtOj+embj/dpy9Km51WHtSt/rKYrU3f/wB80Ejm/vUn/oNM3U5fvCgA+Wm7P4qWigCtInzVCqbatN/u1G33qmRcSxZ/6xf/AEGuw0OX5v8AdrjIX2NXUaHcfMtcNWPundQl7x6LpfSuptfuVymiv8q11Vi/3f8A0GvKme5TNCNN6/KtCptanL9ynf7Vc5ZDs+anfZ1f5v4akVVdv4qtRru/4DUFlFbX5vu1Yji2VZ2L60u1vvbd1ADY0qXZvb7rfLT1Rd1SeUP9qgCHbuZtq03yv91qk3/e+b7tN/hqzIqqmxvu7aPldm3VYZPutQtWBV2J/dp0L/3qdIy7v9qmrVEFqNv4qd9o2tUKtvX71Iy/Mu5qCzRtZ/3n+7XXeFYlurxV/utXG2aV33gmL/TFx/d3UxI+hPAehxvDH8u75a9KtfDkPlr8tcj4F/dQrXpFnKrLXfSMpleHQYUX5VqwukR/3auLLUiy72rqjzHOZc2jKy/d+Ws+bw4rN92uq+Wm/K1VKUhxjE5FvC6/3ahk8Lr/AHa7batV2iXduqPaSL5YnG/8Iyv92sfxFoPkWbbl2/LXpHlLXM+MF/0Fv92r9pIxVOJ+eP7T0/2O8jt0+9I3y1T+DfwjuNekW6nVmVvmVWq18crJvEPxc0+xbc0aszNX198B/A1vFp8O6Nfu7vu16cZS908KjQjUrSl9k4XTfgVHFGrNb/N/u0a18FIVs5GWH5ttfWEmh29vb7VWuF8WNb29vIv+ztr6nC+7E8fFxjKpKMTxf4P+K2+H2pfZW/dRxttVWavpiP4+WP2Vdrf+PV8q+JNOX7RJcL96sez1GSKTazNt/wB6rq8spcxeGoS9ny8x9Na98ZGuI2ZG+9Xl+qeP76e4ZlkauXtdRVo9u7dVhpY9vzLVRfLE7qEfZT+I1P8Ahat5YQsrTN/31XG33xnvILySbzKp+IF3eYq/NXA6lpu/zN26j2vKVLB/WJc0j1bRf2i7iJm3zNXtnwn+Ny68zb5q+G7qz8j5l+WtrwT40k8NX23zNq1Ma3N7sjir4CdD3on6iab4yh2qyzLXaab42t5o1VmVq+A9H+MM09vGscjfMtdpofxB1razJHI1YSwdPEHbQjCNOU5H2r/wmNrvxu4pz+J7eSP71fKGm/EG+ST9+zL/AL1dppPiqaeNWaTdWEsqjE8n63KUuU9gvpbe/wBzVyd5oNvLMzbVrPh8TbV+9VG+8ZRwN96t6VKVP4SOaMviOgs/BVrdN80KN/wGui0/wbDZqu2NV/3aw/C/iiO6VWVlrrW8S267fmrnxE8Rzcp0/u/siTaXthZUWuL1jw5dSzbtvy16Jpes290/zNWrNDbunO2vPjialCVpRF7DnjzHhF5p01r96uP8RXTWsMjbtvy17N4xW3i8xl2r8tfO/wARvEdvFHIqtXv0KvtI8x3YbDc9OUv5TwP4qeL5pbprGKRt0zbfvVzFv4XWW13P96ue8Rat/anjaaRfmjjZvmreuPFEOm6bJvZf9muucvsnl0o+9KpI87uPCsmqeIJIYvmVf4q1brwM2kQ+Y0e1Vrtfhbaw39xJcSqu5m3NXUfEqzhg0lo4tu7burmq0qcnY7cNUnSXOcL4N1v+ybVfm+Vf71ampfENovm85l/4FXArK0FvtWvO/FGrXX2plVm2q1eVzcsj6D6xGpGMpHtk3xhurKPal1upmm/FC41GbaZmb/gVfOMmq3CttZmaruk+KJIJPl/hXbU/WpRPHqYanUlzH3R8O/GUiruaTd/s19GfDnVmvWjaX7zV+dPgPx81vdRr5jba+tPhb8S408tvMXbtr0IVfaROWWGlTlzRifZcKwtp7Z/u18hftUWaq3mRfe/ir1i4+Mlna2f+s3bVr5z+Lnjn/hMLrb/DuqsLTlRlKUjKvHn5bHzneRbLpmas3UJY/M+9t/3q6DXrdvtHlou6ub1rS7iKNZGX7tY1VeRm5lHVFWezb/drw3XG+x6tN8te7WsX2q1bdt2/MteJ/Eiw+y6gzfw151WPunVH7Mixo+rruX5mWuys9ckWNVRv4f4q8Xs9SaJvvV1mj+IN21dy/d3VyU6v2Tr+GXMdNr2ryJ8ztuWuY/tib+81bsyf2jD/AOO7aI/h7eGNTs7CuqNGVVcyOh5nKj7p7R9sm/vVMs8zq3zbquTWcafdqmq+U23bXwnwnzMSZZ/KX5vlqnfav+8Xbu3bf4qhvrpU3f7PzVymral5Um7duZf4amUioxNlr/zZPm+b5qkaX5a5PT79rhlZq6i1/exrURkXyly3+ery2rPHt+81U4dq7a1LWVXj/wB2iUgOb1LS/lbcrVm2tlu+X5WX/ZrqL7bub+7VC1RVb5ax9oQZ39jebIrKrVrabprQMvytWxZ2vzLtrUjg2bf/AEKsqcveLKrKyw/7tVVuPm3VsTQebCq7axprfypJNq16sakeUyl8RZjuvl+9VO+l81Wqv5u35ar3Fx8u7dUcwHL61Ezs23dt/wBmqeluyzKv92ta+/e7ttN02w+Zm/vVi5FRNa1f5q0oYv4vvf7NQ2drtX7tXrdNm1mauuny/aLLtjF+8rXhl8qs2GVdy/dpzXTeYyrWUjTlNZbr98u771Xv9bHXKrdN9q3f8Brat3Z1qY1OWRlKPMaWh3n2DUlXd8v3q948M6ut1Zr838NfN91u3Ky7t1epfD/VmaFV3btvy16uFr+8Zwj9k9QmSOdfmrLmsIXZvlWqs2rKnys22su48QKrN81fRxqRMjSkghg/u/drD1TXrewVvmrF1rxRtjba3zV5nrmt3WoybdzL/DSlVjER0HiTx8qeYqSba851TxRdXsm5Gbb/AHatR6NNdSMzs3zfw1sWvhqOJlY/xL/FXFKpKpI2hA4n7LfXrfeZVqZfCV1Pt3M1ekQ6Xb2/92r1ulvurSFKP2ipe6eWw/DyRm3fNuq4vw5+b5o9letafBDL/Cu2r1xbwxKzNt+WuqNKmRzSPJbfwAqLtaOri+EIbf8A5Z12Goajb29c/qHiOOLcu5arlpxHGRnyaTDbtt+7/vVY0nS1eTcn3f8Aarn7zxC08yqm5mavQvBeltOqsy7v96ojyyl7opSIbrSPIt2bbuWuF1bWfsUzKv3fu17Rr2k7LOTavy15jqHg2S6kkbbuVvu11Sp+6c/PLmOBvPFsjbv9msn+2biWT+8rV303w7V2/wBX/wCO0638FLA3+r21wyoS+0dMZnI28FxLt3VPNBsjbdXXzaXHaru+Wue1BlZmVFo9lGJXMchJpzXVx8v3VarF5brZw/7NdZa6XthVtv8A47XE/EbVl0nT5Nu3d/DRGkbRly6nkvj7Wftl41ujfLH96uT8r5asXDNPM0zfeb71NX56wZ6NCPKQrb7mq1awfNU0MH96r0Nvs+aqjA1lIjjtW3fdrYtbeobeL5l+XdWrDFt+781dlOJzTkIv3vlrStYvu1TX52/2a0rddq/LW8TmkRt8rVMq0Mm5l/8AHqm2f3a15TMrtu3fNVeZV2/NV6RF/wBqo5FXbVWAyWVlkqVX/d/7VWZIv9n5VqrcOsTfdrKUeUuMhv36a0qrt3N92o/tC7agmnXb/wDFVPMXyizX/wA25ap3F/uVlVqrzS7qrt96sJVDeMeUbcTs/wA336jjRvvbfvVYVP8AdqVflZfmWs/iKjEdbxNu+aruzb838NV4W/4FTbq4+Vl+WtvhGSNLu/i+WpI/mX5arw/MqtWpp9g11txuakRL3ToPCtvskXav3q9U03bFarH/ABNXEaPpv2DyflrrpJY90LK33Vrjq/Eax+H3S3NYLKvyqq7v4mrk9Yv/AOy/MjauwjnjeH5pFrzH4kXnlRySJSvzRJceX3jmfE2srtk/eKzV5rNL5szN96rV9dSTs29qqL0rm+E2jETbvqNvlqRnqNqZoNX5/u05aavyL8tKvyN96sgJ/uVGtRr96nrtVvmqgHUm/wBPmpu75qb/AMCoAk+/Uci7mp9Jv+9UgNVNrf3q6DQ93mL/ALNc/W9oPySLurCr8J1UJe8el6H92Outs3rj9DbdGrV1li9eHM9+ma0H3akWL5fm/u1DG67amj+981c5uSwxf3qsqn92oY/vfNVhf9moLJNi/wC9TKTzfvVIu12+agAX723bUjI25dv97bUe3Y1T/wANWQVvl3My/wANOX5/4ad5W1d25aa3yNVgNZdlRybkoklVF/2qpTXHzURJHyNubduqNmXdVdXqSqILULL8rVNvV/mqiu7+KrFv8zfNQBqWb16J4BT/AE5a85tW2Ntr0z4dxfvo/wDe+9WkYlM+kPB//Huv+zXeae3zf7NcH4V+WFf92u2tWVa9anH3TCcjWWWpI5drfe3Vm/aFSnLOta8pibHn+9Hn/NWSt1/tU77V/tUcoGk0+ymtP81Zv2j/AGqb9o/vVHKBoCf71cr40uP9Db/drY8+ub8WfvbNv92r5S18J8K+MJ1/4XdGz7futX2p8Idbt4tJhw38PzV8L/HSKTQfiNZ3y7l3Ntb/AL6r6C+C/iOS80eNvMbbXu4al7SUTx8LKMfaRkfTWteN7W1t5P3ir8teD+KPHn9rao0MUi7a0vGnnS6fJIjfLt+6teR6bayLqkjP97dX00oRp0/dPB5OfEWkdZql0s8NcqyMkzba6S4t1rLuNqNXDGR6kafNILOVlb7rfNWk0/7v733ayoZV3fxVq2uk3V5HuRaqPNU+EirKNH4jNun3/NurFvrWOX+GuguPDmqPMscVu3/fNaml/CDXNWuI1bcq/wAXy1tDDzkYvMYUonlepaT5qtsWuJ1DRNQ+1K0FvIzLX3t4d/Z5t2s18+P5tv8AEtGofATT7WZZPJVtv+zW0aFHm5ZSOOvmFWpHSJ8+/A/wDqF/ND9sh+981faXhH4eWMVmsbQ/N/tLXL+E/D9jof3I412132l+LbO1mVfMWpqy5fdondQjCtR5plfWvhRb3EfmRRqv/Aa891TTrrwzceX5f7uvpbRdRt9St/vKytXG+PPD9vcbm2rXFQxkpVPZ1jzauHipc1M8Hk16aL71Yd9q9xezbVau61bw9Cqttrj7eyjS+27vu16kHH7I62DqUafNL7R03hG/uLWFW3NTfGHjLULC3ZombctXLeWG3t91c3qV5b38zRt8y1F+aXMGDw0sRUjSiWvhz8ZrxpmjvNy7W2161J8XI1tW/eH/AIDXg9vo1vFfbov4q9K0vwbHerH/AHdtZVKVGpLmkfTY/K62FoRlEw/HXxLur+3kW3jba38VfK/xS8eXVqsiyybW+avty48A2a2+1o/4f7tfEP7SnhyGw8XW9qjfu2Zt1dMPZzjy0/sny9PE1MPGUZfaPLdDuPNma4f/AJaNu3Vl+Nria8kt7e1/i+9XVTaWtrp/yLtkrQ+G/hddW1TzLhfN21zwj7SXNIqrLlpxjEPAtxdeH7VWdW+7826tLxJ4qW/hbe1ega94Xhg03asa7tteF+JLW4guvL+ZlrSpS5Y80R0qv/LuRTmvFZm/u1z99pf2pmZV3bq0rfTrq9uFVY69A0PwXvt1Vl+b71eUqEpSNpYjl92J4bfeF9+6Ro/m/vVzP9ltZzblVv8AaWvo7xR4V+y2rMqrtrynULCFJG3bd392plhvZm1OvIzNFlaDbIzMu2vV/A/j6bTvlaRl+WvM9kdurN8q/L/FVyxZfLVlZlbb/DXJ8MvdPscNOnUo+9E96uPiNutfnm+Xb/erk5vHkfmN+8X5q8l17XpLKH/WfLXCyeNJJbry1kbcv+196tvrJ87ircx9XeCYo/EepKzbWXdXoniTwLbtpMjKv8P3q8h+AN+0q27NX0R4il/4le3/AGa7I+9E8D3fe5j5RuolstSmt/m2q1eb/EzSfPjaRV3NXpniB/8AipLhdv8AFVW+0RdRh+dVrlnT5pGtCp7p8r3VlNE3+ranWLzW8m5lb/a+Wvoa4+G1rKu7y1/75qvb/Dm185d0aqtc/wBUjzfEbTry+zEb8F/C83iG+hmlX/R1/vV9Sx/Dyz2L+7HQV514DtbXQdu2NVVa9H/4S61/56LXvYdwpQ5Ty505VHzM8nmuP71Y15eqrVsXC+avzferndSikX7tfjvNKQ/hMnUNSVd38W5a43VL1p5m+b+GtbWEk3N/drmbhm877rNUG8OU1NJl/eLt+au10uXfXFaXZTbVZlbbXYaau1f9qoNZSibO5aSS427VX5m/2abG29asW8G5Vbb81bc3umHKVW3Mu5t3/Aqmtbdm2/3avR2e75d1alnZ7VVa5pRAbb/Lb/7S1XutRWK4Zvut/d/hrWaBfL+7XO6tat821fmWiEANS31Zdu373+1VG6uF3M396ufj863+Zmao5NRZv4q0jGQE19eeUzfN92su41LYrfNUOoSs+5qxZp2Xdu3f8Bp+8BsR3W9lZtv/AAGt7Sdrf7tcLa3TK23+9/DtrpNNvfl3VUfeA7CPy/4f7tRtcLF81Ya6pt+7Tv7S837zVtL3QNi3vN022tC3/ezbt1c3ay/6Rz92ui0mVfMZVrH2gcxpR2S+dtratbVdv+7Wfb7XuPvVqLKsTferD2gDbqz/AHfzV0ngdvKmXbXP3F7G8f3t3y1teEbpfOX5v4q9DDVf3hMfiOy16Jkh3L/vVw91qLbtv/j1eqahZLdWKsvzfLXmetaTJFNIyq3y19Y4SlT5omUvdkYN43mr81UY7eNW3Grt4sluu3burEk+0St8itXJ70jTmjE0PtUMX+3Uc2qM3yrRY+H7if8A1itXQ2fhXZtZ9td9OlL7Rnzykc5D9onZvvVtafo0zfM1b1vpcNqvzVak1G1tV+8v/Aa6uWMSZIpxxfY4f92uZ8Qa99nVo933qva94jh8varbdtcZJOupSKzfdolKIR974ShdXV1eybl3bahXQ7q63MzNXZaXpsLbflre+wQxR/dVKmMeYrl5Ti/DvgjfdRs/zN/er2zwjoK2UK7V+as3w3Zx+Yv7tWrvFRbS33LtWuulT5TCUjn9at12tuX+GuZaKOJm3f8AjtdBrl4vzfNXn+sapIrNt3f8BatZSMY/FzGheT28St92uT1bWYYt21vm21R1C/mlbbWYum3F63zM33q5pS5jo5ilqGpTXUnlou6Nq0NB8MyXUisy/Ku35q6LR/BrSsrN81dxDpMOnWf3dtEYBE871y1j0u3kb+GvmD4na42qap5KfMsbV778XPEq2FnJ83zLur5b1SXzZppmb7zUTjyxOuj79QxZk+b/AGadDFvZf7tRtuaT5avWsVefH4j2OYmt4PmX+7V6OL+H71Otbf8A2f4atLF+8rrjExlIktYGdd235f8AdrQjTYu2obOJVWrTfd+Wt4xOeUiONPmrShRdu5qqwptb5a0Y1Xb/AA1cSZESou6po0+Vt1HlU7cq/LtX/arbmMoxG7dsnzMu2oJNvzbWpJrqs2a6+as5SK5SzNOq/e+7/drHvJ/m/wBqlkuvvfxVnzPuZWb/AMdrKUjeEfeDz/lqvJKzrSybW+7/AL1Vmbe1c0pHQP3VF5vy/wDoVDJ/E1N2VlzFEiv/ALVIrf7VMb5Pu/dqNX+aiUwsXlf+7Uf3pNtV/N/2qmhWr5gLW/5dq/xV6N4F0v7V5O77teaq++4jX/ar2j4dxRrHHVcxHLzSN7XNO+xWq7VWvP7rxa1k3ls1ekeKr+FIW+bc1fPfi64/4mm5G/iZawnyyI5pcx3y+Oo/L+Zq43xZ4g/tRvlbdHXM288j/eZqmk2sq/drKBt8Rh3X+sb5qrrVq8T5qp/casJG8RGpNzf3adu/75qPfuWpGP8A4qRl+b5aZT127qkBfuLSfcVaP96j/doAcrULtZvlpu35v9mnL8tAC0xfmp25fvLUbN81BY5fkat7QU3zLurn1+8K6DQ2ZZF/2a55/Cb0viPRtHdVjVV+7XUWbLtrkdJlVVX+Gums3b71eNUPfpbG1C6su75flq1C9ZcbNVy3l/irlNzSjVv71TqjVBburbvvVajSgsds/vU5V/ianbKryNUAWFb/AGt38VObay/3aqxu275ad/FVkEsjLu+Womf/AGqh3M6/LRI/y7dy7qskrzM25qpzN81WZv8Avr/ZqpIvzN/8TVESCHd8y1a2/L/s1Haxf3m3VYmi/u/LQQV1Zfm+9tqxH8rLVX5kb/ZqRW+aguMjYt3/AHi16x8N/wDWRtXj9nu8xa9i+HvytDW1P4gkfQXh1ttvGtdZbz/LXC6LcbI1+auihuti17cfhOc2mvaT7UtY0l16U1bre1UFjcW4/wBqnfafeseO4/u0Le7W+ajlA2ln3LUi3C/3qxY7qpPtq1AWNT7StZutbZbdt392oW1Ff71VZr1ZWZd1WFj5R/aY8JNdW8l5FH+8j+Za5/4F+PlsIY7V2+aP5drV9CfEbQY9Z0+aN491fH+paDceCvFDTKu2Fmbbtr18LXsfP4qnKjU5qf2j621TxRHf6XtT+Jfmrz261L7Fcblrn/D/AI1jn01d8m3au2sPXPE0c99GqN8v8Ve/GtGpHlkH1WcKftd5HrVrP59vu/i21k6k22b5a4+z8bx26qrSfw/w1m3XxEhvdUWNW3Kq0pTp8p0ZZ+8rxjUPVPD+k/arqH5m27vmr6G8D+FbOeNVZVr5d8O+Mo7WSNvMr1rwv8YYbCb/AFi7aulVjy+6e/neWUqdH2kT6M0vwNpvmbvJX/vmuqs9BsbCP5Y0T/gNeJ6D8brd2ZvMVv8AgVO8RfHCOK3k8hl+7RKU5acx+a8sY/ZPbptZsdNhbcyqtcHrnjexdZtsisv+zXyP46/aEvrq6aGCRtv3ax9P+I2pXkPzM3zfeWiKpw+0ZXqVJHrnir4oSaTcSKjfL/vVxN18aW85W87b/wACry3xhq2oaou1N3zL/DXCzWeqJMvlxvt+7VTxHL8JpTvH7R+inwZ+L63+lwrPN8237zNXbeLviXZ2ti0jzL/31X57+A/GmreH9qusny1e8ZfEvWtch+zpv2/erO9OUvaSNYy5T6K1T4r290022Rdtcy3jdd25ZPvV81x6zqkXyszbatW/iDUN23a1aQrxPaxleNTDxifT0njdXs9rSfdWuHk+JEa619n8z5tv96vKZPFt5b27Z/u1xGny6tceJLi+dW8tvu1Uq8eWRGSzjRxUJSPq+x8cx/bI/wB4rfNXvHg/x9Zy26s0i7VXbXwPJrOoWse75ty/3a0NL+LGqaXbsr7lb+61YxqxqR5ZH6HnuOw86XLTkfcni74yabpat+8X5V/vV8G/GL4lx+LfiE1wjboYa5rxp8Vb7UfM3TNub+GvJv7RkluvMZv3jNRPE06MeWmfkfsZVai5vsnsGqeMoVsVVWXzGrvPhrq0Nqq/N/tV83xxXV/JGzfwtuXbXc6TqN9psO35mauWFflNpqUpczPo/UPFEN58qsu37tcbqVrazqzN/rGavKNQ8ZXVhatIyt935dtY2n/FOa6kWNm+Zv4a6pYocIx5j1y3tbe1uty7a7C11u1063+8rLtrwmTxBeOu5d1UbrXtU27V3N/wGo+snVXpRjH3T2TxBrdrfxttbd8teE+OryPS7hpKmj1TVt3z7v8AdWsDxJomoa595ZPvfermnXlI3w04RhyyOQvvGm9tqs3y/eq9Y+Mt0aqrVH/wqq+uG+WOT/gTVpab8I7rzFZlZdteVy1eY6frvs/hMXWtWm1GHarVj2egzTzLIy17Fpvwqm27mhVlWt6P4fLbw/6unyfzHJKr7Y6T4G3senLbrLtWvoTXvENq+lsvmL92vleHztBZWi3Lt+WtL/hOby6Xy2Zmr0oz9086XujdaX7V4ouJF3bauWbb49rf8BqbS4lulkmO7cy/xU/T1V9S2/LtqPa8xfsuSMSePTpJY/u1Nb+H7h2/1fy16V4d0GO6t1k2r/erqLXw1Gu1mWj2ppKkeSw+Grx49qK1Rf8ACD3395v++q93t9BjT+GrH9hw/wDPGq9rIPYxZ86tF/s1h6pb/wB1V3LWpNqMKfxfNWPdX6v93bXwsKUTz5HI6xZL83+1WDDpa+Ztauu1aZZV+Wsu3VfMVq5qsYx+EqMi9Y6XH5fy7f8Ad21Y+z+V8tWrXaqrRMm5q5g5ivDu/wB7bWlDcbNu6qsdrs+78tVbydrfc1YhzG9DefvF/u7q37H97t215tZ6jumX5v4q9A0dlS3j+b71Zss1JF8r5f4apyWvmtu+bctSXlx5S7qz11H95975anm5SImfqmmrErL96uRmi+z3Ei13N1OtxtX71chq1u32iRttbxqFmcy7vvVnXVl833ttbEcXmqrLTZrf5fu1rGPMBgxxbZG3f3a2LO1Z422/NUP2X5v71dBptuu3bt/2a1jHlAx2gZGpse5K7D+xllj3KvzVXuNG8pvu1vy8xlzcpkWe7zvmrZtb/wCz/e+9VWG1WKRvl21VukZZG+b5a45RNTetfEG24k/i/wBmr3/CQb1/2a8puNUaLVJPvbd1a9nq6uy7vvNXDOI/sndrqm+us8D3/m323/drzPS7rf8A8Cr0z4c2/wDxMFZq6MNL3iD6G0WD7VZqv+zWLrHh/wA2ST5a6rw6iraru/u1JeeW7N92v0PDe9TOerH3jyu68IKzfd+9TbfwbHF1jrvLqWFW/wBqs24v41+7trr5YxMTB/siO1/hX/vmsu+l8r7i1tXV15v3WWoY7Bbpv4aPdF7xw989xK3ybqw7y1vJWb5pK9ej0GH+6tNk8Nw/3f8Avqq5OYOblPC7jRLqWT+Lb/u1YsdBmX7ytXr1x4ft0+Zl21VmsLe3Xcyr8v3qzlSiXGRxtnataq25qja6aW6Vfm2/3qta9qkMC7V21V8N2rX9xu+ZvmqAlI9I8H2TfK3+zXQapP5UO2jQ7L7Hbqy/3addRfaPlau6mYVZfZicPfRSXUjfLWTceGmfdXo0ek7/AJttObS1+7TlEyj7p5avhDe33a1tN8JRxN80dd0ukru+7ViOw2fLtWl7MftDFs9Gjgj3bdtc3401SOytZG+78tdxq0q2tu3+zXzn8YvGkdrayRrJ8zfKtXy8pvzcx4n8UvEDapqjRrJujXd8teT6pLubbXTahcNLI0jtuaT5mrnrqJXkrzqvvHtYaHLEzreJnb5q2LOD/vqobe3Vm+WtizVf4vmrGnA7ZSJIYlRflqXbUqou1V+Wmsv7yug45Fi1/vNVryt1V40X7vzVoRxb61iZSI44mX/7KrDPtp3lbVb+Kqtw+1fu/LWr+EQ6S6VG+aq7Xvytt+aqs0qu391aqzTqtYSkaRjImkuv9r5az5Jd/wB2o5J91Rs+7dWXMaRiO3rt+aq7Mzt/6DTm3f7VN+ap5joiRyfd20zbT/4t38NO+Xc1Ioi+b7tQfd+9UjN/FVWS43VjKXKHxBJL822q/m1Hu82T/Z/u1Yht2b+Gs/iK+EkhiZttW2Tylp8aKi1Rupfm27q2+EzkTWcrPdV6N4b8R/2bD/u15zp8G9t396te4n8q32/8B+WrgBv+IvG/m7vmZmrz2+uvtt00jUt1KzNVBvvfxbq45yKhAtQvv2/7NaHzOtZtv/eWr25vLoiWZd8/7yqLVdvPvfNVBvvVhI0iI3Sm1J/FSf8AAflrMuwyn0yn7N7f7NBIL/tUN96j/apf4qAEb71L97/do/iqOgsd/s0tMp8MXmyf71AfCTWtuzyLW9p9v5U3+zTNL07+LbWrJAsS1t7L3QjL3jodHl/75ro7V/8AabbXH6TL/erqLWX5Vr52rHlkfQ0pc0Tchl+X5ttXresu3bf8y1qWrVxnXE0rdfm/2a0o02rVGFPmXbV6P7u6oNAb5P8Avmqs3/fO6rTf3f8A0Kqsz/M1ABH81T8+9RQr/dqRW/ioII2X5qhaJUarX8VRydaskpslQ7PvN/D/ALK1Ykbc3+zQyt8tUKxHG+1qc0v3vm3/AOzUMjbKrtK23a1BMiRm3t/dpyvUC/e+b71SxxfNQBraX95Vr2T4fr80bf3a8b0mLdIrbq9s8C7f3f8Au11UI+8RI9e0t9qq38Nbkctc7Zz/ALtVq0t7/tV6sSTWkn/u0R3C/wB6slbpWapllrTmINJp/wC61N+0fN96strxUb71Q/b1VvvUcwG9HdVHNeKm75qw21L/AGqp3Gqbv4qVwNiTUfm+9Uf9o/7VYLX9NkvNlRzAal9Kt0u2vK/Hngi31dW2xru+b5q75rxahkeOdW3bauMuX3hypxqR5ZHyrrXhDUtGZlt2ZlVf4q5GaLVPO2sreZ/tV9cap4ct7pvmVfu1zs3ga3dv9Wv/AHzXVHEyMpU5RjyxPnW10HVrrdu3bf8AZpq+F9QsJPMbczKtfS1r4Pt4v+Wa0668K28qtujX/vmj6zKRlToSpy5onzzb399b/LtZWrY0OXVLiRWfcq/7VepTeA7fczNHH/3zUtr4ahtf7vy0vbyj8J2VatXER5akiDwzPcQR/PIzVqateyS2sis3+zR5Udqu1ay7q682by91V9ZqHnfVaMTnP7BW4ulZvn/i+au90fSIYreNWVd1VNN07zW3VtrasjLt3ba9Kl70fePEruNOXLGJoWPh+zl+8q/981rf8IRZzxq3lr/3zWbYpJBtZq2F8Rx2q/My/wDfVaGEOWXxRM+TwNZr/wAs1/75qFfBFmrfdX/vmo9S+INrbzbWkWsO4+Jtusn+sWp9oX7Ombkngiz/AOecf/fNV28F2a7vlWseT4l27fdkWs28+JcfzKslHtCuWJqXHhWxaT5vmX/drWsfBFj5MbbV+b/Zry+4+JqrcbfMrcsfirGsKq0lHtCKbipSO6uPBFq0f3Vrj/FHhK1tYW2ruqCb4rw7f9Ytcj4o+Jcc8cn7z5tv8NP2htKopRueQePJY7LUGjSsOx2vN/srVPxZqzalqkkjN8rVPp77o9y/erKcveOeHvHp/g+1t5du7567T+zrXb95fmrx3R/ErabN95dq/wANdMvjdWX5flrL2nvHTFx5Tc8SaDC0Lfd27fu15TZ6QtlrSt/DurtLzxatxH8zNXE6lq3+lLJF/eolUIcIy96J7hoem2stjGzfM1a3/COWbt8v8P8As15T4f8AiCqw7d33a6BfiCv/AD0+WiFU1fKegL4Vs9v+rWrFr4Xs0Zdyr/wKuIj+Icar8sm35fmpn/CxlRvlbcta+0Mfd+I9Qh8NWO1flX/vmtCHw5Zrt+Va8lj+Juz5lkb/AL6qxH8U1/vbqUahX7s9iXRrFV+6u7/drJ1Kzt0hbbtrzdviqu7b5nzVk6h8UFlVl8xv+A0e0C8WXvEkUO5tu3dWAsUabpF27Vas6bxQt/Ju+9Ve81TyoWbc22teY5viOxh1RbW13K38NUNL1df7W3bq4ObxVuXb5i10XhWBr+ZW+8396phLmkKv9k+ivBviCOK1jVq7q38R2vlx/MtfN91qlxo1vuDbVrBb4r3FvJ8zO1ayjyjp1Y/DI+uF8S26/LuWnf8ACRx/89BXyXH8XZP4pqf/AMLff+8//fVYe1ib3OWk8ZLL/wAtl/4DTV8RrcN97dXlsN1NK23dXSaWjL8zV8Z7TlPM5TsI79Z2/vMtSR/NMtZOnp8zV0lja/Lu+X7tc0pcxhykkdxV6GWs2T5GqH7ayNUSiB0Mkq7f92sTWJV3N/7LVVtU/vNVeS6WXdWEuaJBVs90uoRqrNt3V6Zpb71Vf4a4nw3pvm3nmMv3a9A0uw/d1MPeL5uUj16dlt446x2laLa1bGoQfaL5l/hVVrM1JWT5fl20VY+77phGoRfav7v/AI9VG6Xe25qhW6VZGXdUm/f833q5qXNzG8Zcwq2+yPd/eplxFt+98tT7l21UurjYv8Vd0ZmpWmX5d1T6bceVN96qbS+au35aIX/eK1aRkB6Dp9xG8NZ2sXiwLWPp+pMjN/dqrr15uj2q1d1KPMZSiSQ3/myN838NTTL9ohb7zNXN6OrS3Em5q7CxtW8v/ZWsKsf5So/Cee3VnI2qSfLTlRom/u7a6C8tV+1SN/Erf+O1Xay3fdrzqsJAvhIdP1LyG+Zq9k+GuqRvMrMys1eNtokm7cqt/tV3fw9aS3b5vuq1PDRl7QZ9U2etxxWKtu/hrJ1DxbGrbd1cjJqkiaTuSRv7u2uSuNUklb5Wavt6WI9nTInHmkd3eeK1/hasebxRu/iauRaeZ/4m3Vn3V03+1WssTImMDuofEa7v9ZWtZ+II/wC8u2vKobqR2+Xd96t+zimfbt3MtXSrSkKceU9Ss9eWVvvLV6TUV27mauH0e1mX7zNWlfXTRQtXpU5SOeZNqniGO33bmXdXE6x4rkn3Kn8P92o9QWa9m+Vm21Y03wvJO25t1VLmIjLmObt7C61m43bvNr1jwb4cW1jj+WrGg+FY4tvyrXbWOnLawr8tXGAc3KDJtXaq/Kq1V/5afNWhIvy1l3Uq29amPxS5jS3qkdRqq+ZurH/tTbVq1vPN+9Vcw+U1lg3U28SO3hZty/dqNb9Yo9zNXD+OPGkdhayfvF+WjmDlMH4ieL4dOtZG8zb8rV8e+OvEcmvalI27dGv3a674nfEGTVLqSFJG+avIb6fyv4vvVlUn7p3YalzS5irfT7G/2qw7q8+am31/ub5WrMkfzWryKlX7J7lOPKbOmz+aq7a6SP5Yf7tc7oq7drNW5dXCxKq/w1vS+EJxLkL7mXFTfK7Vl6fcbpPl3f8AfNayr/E1bxkc0o8pes0V9vy1cjba21vu1Rt28mT/AGasNKr7q0jLlMpe8SXE+1W3Vk3Vx8zbW+X/AGqr3WpKm75qy5r3f/vVM6hpCHMWbi8+ZlqpJPvb5WqFpfl/2qj/AN5q5uY6+UkZt9O/h/2qRelJ/vfNVhyit/tfNTG+dvlp29d3y0/b8tAEX3P92oWb5vlapJP9mq7fLWTKRDI+/d/s1Xb56mbb92iGLe1c/wAQDY7f5t1aEaKq/wDxVNhi206Z1/8AHa3jHlD4iG6l2r96qcKebJRM+5tqtuWr2m2Xm1PxSJL1nB5S7qq6hdbG/h/4DWhNtiVq5u+ut8laylyxFH3ivM25qb5W7+LdTWb/ANCqRX+bb/49XmSlzHTGJJGtTM+yP5ajj+f71OZ/l+X7tVEDPuv9Y1VP4qs3DVV31MgGt940/d8tR09tyKtZmiChfvUi9KRfl+bdQSPX+6tJ/utQu2nfdoAY3SmfxVJ8u77tEcW5qopjoYvNat/T9JbcrMtJo9mrsrba6qztViVfu7vvV00qfN8RjKXKV7ODyoVqG8b71XJpVX+7WPeXHzf+y10z5eUUf5i9pMvzLtrsNP8AnjXb81cPpcv7z5a7LTX3qrV8tiY+8fRYaXum5b/Iu6tSzlrLtV+7Wpar/erzD0om3a9Kur8u35qzbP8Ah21pfcZV/wDQqgYf3v4qqyL8y1d2f8BqKZF3UAQxtsap16VUZNv8NWIX+WrAXb826opPvK1WKjk+7uqAK6ptb5vu/wB2iRlqOaXZ/tVG0v7z5WXbVkkcm3+Go9u5f/Qam/vfxU37rVRBVaLb81TRtvZaazru+9To9tAG5ou3zFWvVPCt59l24ryvSX2bdtd9odxtjrqpfERI9as9Z2L96rX9rr95Wrz+HVGRfmkp/wDbZr0omR6Lb6pG235qsNqK/wALV5jHrzJVyPxBv/iqgO0utUX+9WbNrnzferm5NU83+Ks9r/5t26nzAdY2st/eqNb9m/irmft/y/ep0d/UcxcYnSNeNt+9Tf7R/vNXPtqXy/K1V5NR2/eajmA6hdRVP4t1O/tSuR/tH5vvNTW1Tb/FU8wHXNqK7vvVDJqK/wB6uTbVG/vUz+1qZB1v9oR7du6m/wBqL/E1ch/a/wA33qik1TY33l3U+YDrmv1/2ao3F+vzba53+1t/8VU7jUqQGpfX6/NWK1/tuvvfLVO41H5fvVz99qixXDbG+Wt4mNQ9k8K3Ucqr83zV00lxDErNXivhvxUsH3W/2a0Na8cqsbbW+bbXrUqvuniVeX4juNa8Xw2Ubf6v5f8AarynxN8U/m2xSfNXnfirxvdXs21Gbav3q42S/mlkZt25aJVTi5ZSO6vvG9xdSM3nNt/u1jzeI7hm+WRv++q5tbr5qGuPmrm9rI0jSidB/wAJHcIy/vGpsniO4+Zmk3VhrLTZG3qzVPNImUeU0JtZZm+993/aqzDrMzL8zN/31XNfMi/Mv3qct1so5pC5ToJtUkRWbc3/AH1WbeX8zL95ttU2vN395V/2qhkuty/L826toyFyGXfSr5y1vaH+9Vf9muX1D5JG21u+Hbr5V3MtXGXvGsR+sfuJtzN8rVDDqkjq3zL/ALNaWuQfaI9y/wAK1ya/umZayqx94Ifym8upSfK27/gNUb663L8tRfaNzfe21BdfvV+9WJoSaXetFN975W/vVuLdSL/FXKwvtm3fw1tLLuX73y/3aCjV/tKRY925qj/tFnbcrNVDzdy7ajb+9Vkyia0OrybfvbqG1Ztv+srDVvvfw01pWVWVW+WoDlNb+15P7zf8Bokv5Jf4mrFW4b5qasu+Rd33aX2h8p2Gk3v3fm+81WNav/3ci7qw9Nlb5l+WrWqNvVq9Dm905Yx94wftjLdct8v8VewfDm/j8mNa8RuH2zN/stXd+BdU2zKqturOhPlkTXj7vuntPiqWOXT1/wB2vCfEFx5V43zba9M1bUmlsfmavG/EU7LdfN/tV115e6c1P4yZb9v73zU77T/tSVkxz/3l+8tHm/7P/j1eYepynWWOjfvGauks9LVY1Vfu1JDbx7vl27q6HS7Lf+88v5dtfKSPHKlvpflKrf8AsvzVs2sSrHub7zfNUqwfu/4qS42xQ7VrIgzLplfd/FWXMm6rk3z/AHf4ahZfl/h3VpEgybhmVttQrdKzL/dq5eKyr/erLt3/ANIX/abbTlAD0rwfZrLCrbfvV6Fa2qxQszL91flrj/BaKsce3+GvQLhlS1/2vu1hGPvHNV92PunKyRbZJJP4mrn9alX5mWuwurf93trjfEEEjqyotaSickZHJrdbpG+b5fu1cWfatU49Om3bdtSNp1xu+X7tTGnKR305Fpb35W2/dpkku9eKrf2dcbWq1Z2cibt6s38NTKlKJrGUSosTRSNuqP7V5UnzVotYM8jLtbbWLfK0Um1aqJrc1LWdtysv93+KpJF8/wCasuxf+Hb/ALNbEPSuqnPlJLWk2caSbtvy10Ue1YVVay9LiZ1bbVqZmRaUpcxEpGPdKss0ny7m3VJp9kzybtq1Vt5/NmZdq102mwR7VrCZcTSs9E823ZWVm/3qksdO+wXDMvy1r6bKrqq1duLPzY9yrU05Fz/ulizv1ls2jZv4aoR2W+T5fmqlM7WEnzf8Cre0P9+ysterSq83ui5uYqzWW1d22si6tfm/3q7XUIFRfmrm2i3Tba9eMfdMOYb4d0P7RJ825v4a9I03w4qxx7V3KtZfhPTv9X8td0u23j/u16WGpmFSRmyadHBGzbdtczrUqr8tbGuazHEv3lVf9qvO9S15ZZGYf3q7JS5TD4jptLs42bdXSWcUMTf7Vef6f4g8pVWug0fWWvZl/iqYzNZR5YnpGm7du4VoSS7F21g6bPth3fLUkl0zybt1bxkYSNKS4VFauZ1i/Xc22rl5dbVrlbqVp5N1EpByli3uvNk/2a2LeVkrPsbXZHubbRqF+tlCzbvmqYm1g8QeIFs7VvmVdq184/FDxu0vmKjfNXSfETx4sSyRrN8v3f8Aer5/1zVmv5Gkl/vfxVZVOHNIx9QvWfdJL8zN81cjql/vkbd/47Whq2pKvy7mrlbiVmb71edVqcp7dKmQyPuapLeLe3zVHDEztt21pQwKteelzHX8JpabFtVd1T6hub/aqKzdYmX5qveUtw3/AMVXoU/h5TCXMGm2rf7S/LW5v2x/eqraxeVGtV7y62dGrePumMveHTaisTfe+Wq7a35X3f8Ax6sm4n3s26s+Tc7VzVKhpGJekv2uJGpqytuqlGuxW+7VmNPlWueMpSK5eUnqVfnXdtqOPb81TbPlroQw3/NR/F8y05Xpqp81VEB2zZJ8rbqftXbSr8/y03+FflqwIZG31DJVhvl/i3bahZd8lRIIlfyl8yrUcX+zRGtSN/FURiBHI6otUJpWZlXcv+7U8z/eqrGrSycVMpAS2sHmyV0NnB5UfzVR0+1/iatiZlih/hrWEeX3iZSMnVLjZurl5pdzVpatdfM2GrGauWrU5jalEf8Aw05W/vVHub+KnNtrnNCxHRJL8tQxvUcz/eqwIZH+aoKfJ89LxWJRHTt/y03/AIDTl6UWJG0q/eFP4pNv7ypKF/ioVvmb+7Tv/HqWOJnoAbs3tVi1i+arNvZf7O6rsNv5TVtGApF7TXWL71an2r5axYflarUb7/8Adrupsy5eYkuLptvzbf8AgNY9xcM7VoTdKp/Z2ZqzqhH4uUtaT8jfe213Glv8q/xVxelxL5m6u00lG27q+exMT6DC/CdFa7d23d/DWta7flrJs/mb5a2LP7396vKkenGRqWab5P8AdrSVFdV3feqna/eVv4a0F+b+HZWRZHs3baYyNVlm+XbtXbUUiKrfLQBSZfm+9Ukf/j1O2/ep/wDDQBFv+b5qhmlXy/8AaqSZdq/KtZ1xP8u7d8tXEhjGl+ahX3NVdpfm3ULKrfxfLVEljeu75vu1G0vy03fSf71ACK/y1Mr/ADbqr7/mZf4akj+ZqCDc0l922u301tkfy/drhtJbY22uqsZ9tdlIJG81x8tN8/5qy2ut9I11s/iru5iS+11tXdup0N626siS83N96oluv4lasw5TqPtSsv3qhkuPmrDjv/m+9Un29aqUgNr7Vt/iqNbz5qzvtnyr83y1Smv97N/doQG41/8Aeb7u2qs2pZasGS/XbVeTUdtVGQHQNqn+1UMmqfLXOtf/AO7UMmpfL8tTYDpf7Sb7275ai/tJvmrmVv2ok1T5flqeYDpf7R/21qCTUl/vbq5ltU2fxLVSTV/mba1KMuUOY61dUVKrzap/tVyMmr1Xk1n5dq1rGRlzG5fasq/e/wC+a5+81dXm2r/3zWbeapv3bqyftDPMu1d1VGRjI7LSdS+Vdu6pr66aWNmZt26s3RUZ13N/dqbUlZF+au6meLVOX1Lb5zfN8tZbfe+Wr2oN+8ZWrP8AN3NVT+IgFb5qGb5ttG5X27f+BUM6vItEYkyIfNXdtDVMsq7fvfdqu3ySMy/+g0jP97a1XyyDlF3r/F83+1TVddv3aiklZttIu7b833qr4SYxHM+xfmqqsvzLuqwz+b8rVRkfa33f4an+8aDb6Lf81V9Nvfss3zfdrQZ/NjrHuE2Sbl+7VP8AmJ+0d5a3S3kf8P8Adrn9W01kkaRfu1T0vV2t2Vf/AB2uiWWO/j/4D96q5oyKOUjf5v8A4qntL8taV9pfzblrJb5d3/s1YSjylETN83+zV+1uPl/2f71Y8zfNtqzZytu2rU8wGv5v+1tWnK/y/wATVV3/AN6iOVfmWmBL5g/u0iy74/8Ax6oWf5aj30APkfZuw33qYv3vu05drtTvuSUAbWm/Ky/xVa1Z/lZqp6bcfdX+KpNUl/dyLXXGUeUxlH3jk7x285mrp/Btx5Uy7vl3Vyl395qsaTftZSLt3VhTlyyCUeY9wuLqP+z/ALytuWvK/EjR/aGYfNWg3iNvJ2/7NcjqV+09x833a6atXmiTGn7xMrfNU/nn+7VCFt33as7f96vPOg9X0eVriZfm/irurXbFD/u1x3h212KsjV08kuyOPb92vlvtHhFiS9WJdzVnzX/mru/hrHuNUae4aNW/dx1J5rIrbaRES0067vl+Vmp38PG2seO/+8qt8tWo7r5V3ba1iWOvE/hrJtYv9OX/AHq1GbcyrRZwebcfd+Vf4q61y8pEjtPD915DfL96upm1ZWaNd3/Aa4i1/df980261f8A0pl3bdtchlOPMegreLKtULyJZY/7v8PzVz9nqjIvzNVhtWXb87bt1VGXKZ+zLlvpcPy7VrTt9BjZf9XWDDr0aSLtat3T/EEMu3LfNWkKvLIfLEkk8ORuu7bVGTw5s3fLXQLrMLr8tVbrVoXb7y1u6sZGRy9xpHlKzba4/VrVopvu/LXol9fwvG2G+7XC+ILqP5m/vVzS5TpjKRhw7YJl21q29xGv/fVcwt4vmbf/AB6ry3/zbf4a5pe6bneaK6vH/wCy1Yvvu7v7tczoOpN5LfMu5WrcuLrdat8u75fm2048xEjj7G92XTbvu+ZXaafqkfl/xL8teZxys0275tu5q0rfUmi3NuatnAqMvdPTNP15VmVdy/8AAq7zT7pbiFV3V4Fa6zsmXc3y/er03wvrjS261zcvKPmNzxZFttWkX+FateDbjzVjqvqX+n2LR/8AjtQ+D/8ARbjbu+XdXXSl7xVL4juNYT9zurm7WDzbpV2/NXUaltlt1rP0m133FfVU5c0YmEvdkdl4ftfKhWptauvKjb5qmsXWKH/drF1rdKzf3a9Wn7px1Tg9evZLqRl3fdrm5Ipnb5lrvP7Ba6bdt/2qmh8K+a33aJU+YzhLlOBt7C4+X71egeF9OaKNdy7WrW0/wkqMu5d1bkNgtrtojS5TSMyTd5UO1aa0u2NW/wBn+Kqd1cfvP92qs17tX5WatOblJHX15vbj+7VezTavzVDv81vm+7UyzrBHWfMaxiXLi/jtY2ZmX5Vrx/4jfEGOyWRRMqrWl8QPGi6bayMkn8P96vknxt48k1nVpI0kZo1olU5S4x9pLlidFq3iBtbvJJGk/d1zeoXG9fvfLVWG/wBtuq/3vmrNvr2p9oerTocpj6gvmyN/s1n/AGVv9qtb5X3VGzLub+7XDKPMdXvRK9vEqVJJKsVRyT/3arzS/LWXwl/EWIbpkuNv8NdBptxv+9XJwy/vN1bljKyqtaU5+8SdDcSqi/erHupVdvl3f8CpLq881qpyS/NXRKoRGAM//j1V5FqVm3tTmT5f92uX4iyuq/N/eqeD7tN2fKrU5flZvmojEC1ClOb7pqusq/wtUv2j5WreMiRWf5qcsvzVDu+9TfN3fxVfMBe3bPu0ffb+Gqn2ilWfd96o9oBYkTe3y1XZ9jcf99VJ5sfzU1mV6OaJVhFbetKz7f4absp2zdV/ESU5F+b/AHqktbVU/h21aWL/AIFVi3g/vNURgUWrNVX71Q6pdbFb/wBmqbf5Ct826ud1i63/ACq1a1JcsSI+9Iy7yXfI38S1X2/d/u01m3tup1eZL3jpjEdvoZqbTW/u7qzKJdy1BI9N/wCBUtFxxiN++tG35aT71C/NUjuJ9xqX+HbTV+ekoJH0v8VIqbt237tWrWy81qqMeYCGO33rWpa2v3f4t1WLew27flq55Sq3y1vGmLmCGDZUcir5jNtWpt3zbqj2fM2Pmrfl90ylII/kVqmVtlQ79tRzN/DRzDJmlVqN+/a1UfmeSrkMTOvzfeqebmHEtWf+vWuw0lvlWuLh/dSK1ddo8vyrXi4uJ7WDkdVZ7X2/L81bFmm3+H+GsSxrbs/v14sj10bFn/q60o923bWXDtStKFtv3q5zYXbsX56ik/vVKzLUUjb1+Vvu1ZAxqX738NNpu75mWrAhvG+VqzJfuCtGR6pybnoJKLRbvmoWL/0Gp9vzfNTGT5vlWqAavyU5v9qj5t3+zTZPZaBMr713fKvy1atdrbaqt975asWa/N/FQZG9YpsZa1obratYtu3y/wCzUvn7Wb5vmrupEyNeS9+X71V2v/8AarHmut33ar/at38VagbTXvy/3ab9v3LuVl+WsNrpu7VC17/Du+WjmA3P7S+bc1H9r7VXG7bXNtf7/m+81K15vWj3viA6VdZ+X725ajbVPlb5mrmWvWX7tQtqLIv95qvmIudDJqOz+KoWvV2/e3VzjalTvtv+1uqAZsNqK/d21Xk1Td/e/wCA1kzXX8VVWuPvfw1fMBrNf7Kj/tL5vmaseSeoWuG/vVAXNSS/Z2aq7XrbaopL9771N+0f3f8Ado5ieYuNeMv3f7tVZLz5Wqv5rNu/vVGsTPu3VqjOQb2uNqnc3+7Vy3t923d8q1HHBs2qtWoU2L8y1pEyOk0mVYo9v+zTtWnV923+7/FWTDPsXb/dX71NmdpW/vbq7ISPPrnP3z7pGZazZG+at68075dy7VrFvoGT5v4as4+Yr/aNu3G5N1SLP91aos2z73+9TPP2/wCzTj7pRoq6u3+0tOZt/wA1Z8d0qfLTvP8A7rValzFFqRlbb/eoXbuqr56t/vUeaqfxVXOSSTOqbWVqz7j7zfNuqxM6uu6qsj1EpAEMv96nTJ5q7v8AZrPaVlarlnOsvy/8BqYy+yBQuFa3bdV3S9XaL+LatWLy1V4/l+9/u1gyRNFIzKrUSjygdot/HdQ/LtrL1C1WVvl/4FWRb3jJ91vu1dhv6OYojaBd21VWiFNrN8tTNcK61XaVqmQF/eu37vzVB/wGqvn/ADVMrK/8VSA5n+X71QyNT2f+FaTyvX5qsAjl/u/w06SXc26m+VsbdTW3M1AGxpctTatL+7Zaj0+L5P8AeqHWH27lrb4Ymf2jBuH3M1SWcX77dVWaX95/s1e09/Nk3VhGXvFG5HB+5+X5a53UE/eM27/ZrppJfKs/vVzV5KrTf3lrWZQy3ZYvl+7V37RH/eqgrLu+an7v92sAPojT4Fit1/2VqDWr37Ha/e+Zvu1rLFsj3LH8tcXr1+15fMq/6ta+akeC/wCUdpMXyybvvNWtMn+jybf4V+bdWfpf+ratBnWWFv8AaXbXKM5tZf3jL/tVejb7qq1V7Wwk86T/AHq1P7NbbtbdXTGQcwQtvb7tbml2vzK23dWdHZbJFVfm/hrr9N0vyrdfl/hrWXvEFaaJUVmZdq/3a5q6uP8ATG2102tReRCzNurj5E3tu+auYk3LO6X/AHar6ldNEvyturNhvNu1W/u1X1DUlaTatZGvKRtqkiN96tKx1uSLa27bWH9naVttXVtVSNdq/drRx5iOU3ZPFbRfeaqNx432/ebbXP6hbt83+181c7dRSP8AMrfdrSMDOMTuP+E8VmZfMrI1TxD9q+6zf99VyCrJt+9Ua+Y0m1m+WtowN4wNy3vGaRtrLWor/LuX7tYenptXdW1aqzLRKmWdF4d/1fy/NXWSRN9jZVb5tv8ADXO+GYlSP+7XYLF+5k+b5dtbwpGMjgYdN+9t3feapv7Jkn2rtZVWt7T7JXb7q10Frpsb/wANEpcpMTjbXQdi/d27a6rw6jWsi7mrS+wKjfLVeRlguNy/dWuSfvFHaae6yx/NTrdPst9u+6tYdjqP7uP5q0lvN22lGXKd2Gp+0kdxbsstqq1c0eyZpmb/AIDWLod0su2u00uBd1fUYOftImOJp+zqFpm8qH7tZrbZWbdV7Un8qOuda/8AKk5r3PhieVL4jpLO1jf5f71aVvYR/wASrXL2uqbP4q1LfV61jMiUTpreCNV+7WLrk6wbttTLqipG26uR8Ra8vnMu6qlInlK95qO1v96qsc/mt96sNrprqbdurat/3S1y8x0xiXPNaJfm+asHxJ4gWyt22tU2papHaxt81eC/Fbx8tnDNtb5v4amUjTlOG+MnxBa4kkt4pPm/2a8fsXaWbc33qTWNSm1S+kmlbc1O0373/j1cM5e0kerhqHL70jaklZF/2ay7iX+H79Xbhvl/vVmTfI1EpcvunRy+8Na4b+Gq8lwz0M/zVB/HWEpSNIx94f5v96o5JadI+371U5G3tU8xfKW7XrW3bt8tYVr97/ZrXt5V2/eqqZHwkkz/ADbt1V/N20TN81V2Zd1XKRMZFxZ6m82s3f8ANUyy/wDfNRGRUolr79L/AHqg82l3/LWvMHLyj2f5vm/hpvnt/FTNy1DI/wA3y1MpExiWVnoaWqLS7W+Wnebuo5iuXlLW/wDvU3zdrVCz/wAK1Gz7v4qJCLX2r5fvVJHe7qzKfG1ReRpymxHcL/eqxG6/3qwVlZFqZbr/AGq3jU5SOU3o5V3fLUyy7PvVz/23+7Q2o/L96tfamfLzGteX6/wVzd5P5sjN/DTri6Zv4qqVzTnzGlOIn3Kd/Dupn8PzUm7eyt/D/drC5RLv+Wot3y05m/u1FuqShd9JupF+8KX+KqFISP8A3qkVFSmqtOWpGI1MVKe1KvytQBasbXzZK6ix0vbGrbfvVg6bKqyLtrrLe6jeONf7tddIUiOS32rVNkbd92tjb5v3arXEWz7y13cpzcxnKq7W/vVDJLtb73zU64lVWWs+S4+ZmrCUjW3ulhpflbdTVf5qrrLuapo03t935qyAsQxfvN1aCp/dqrCjKu2rEf3jWsRc32QkSt/RWX5W3VgSf99VraK+3b8teZjI3PTwfuyO20/7tb1j/drm9PbZtbc1dBZy/Ku75q+ake9E2IWX7rVcVqo27/L/AHqvLtrI1DdvapF+61OWL+9Sr0oJI2+7UDVO3yt8tVt2+T71WBXkVlqFlVZPmqzJ941WkoiUV2fZu/u01k+anSfe+78tIvV6oyIW+T5lWkZtlSSbd3/Aaib7tAELfwrV+1Wqa7d1aFqn92rA0I/kXb/6FVe4l2t8tWpHZVb/ANmrPkZnWuymZSK7XG6P722q+/bTm/us3/fVV2+98vzVpICdpd26qkkvy/w09vu1SkbY1HKA7fUe7b83y1GzfNSyN8vzVZDEa4batVZpd/3qJJW/vVXklqCAa4bd/dWnfavvN8u6qrN/d+Wq7Pu+9/dojHmFI0mul8v5vvVXkuP9qqe7erL/AA07f/DVke8WGf8AvfO1C/7VRxtvVdq7mqaOJm+9Ryj5hrfJSqn91atx2/qtTR2rf3aUYklLyN+2nx2+2tBbXZU0cH3t38K1rGJZRW3+XctEifL96tPau35WqlcKv/AaqMhcpWjdUXazfLV2Nt7f7tZqszr/AOO1oW7Kq7VWt4HmV/iJJkXy/wCGsW8g31sSKu37v/fNYd1uWT73y13RZySMm6sNm6qMlv8A7NaVxPvZvvVX+VGb5qmRETNa3+ajay1fb/Z27arN/eqJRNCvt8r7y0M+1vu1a8pX/wBmmNF83+zU8oFZm2VH9+ppLdfm3N8y1Gq/eo+EkqyJ8u5fu7ahhbym+arTRVVuEbc237tSUXobrcq05rXzd235l+9WPHPt21qWt/8AM3/oNaRl/MSU5oGTdt+7VNpWT7tdF5Ud0u5VqrcaN8u5ark+0BRhumlZd1TSLuXctUWtZreT7tXLXc6tms+UIyIvK/efeq/Ci7W+9TY7dmb/AGqseV5VHKUQtF606PbuVTTZPvCo1+T7rf8AfVMJSLU21vmqFU3SLUi8qy/L/eohRvM+61WBtWv7qP8AhrL1aXc3zVaknWKFt38K/wANc/dXDNJ/s1cpe6LlK6xbpv8AZrSt4ti/LVO3TfJub7taCuqR1iIbfXm2NV3Vks3zVauH3t/s1X/i3feqJSKHQ/6zdVvj2/75qvHF93bVvymoA+iPEFx9gs5Nv3v7tcL83mMzfersPEG66uNqt92ufksmlbbtr5eR8/H+Yba7k+VfvV12k6TvjZmXd8tZuk6SqSLururW32qq/wANTKJZyraXHa7mX+Kqskuxf4fu1e8SalHYM3zbdtcFqHiZZZPlZfm/u1BB2ugot1fbfvKtekWdqrWu6vMfArM1v5zr96vVNPnVbVd1dEZBI5Pxku2Pb/drh5vvfLXWeKr9bhrpkbd/CtcXeXS267v4v4qymZwM+8l8hm2tWf5rO24tuaotQuvNm/8AHqrrLvk3VKN4m3az/N/DWos/3dtc3a3Dbv8Adq8t0yN8zVvEDSmdWjbbtb+9WPcQKm7bViSVnb+F2qqq72b/AGv9mtQKf2DdG33aqyab5UnzKu6utsdNVoVZlbdS3GjN97b81TGXKHMc3Ywf7NbEKL92iSwa3b7v/jtR7/Kbd81dHPEXNzHYeHV/0euqklVLWTb/AM8643wzdL9n+9XRXU7Layfw7lojUJlEp6fdKn3vvbq6Czv4/vM1eeR6k0TfM26rMevbW2s1ZylzBGJ31xqK7fvfN/drNkn3NuWudh1lZW+826pvt/7yuWUi+Q6KG62bV3VrWt75qr833a5e1n3Kqstamny7G27f9qs48x6mB+I9E8P3/wC8XcytXqGitvjVq8N0W6ZLhW+VV3V7J4VulntV+avey+pyy5TXH0vtF7WlZoflrj7iJvM5rvLyJZ46o/8ACPNcLuVa+sj70T5OXuyORj3M3y1sWKtFH81akfhzym+ZabdQLa7lquTlCMuYydW1T7LCzNurgdQ1T7VcN8275q1PFGo+azKvzL/FXKwt+8bdXJVqcp1QhzSN+zl2bd3/AI7Vm81ZYI/mb5awWuvsqt+8rh/GXjVbK3kXd81Ze2NuUm8ceOlsoZP3nzf71fNfizXptZvGkaRvL/u1peJvFTapM0ayf+O1yd4/yt81Ep80TrpUub3jNkdauaf99ay5Jd0n+zWpp/3RXHH4jvj7xoXDfL8tZs33vlq1cPs3LVGZ9v8AwKtZBEryN81R76Vv9ZUTf3qwkaDZHqJV3tSSfNU0K1IE0PyrVy3fZ/DUP3Klh61p8JMh7NULVLJ0Wq0jb2qg5Rd/zUu+of723dS1Bsidm+Vadv8Alquz0K+2gjlJmam/fbdUe7f/AHabvf8AvUuYQ+nq3zbqjVv++qevSjmKFZ/lpP4aZupy/drQURv+1S0UxX+aoECv/dpy7tu5qa396j7tADt1Rs3zUrVE1QANt3UfxU1fmoZ/m+WgobS7vmpjfeNJUi5h/wDvUypGqOgYVItMX/dp33fu0ACfx0+mL97c1H3moARm/vUjNv20u9fSomqirkiztE3y1pWersm35qxGb5makjfa1VGXKZnfabq25larlxLuWuM0+82fLXS28/mx7m/u12U6vMTKPMZt1L+8rPaX958zVd1D7zVlM3zVlIIotwtu/wB2tO3rFt3/AIa1LeXY1ESjSX5GqeN933azmvPm+98tQre7Gb5q354mfvGw23b8q1e0mXbWPDdbqv6fdfvvlX5lrjxPvROzDS5ZHd2L/dVfvVvWLfNtf+GuZ0190a7q3tP3bt1fLVIn0UToLX/ZrSjbZ81Ztm/yt/6DWhH91W2rurI6Cw0qvTfN2fdqJn2/xf8AAaTf/FUEg3zs1Q7Pm+ZqkV9y/NS/L8u6gCCTajfLuqu396rUisrN/u/xVVk+Tb8rVcSirNFv+9uqNflqeSkhT5t1Bl9ojZflqNl2Vf2/L92q0iL/ABVRVivGv7ytKzi21Vh+ST+9Wpbv+7qyRtwn7v7zVRb5/vVavJaz2n/u/NXbTj7plIjk+7/e2/xNVGSX5vvVauG3q1Z8ku1v92rIFaVVX5d1VLht33qbJLtX5WWqM1x8rUBcuLKtQyS7l+9VXz/7tQtdev3agLkk0q/e3fLVdZ13fN/vVXaXf/FUMb7m/irWP94z+EvtLv8Au/dqDf8ANUbSr/FUbSr/ABfdpxCUi4u1m/hWpPKX7u3dVe3/AHsiq22rluny7W+aoCI63t9rbdtXI4v9mmwrurUt4vm3ba1J5RtvB81XFt/lVlWpreLaqsqruX+KrkaK6/w1USviKP2fb83y1Cyf/E1qzKv8P92s64+RqZXLyldmVY9tZd4/yttq1JcVj31wpWggprO3nfKzMtblrKvl/NXNfaNjeZV+zv8A+Fa2jI82rE0mn2Myn7tY+qSr/ep01x+8+9WfcfOzbq3jI4ynJcKjU1ZVb7zU5olf726oWi2t8tVHmAtNtf8A3aj2L/e+aoWb+HctNZ/mrWJJJv8Amahpf4fvLTV+b/Z/3qbIy0gC6lVvm+Zqqqy/Lup/zMy/7VM2LtqZS5ihrPv+Wq80W/5lqx8q7qjZG3bl2/7tZgZ8kX8S0xZdn3Wq1Im+qkiKv3aANC1v/Kb5vu/7tdHZ3UMsfzba4jc38NSQ37RfLVQqcpTO4/su3uP4Vpy+HlRdyqu3+GubtfEDLtXd93+Gti18UR/xfNXTGcftGMomlHoy7t1SXGkr5bfL81R2/iGF1/hq42qQy7trfLtq5KMiY8xytxb7ZNu3bVf7Oz100kEdw26oWsFdflb5qUqXN8I4y5fiOf8Al+7t21NDBsrYbS/lb+8tU7pVt13N92j2XKPm5jNvG+Zqz1t/m/3qmmvf3jbqbJcKlc0ihv8AqvvUyZv3f3vlqCSdnb5VoX59q0gD+FfmaplRvl27qIUVWb+7Vjau75agoIYt3+9UtJ8ytu/9BpNr0WA+gVt/tW3+81WmsI7CHc9dBpumraxqzqvy1zPiDUlluGjRvlX71fNf3j5/+6SWcuyZWrcvNUW3h+Vv4fvV5vqniiOwVdjfNV6z1RtUt45H/iX7q1nIqMeYw/H2ozfaoWVtytXK6fB9tuoY9275q6vx9F/osMy/w/eqp4DsPPvlkZfu0pDh7p6Z4dsvs9rHGv8ADXSapf8A2DRW/wCejfKtU7GJYo2+X5qy/El6s9xb26yfLGu5qnm5SJ/ynP6letFZszfxfxVyd9ftL/F/wGtzxJuWz3L91WrkfN3bt22tI+8TGJDMzfK2771QrLsZmXc1TTfeqnI2ys5SOg0rWWtS3/ettrmYZ/8Aard0eXfJU3kQbcNnuVasR2Dbl2/LVqzRVX5mq1HKqtu/hWtuYj7RJZwKm2tRbVXXdWN/aWxqvWepLKyr/erCXMT8Q+60nevyrXO6tobIsjL/AHa7a3nVl/h/76p1xZRz/e21cZyMpc0Th9Bgkijbf/6DXT/NLb/xfdrRs9IVYW2/d3Vak0hktW3fxLW8ZcxcZnmM0TeZN821lrJmnkRv96uym0hlWRo/m+WuTurVvtH3WqDeMyGO/ki/vVraTeyXEy7tzLUNrpMlwu6tax01YGokaRmddpdv5qq38NbjWHkbW/has/QXVlXdXQTOvkr/AOg1MZcx6OG92RThuGt5l3V6p4F1JnVV+X7teRyN8td58P7r94qs1d2Fly1D1MXDmpnr3mrt/wBmtbT5Y/LXdWDM6rCrVn/255Hy7q+1pVPdPjakfeOuvp4Yl+9XA+KNZWKOTb81R6l4lbb97bXC61qzS7vmonXiZRpmXq1/5sjVmyXSxNuaoby4/eVyviDxGtrC3zKu2vGnPmkehTh7pY8TeLY7ONv3m3bXgfjLxlJf3TRpJ8tTeMvGEk/mRq33mrgY3advm/vUI6qdPmNS3b+JvmrPvrjczVf3rFD/AL1Yl1L+8rf4YnZ7vNyka/vZPu1r2bbayrdP3laUfyx7t1ZRNJDppd7MtVZG3/w/NTv9qo9/92qlIQ3fUMjfLUjfNVeTrWY+YjVKvW6/LVOP52rShSgQfeqaNf7u1lpqpuVqk+7trYgjmaoNy1LI1QtUyLGs1Ju+ahqb/FWZRIv3aT71ItLv+b+9QAtFDf6ymb91SA//AMepN9J/FSVQC7vmpN9FJv8AmouLlJKZvplFAxVbZQzfNSUny/NQSP3VEzU7f/DTGoKF3fNRt+aoqfvqSR/ytTF27qN9IvSqKFb52ob7u2mUVJJItLu+ZqYvSjdQUH8VG6mK9DUALTGdUpu+o5KoBrP81Ju+anUzZ/dapKZatX+b7tdNpsv7td1crC1bmny/3q0pkRL18nzMy/drEk+8a17xvl3Lt21kt/rK3ZmEe5Gq0rVXjTfUypUFjpJajZv4qPvyVIq04gSW8uz5Q3+9W5pb/vF2/NWXbwfxVoWsW2Rdvy1FSPul05e8d5pP3fvV01r935vu/wANcrpMu9flrprN5HVa+aq/EfSU9jctZflX71aUcrbv9msm1Zq1LdV/vK1cx1knzfM1PX7rbqdt+X7q7aRdu2oAaq/3fu7aPm+X5VqVaSgCORKqyLV5lqCZV3VZFjOZPmbbUkar8u6nSJTVqhjm+61VZm2f981bkqpJQK5DC/zLWlHLtX/ZrPjRlar8dXEkgupfmasySdVX5m+Zqn1BtrNurBuLr9422u2JzfaLU1038NVml/75qr9q2fNuqCS62/N97/ZWrJHXEvy8feqjIzbdu6ia6qnJcf3VoAka4b+Go2uP71V5LjbULS71ar5SOYmaf/apPtC7ttVpGXbTY3+7VWGWll37f9mnLuZm+aoY/u/NU0L7WqSC1Cuzb9771aUP8NZscrbv9n/0KrkM+5l2/wDfNQacxswsrfLV+3b7vzVj2svy1dhl/vVfMVE2bd9/yr81WlZV+ZqzIbpf4f4am89quMifhLDT7/lrOm+7t/u1J5rVTuJf4t3y1fKT8Rn3Uq/N/C1Yt5L81Xr64+Vvm+b+7WNNKzf7tUZSIGf5v+A1Jay/xfe/3apzfK39+i1l2ttb7tBhKPMa023y/wCL/eqvG29ttOV/NXarVVkbY3zVvGRxyiWJItitWbJ8rfN/DWksqtD95fu7qhuolZt38O2rIsZqt83zVIsv3m21HNF5VQqy/wDfNBJYZvl+ao9/8NMZvvUzf96q5gJNtLSxvTZPu7lpgOXb/vUkiL/CtRK+1qm835aAKLK3+7UMkX+zWltWX7tQyJ821qXKBkSRbKiZa0Zov7q/+PVUkX7vy1IFNtyNUKyyIzfNVyRahaKpAlhv5FrTs9Sb+8zVg7drVat5/Kk+X5qqJJ2VrcNKq7d1akbNF97+GuT0/UlX+L/vqtCbWV+7urrp1SZQ5jem1SNY23N81crq2qLOzbflVaz77Vmb5f71ZskrStuZqznV5gjEkaVnZmpysx+9UK1NGy1gaDv4qkX5VpqrvqRYt7fxUASQxfxfw1cV9tRR7dtPZPl+7QBJuX5v4ab8vvSNu27vvUnk/wC1QB9Xa1qS2ti3/PSvJ9e1tVZtjfvJK1PHXi1beFYVk3LXn9rdfbbzc7bq+c5TwoR5pFfUIppdzfNXUeFdR82zjXb935aT7HHLHt/i21QsVbTrySNV+Vm3VlL3onTy+zOl8YQfatFbZ8zKytWr4F037LYxsysrMu5qi0ewbVl2su6Oul02L7L+7/u1mjn+0aN5frpunzTO23arNurhLXVGvF852+98ytVr4hassWnrYxM26T71V9D0OZ9PtVRd3y/eaioZx96RX8TSqukyfN/Etcezfe/u12Xjawmi0n5l+9JXDtFIqrtXdVRNY8vMV7iXYqqtUZLhmb71WLx/vbv4azW+9trWMOY1iWo/vLtaui0mVU+auXjl2VrWc7Jto5AlE7iO/wBkfzVVuNZ8ptu6ufkvdkf3qotKz/xVXszDl943ptb+ZtrU611v/a+7XP8AkMy1Jao1P2cSuU9E03W/lXdt210Vjqyyr96vOdLl/h3fNXaaPbtOqqvzfLUcpnKPMdxpsscsf/Aq1JPL+zs33l21l6TpskUP3a2Gs2S32/7NQc/wnM/ZY5d38NZbeElurhpFX71dFa2rbtu35f8AarstB0SOXb8v/fVZ83vG0Y+0+E81bw15Sr8rbarzaQsS7mVq9qvPCq+XuVW21y+reF90bKqt/wABrT4jGUpU5HA6ezRbv7y1vW8rPHUcmgyWsm35qFRol20Rierg6vNIjuPut81bng3VFt7xaxJf9XVDT7xrXUN3mfKrVrTlyyPqqseamfRn2/z9PVl+9XJ6pdMslXPCN/8AarNVZt1N1y1WJmr6qlPmpnxleny1Dk766kZm+9/31XO3143zfdrY1a6jgVvm/hrzfxN4ojtY5GST7v3qwkKMR2veII7WORvM27a8d8YeL/PaRUbd822qvijxk11I0aSf7VcXcStPJudmZmqIxO2EOYq3ErXEjM1Ot0+amyfe+Wrduv3WrWMeY64+6JeMsUe0VjS/eq/qTfNWfCm6SiX8pcS9Z2u7a1WJtqLtqS1Xaq/7NR3H3qYSK/y/7VN/ho3UlQIikeq1TyVEvSgolhX5qvQ7UX7vzVXt0+7VyP5d3zVUCSSNN25v7tNkf/vmpPl21Xm/2q0J+Ej3b2qFmqZU/iqGTpWcihu+mr8lL/6FSM9SUL/FS0i9Kd/FQAn+7Sbqe1M/ioAX7zUU1fu/LT/4aAG7qbUi0xkoAayfNS0xv96lqQF3/NQ3z0tFUAxvmpsnWpaY1AEe75vlpf4qbRQSFFFFSUJ/FS0UjVQAvzrS0i0tSAn3Kj30blejfVIBu3ZSN822lZ6jZ/moKuHze9G+mr95t1SLtqSR8daFrLtWs+OrVv0qolM0ZG31Bt+b5af/ALX8NJWxIi0tOX+Gk/iagByrsb5atQqu75qhjepFfY3y1aF8JoQ7V+apI3XzKzY7hkqaO43NuqJ/CXE7jQ5fuqv/AI9XXae61wWg3G9dzf7tdzpLr8v92vna8eWR79GXNE6OL7tWYX2rVa3+Vafv3VwnYjSjl+X5qlXpVKN12q3/AH0tXI/uioGLuXP/AAGljdWXd83+7Ucn/jtRxy/dqx8xa31VmdWb/wCxqwr/AN6o5E3UEykVW+dfl+ZaaqbatbVWq7NsqhkcifLVdlVqmkf5qhk+aggYu3d8qtV+3i3rVONfm+81bFuv7tauJSOb179027/Zrj7y68pmaut8TS+V977teeahdb5pPmrupx5onHOXvFhrpvm+aoZL3Z/tVntL8zbWqrNOysvzNWkYGXPymhJdbvvVXkn/ALrVRa6ZvvVD9o/h/hpxM+cvSSqzfeqFp9n3qoyTqtJ5/wDwJq05SZSNH7Qu3ctNjuKz/tH92n/aP++qYcxpwz/7TVYhl+asNbj5vlarkN1UWKjI2I/vGrFu7Vkrdfd2tV63l+781BrGUTcs3Zvlq8rfNWTbt8zfNWhG/wC7b+9UllxZVSrCzs1Z/wD7LTWuP4aoiUjSaVf9qqs0q/N/u1XW62/L8tV7q6+atOYkpag/96sa4b5mVfu1euJfmrIuJ/3n3vlqjnkMkl2bVqOOX5f9qoZJfm3VXaXbuoM+Y2LO82KqtVqZVb5q5yGX9597/vqtWG83Ky+ZtatEYS94mVtjbd25fu1YaXzf4ty/7NZ8k/3dtOjl2qu7dWkZGUhbpF3VW8rarfdWrE0vzN8rVD5u1vmrSRBC0Tfw/NRsb5WqxG6/7VTRqv3V+aiIFHbsap16VIybJN23/wCxpmzym+aq5QI2T5vlpvzf8Cpyysjfw1IsqorfKrUiSHfto37vmb7tTMjOy7qjZdrMrVYFOaL5vlqFoP8Adq1Ju+7Vf5t3zVnI0RVZF+ao2i+ar0n+1t+7VORP4lqSSBoN7bm+WovK+bd92rTbfmpfK+X/AGqksrL8lHmt91mapP4vmWo2X+KoIIWb5qb91vlqTymp23/ZoLGr977tTRr8y0saru/vVN/6FVxARXZakVv3nzNTfK/2akVf++qogmjT5lqwrKzbqrqn3WqZU+ZaCx0n8PzfLTf3f97/AMeobcq7aj3/AO7/AN80EG9ql7JqV9JIzM3zVDaytBMsldFHpKrG3y1VksFWvmva8x40Zcvwm9pdwssa/wATVNNa77hZvvNWXpv7quk01PtUirurGUipy5jrvCthttdyrtWptWf7E3mfKq10Wk2CwafGu1d235q4f4oXTWGlzMvys3y04ROaUji5NRXxD4gkb5vLVtq17R4RsIZbWNf9mvn3wvL5Cxt/E3zbq9k8L+K47WFdzbdtZ1eY7KXLGPvHW+JPDkN/CsPlrtriLrwNCitt+9XVL4qhnbczK1E2qW8vzbl21lzyiKMYyPIvEXg1YFb5VrgtS01rWT5d1e6eIJ47hflX7vzLXnGuQRyq25a9CnUMfhkcRDFuatSzsJHVasW+ks+35f8Avqus0nQ2l27vlolPlKlIwo9IZ1pn9ksslel6f4fWWP7tX18JK21mj3VXtYmPNI8/03w407LvVq2G8Csn8O7/AHa9B03QVi/h27f71atxYKkO7bWHOUeX2fhdbWTdXeaDYQxKtZt88cUm75adDq0cX8XzLWc5yCMj0jT4o9v8NWLhI0hkWuPsfEa+Tu3VPea95sfzMu3bXL7wpe8X/KVW3Lt2103h+8Vdu5q8rh8VRyru/h/2a3tH1xt33v8Ad204xkXTfs5Hsy3scse3dWXfLHK3y/erm7HW/wB3u+arH9qK8nzV0EVfe96JDqVgrs3yr/vVzeoWG35lrppLpX/utWXqW142+arjIdCXLI5Cb/arCvG2SbvvVvagm1mrm9QfazfNWp9vS96nE7/wb4tW3j2s1avijxvbpDuaT7teIjVJLCRmRq5nxV4oumjZVbdXq4arL4TyMZhvtROo8WfEtd0mxtyt8v3q8f8AEXiqbUmaNW/ds25qy7q4mlkkZv4qpbfn/wBmvQR5saX8xAu6WSpJEbbU8KLt3VBN8rfe+X/Zqzr+GJEqb23VaVdi0yP5Pu1NJ937taREY99Lvk21Da/e3U64+9UcPy1lL4jSJtRsqx/dqrM9S2/zfLUU3WtCPtEFMb5afUbbf4qxNCCTrQq76G+9UkK1IFiFauL8q1FD935qlX/drSJI7d8tQtTmeiNN1aBykfy/NVeT5KsTRbGqvJ89A+YZupG+Sm/7VLWIgpV+8KSigCRqjp7NSfxUFDaKRnoX/wAdoAkVqRulNqTigCJqPl3Ub/mpKAF+9/F92j/eqNfk+XbRv3UC5iTbSfx0itS/x0IYzZSfLup+35qTmgCL/ZpaVfu0lSAUU7+KhulH2iyOmSNRvpP4aoSD/dpfldfmpF6Um/atAWG7l3bf4ajo+9up33qCRW3M26kV/mpaT/ZqSrFiFf7tXreJaowvt/iq9DLsb5aqIWLm3aq1C33jUkc6/dqFn27q2kZi/wB2lj+7/s1X835qmjZX+agCxH8tNb+9TVf+9TWl+agAaXYtNjuG3feqCa4+aoI5fmqaki4noHh1t6rXeaXt+Vq818Lz7F2tXo2ky/3a8LEfEe9hpe6dRat8q1aX71UbNt1XF+981cB3k0b/ADfw1ejl3r8rVnx7f4qtRov3m/hqSiwz/wCWqNfn/hqRdr/NS0EWFX5d1NkfYrN/47Tm+So2fcq/L8tAWI5H+b5W+Wq7feNWlT5vm+aholqhlHb81Nb71aDRL81U2X+7QRyhCm1q1ofnhX5ayd2yT5W+WtC3n/dr8tXEpHJeNH/c/wC7Xl15dLuba2yvTPGjf6O26vIbyXbNJXqUvhPNqy94k+2NVWa437trfNUDS7tzM1IvzLurQ5+Yka6ZKTzf7tR8+9W7XS5p2+VaXMZyqcpV3b6j31vR+FJpW+6y0s3hKaJWb+7Ue0jzHP7eJheb93bT/Nb+9S3Vq0DbWXbVXzfvL/DWh0RlzFiNtjVYWX/Z21TWVX/4DViFvm/vUDNK1Zn/ANqtS1fdu/u1k27qv3a0rX+Fm+7S+I6ImxC3+zWnH935ay7dG2/L92r8Pyr/ALNTY35iRpd/3mqrcS/xKtT/AOy1ULh/m27qPiJkQtdbJPlb5abJefMv96oJPvfxf8BqlNLsb/ZqzAffXW5tq7d1Zsjs9LNL83y1X83d/tVZyy+Iazfd/wDZqjZl2szU/Z8v8VRSbk3f3dtBRCzfNuX7q1JDL833v9qq9N+ZWqjE2I23qrU5W+b5qo28tWFl31ZJc+WVf+BUSJ/3zVeO4Xd8v3qtRyq6/eWtbmIz7vy0qytUixb/AL1NaLarN8vy0ATR/Mrf7VQyMzf8BqNZWRflams1Vze6Av8AHSL/ABfLRt/76pf4vl+7UgP/AIdzUSOz/MtR/NuX+6q7aazt5n3qsBrbaiapt1Nb7r0AVv4qhb722rDf3ttEaruqAKqxN8zfw/7tO8r5qvKlRyLs+agDPmTZ/vfeqPZs2r97+9VqRV3LuWmRxfM27+JqkCCSLazLTVX5vlq99nX7y/NUbRfN92jlLK67Ub5qm/hX+GhlV/urTtu1aOUgF/2akj/8dpq/7tSR7dtUA7/gO2pGZvlpqp8396hvl21IEjP/AHqb5q01X+981O/d1QHpkzRqtUZHj3M3y/8AAqxZNWk2/K26q7alu+9XysaXKeNymstxtk2x113h/wDdTR7vl/irkfDcH2ybzGXcq11io1uysvy1u4c0SWeqWuqL5PzNtavOfjJdfaLexhRt3mNuao5vEv2dlh3f7y1h+Ir1tUuI5GZW2rtWso+7IHDmMWxXyFX+7/tVautXktYdqM3/AH1UX3I938K/erCuJftlx8rfKrbav4ipHUWfiCaJVVpN1aLeLZlX5WWuWhtfl/2aJomT/drP2ceYRvTeJZLhfmaqv2prhl+bdWPsbays3y1es02feq5R5RWOm0e1jfburrrFViXaq1yOmuvl7V+9XTaazSyf7tc0uaRJ2mjwK/zMv8O2ug8hVjWsnRU+VVauhkXyrfdVxiR8JhahdLZ/N/FXO6p4oXy5G3fdp/ihpFWT+7trzK+uptrK7MzUezM+fmNDVPEvmszI33aow63JL/F8tYt18m5t3y1HDdbFatIxNIxPQNHvGlhb5vlrZvJW+xybf+edcx4Tl3We75vlauoutv8AZ8zfdVlar5Sn7sTidLutu35q6zSdU8pl3My/LXD2qbWq19vaJm2tWXKOJ6xY+IP7rblrS/ttfvbq8h0/W2WtJdcZl3eY1c0uaJB6db6zubbU016rr97dXnOn6zumX5q62zuvNhX+KojP3jqpU+aQzUH3M1c7qCL/AMBroJPmb/Zrn9U6V3RPs6H8M5u8+fd8y7a4/XrfetdVeP8AM1c7rCb1+Va7aEuWRFePNTOBuItkjVVbbWpfRfvG3Vm7fm+7Xux96J8/8Puh91aoyfPJ/s1em+Raz2b5q0GOV9rU9n3L8tM+/TWT5aAM+Zf3lNVdlTMnzUbflqZFklu/+1TpkqOOnSPSAY3+sqNulSVE33mXbUAQ/wAXy1YhT5qjWrUPShAWF/8AHakZvu0z/eqJvlVf4qsBy/NMq1r29qvk1nWaLura+WK3rSHvAY+pKqM1Zm75au6hLvb/AGao7/7tRImIffpG6Uf7NL9yszQPv0yk3/NTl+daABdtK3Sm0UAMb5PloX+7Tmpq0APopiutOagkNnzU3ftpf4KRvn/hoHEa33qNn3aNlC/NQIc21mpvzbqd/u/NSebsoKE37advprNvo/i3LQSGzbTKf/F81N+WpKHfdqGZv7rU5nVaiZt7VQ/s+8G6k/i+ak27Kdv+agaGb9zU1qd/eWmfxVJInZqfTKctUAL975qbt+b5acq0v8dSAsbfdqZZW3VCtDUFlqOVqcrMzVTV/mqaNqq4rFjeu6po2XbUKuqNTWf5flqxRiWGlqvJcVG0rVXkdm/3aiUh2JWl+b+9Todv8NQbqkhb95US94Edh4Zl2yV6VpLfu91eV+H5dslemaLL+5+WvLxMT2MNL3TqrWX5fl+StKP51/8Aiaw4W/2fu1qW8u/5a86R6cS1Gv8Au1at3+6rVXg+9Vy3+ZdzL92pGT/d+7/3zSRvTm/9BoX+9QA7Z/eoZF2/dqRXpu/du+7VFEMnyfw0bl2/xUknem/eVvmoMpDGb+7UbfxblapN+z5TUcj/AN2gCHZv/wBn/dq0qsq7aj3r97+Krlvtb71a0wOH8ZIzW7fL/DXkmrf6yvoHXtGW/tWX5v8AgNeKeLtJbTrxt0bKv96vXpU/d5jxcTLlkcwvzVNGjM22mrt8yuj8N6N9suFZo9235qmc+U5pVOWJZ8P+GlvZlkeNm+avRtH8Gx7V+X5a1vC+gx+XH+7Vv7tehWOhqsKrXjV654VfEylI4NvDMcS/NH81UNU0iOKNvl/76r0m603ylb5flrhvFj+RDJ/DtrOnLmMaVTmkeIeLoo4pm2/+O1yDfP8ANXR+Jrpbi6b/AGWrD8rc3y17VH4T6OjEbCrNV23T5vlpkNu33VrWsbP5vu1odfKTWNr5q1tWdr93ctOs7Vf+BVrWtrs/hrI6Yx5RtvBvWpFXyt2771Wo7dttEkSv975aqxoU2TZt+Zqz7hNsjVrSI21vl2VRuovl+X7y1pExmY8y7G+X73+9Wfcf7taV195m/irPm+9t3VRhIoSfx1Aq/NUzbt1R/doOcftP96oJotv8X8NSbz/eqGR93y7qBcxVmVfl2s1Rt97dUkifNTPuNVDJ7X+7WlHasy/Kv/fNZ+n/AL2RWrttJ037RCu7/erSMTKRyMkTK1Ot3aKuuvNGXy2ZV/hrmbq1a1m+b7v3qqRBYhuF8vlv4aezK9UIWZWqzH935aOYJDGi+b5qjb5f7tWN3/jtQsv/AKDVEEK1Yjfev8P92o1X5qk20AEnyr/DtqNv4tvzVIzf3art8/y1YDfl96k/h+amq3zbQvy05fu1AENC7Vap/v8A+7UX/AaAHL83y02bbt+WnfKvzVHu3tUyLiR7Pmo2fLUyrsajaz/7VEQ5hi9KRm/utTpG/h+Wm7P4aogjZdjbaT7qt/7NU/36Rombb8tAFbZ/dqSNad9n2Mv+1/dpypQA/d827bQz/e3UxfkpZP8Aa+agsRdtLupkf8S0lBBvyWEm3+7UdvpNxPMq7fvV6RrXhT7FcNGq7vmq94d8Kb5PMZfu/wB6vD5oyPB9r7pT8N+H2t7dVaP7ta2pWX2K1abb8q111vo3lR/7tYfipVeNYV+7/FVe78RjKoeV+VJcahIzN8v8NajWvy/Lurat9IVGXcu7+GtJdOVl+7XDOXvHTGfunm+vS/Y4fl/i+WqGmxb/AP0Kut8SaDv3ZWufWza3b5fvVf2QjP8AmNi3iVFVv4qrX33m3f8AAqZJe7Lf5flasW41FmZlb7v+1URGX/Oj/u1Zt/kX73zViwuzruX/AL5q5C0nzMaJFyOm0mX5q77w7Erfery+zupImX5a7rQ9WWKP733qwIPTLOdbX77bf4qnk1mGVdv92vPL7xH+74k+WsFfFrLM37yt4yOeR6RqjR3UbbdtcJrmkbt3y/8AjtWtP8S/avvNu/3q198d+v7ut4+8TY8w1C1ZVZdtYDSszKvzf8Cr1bVvD32rdsjWufXwg3nNt/4DRylc/KaXguJns12r/FXYX1n/AMS2T/rnTvB/hxorVY9v8W6uo1TTvKsZtq/w7dtYS92RMqnung6s0W5f4laq7bpV+X+Kui1TSWVvk27d1V7Gw81vu/MtWRGXMZ1nazI275qutbzJH91vmrtNH0FZY1+X733q07jwrsX/AFdRKPMXz8p51YrIk235vvV6Bou7avzVjzaG1vJ8q/L/ABNW5pcTKq/LXJy+8d+Gn7xekVf+A1zmsKu6unkVtrVz+rRb1rrifaUfhONvE+ba1YuobXXb/drotQTazNtrBuk3My7fu11xKl7xxeqW+zdWbImyuk1aD+LbXO3Sbfmr3aE+aJ87Vj7OoZl5Lvaqu3fUsys0ny1atbDc1a/FIy/vEdvb76JotitWtDbqirn7tUdS2ov3a05OWIcxjSVEzU6SqrP81YcxrEsRv81SN93dVZf7tWP+We2puMj/AIqYzfNUm35qRqAGR/eNXLdP7tV4V+bdVpfkqyQZtlNV/mok+9/u06FfmoHEv2cX91afeT7V2tRatVLUpf3zKG+WtI+6RIpTS7qaq/LUVKz1mUJx70rbWpu/5ab99vvVBRJ8tJSdN3zULVkgtLRTN9QUOk/hWo2+WnL81Nb5GqQBf9mpGpi0lUA9f9mmtSM1I3SgXMO/ipG+992mr94UN940DEp2/wCWjbTaESP+XbQv3qZTv4akoc23d8tR0q7d3zVCzfNVAKzLUTfJRv3NSUAJv3Ufepfu/epP4vmWgBu5qPutTvvUv8dSAynLSfxUqtVFIX7v+1SM67qX+OkapGCt8vy0Km3duoWj+L5qCByv96nK3zVHt+ZtrUtBVidZabv2f7VQq/8Aealb/WUEiM/zfLS0jULRIsbsqaN6j31JH90UEr4jY0efbcfer1Pw3PuVVryCzdt1d74Z1Tbt+78tcdeHNE9DDS5ZHptum5av2q/xViafeqyr81a1vL/FXjHrxNKPrWjb7f4f7tZkb/LVyFl2/NupGqLrdKVdr/dqNX+b/ZqSNv7tSMKa33l20SN93dTd67txZv8AZqgBl+Wo9lHmqrf/ABNH2j+H+GgjmI2+eq7f7NSNKv8Atbao3V1t+6y1cY8xBY88/wCzUsN58y/xf71c9Nf/ADfLTre9bd/dr0KGHlKRzTrxpneW+2WH7y7q81+JmmrcQzMv8NdVb6osUP3vmrlfFl/9oj+9uVq+gUY06Z8/Xq80jy/SdLa4k+ZdyrXqHhXQfK27l+9XPaHar9o/i2tXp/h21VPLZV+Wvlq9Tml7pw1anunT6DYfZ1XdtrsrXb5dc9p67FVq1o59q/w/drm9lzHky+Il1Dy1hb72771eOfEK/WC3m+b5trV6RrWpbLdm3fLXgvxG1lpZPL3feaqp0PeO7DUuaR5rfS/aLhmptqvzNUi2/mtuq9Z2v+z8tevH3Y8p9RTjyhZ2+/b8q1tWdr833aba2W9lxW5Z2WypZ2RiTWNr/EtXo4v733qntYvu7f8AdqeO3/76/u0IsrqtNaLcq1Y8r5vlpzRfKtV8RHMZ8n3vu/drNukb5lrauLf/AGazbq33r8y/7v8AtUzKUjBmib+Gs26i/wBmt64g2r8tZ10ny7WqzKXKYky7Gqru2L8vzVfuIm3Nu+Wq0i7elBkVZH2/w1DIzP8ANVhoty/NUTI3y/w/7NBMiBn+ao5Hqb79V5vloEXNJ/eyL/vV6docSpDHu/u15jof+sr1DR33267v4Vroic5oTRK8O3bXJ6tpf7xtq7K7D+H+9WbfWv3ttdPL7pB59NA0Um3bSLP8u3dW1qFh8zbVrn7iJom3f3q5uUq5cX961OWDatU7WXataS7WXazfNQMhVaJNy7qsKv8Ae3VDcbf4fu1QRK7NGlR/dZqd/tNtprO3yt/3zQQNjT/aqZlVVoVf4mqRvn/hVaAK/wAqt97ctOVaPm/9lps3ybqAI7hvl21Hbr5rfLUHmszfM3zVbtU2/wB77tSWTSJ8vyruaq6/I1TTS/K1V2+RqIiZIrqjf3t1J/G1G75aYvzfeqrEjm+9TY/4f7rVIq/LTdvzbd3yrQA5tvao/mp38Tf7NH3qCwVN33v4ads/u7ab/D92nLQBH5X+1/u07ylpy/dWn8e9BB9Oalare3XyrurZ0nQ9sa/Krbq0LPwy3mbmVa3rez8iH5l+6tfNRl7p8qYd1ZLbwt/u1w+pWu+Rm+9ur0TVP3+75a5e+sGb7u2olMcY+8cfIvlKy/eos5fvbq0r7SWST5V+X/arNurWaKRdq/xVzc3vHTEjksFumZdzfNVObwr5sfyru/2q3rO1kST5vvbq7XR9G81V3r96q9p9kJHg2oeGpLVmVt3y1i/2Nsk3MtfRWveD1lXzPLrgdW8LrB83l1PvERmecx6aqL92plgj/u1qXlr5DfLVVbWSWThWp8spG3MVvKVOi/NV+1lby60LXQ/3fmMu6q81r9nmVdtbRhIOYhuopGt2kX/d21htu716HpemrdQ7X21Q8VeD2tY/tEC7/wC8q1XLzB8JxtretE3yfw13HhXVN7bWk+Zf4a4iO13bmZdv+zWvor/Z5lVvu/3qkD2nTbeO6X5quro0Pmfw1y/h/VvKbazLXQza3HEy/NVRnymE4nX6LpsKwrtX/gTUa1Zf6HIv+zt3VR0HXo3s926rmtalHLp8zfw7aPae8ZSj7p5ZqWmq8n+yvy7apWdh5U33flreZ1f5vvfxVn3UqxLuoKpROk0Xy1X5dvy10DSwtD/eavNbfW/srfK1a1r4j81du5amUuUuUTUvoI0Ztq1Hbwf3aWF1ul+b5q0IYPKVayjLmka0/dkVpoti/wAVYepRV0UlZepLv+at4n3OG96jE4m+t/m/vVg3kDbmb/ZrrLyJdzbqxbyBdrLtrY6Ti9Ugby/mX5q5m6t67bVIl+b+KuRvtqbs17GDl9k8bGU/e5jKa1VWqePav/s1VZp9v3ab5rbdterzcp5sfeLjSqi/LWTqEu+rMf3vvbqp3m3b8tZylzRLMqT/AGaqVbk+eqrJWBcZEkL71qxv3VXj21Y+Xb8tBQKtDU+P7wpGXfQAtv8Ae+ap2/1bbWqNfloqwD+61Sq+1v8AZqLfTWf5tq1AFyOdYqo3Uu+l/vVWkf5qCQWlqL/aooAfSbvmpq/N838NOb5aCh33moam76bvoAc3zU1mpdzf8BqOi5JLH/47SNSL96lba9BQit81NV/m+ahfvCnJ/HUgK1R0UUEhSbqPm3Ufw1RQ/dTaRfvUfcoAWlX7wpv3moZti0ALJ/s1Xb+9SNLupn8VSSO/jpN+6m0yqL+Ek/ipP4vmpVpN+6pH9oc3zUf7tItC0RGOpdny0xaVaAFpfvN8tJR/HQQKq7Ka1G+j71QWLSL/AOO0q/6yirJj7w3b822lX/x6kWnL/rKJFCb6duVm+Wk/jpFoFcWnrtpn8FKv3qBmxY2u77ta1rFJat8tV9D2s3zV1y2Cu3yba0jD2hPtOUn0fV2VVrqbXVF+XMi/e+7XJw2ao392ri/I1YTwJ008by/EdtDqnzfM3zVaj1RUrhftTI33t1DakybfmrD6idMcceiQ6ov8TfNU39sxp/E1ea/2y3/PRmpra9Ii7Vas/qJf16J6NJrK/wB6q7azH93durz3+3G2/eqNtZb+FvmqvqPKH1w9Bk1lV+XdUS65/eauBXVmb7zU7+1mX7zVrDBxMJYyR2k2vfw7vlrLuNXZ/wDZ/wB6udbVN+7btqq2qfe210xw9OmYSxMpHSfb127maiPVFRv96uRk1Rqcuo/w/dreMoxOWXNI9At79rhf4qp61bySxrJ95ar+G389vvN/s12TaQ11H92ssTP3TmkoxicXpcTRSfdavQdDutiru/hqlZ+Ffm+7W9D4eaKNdq/7VfLc3vHmzlzHQWd+vk0241f/AL5rJ2yIu1qzbyWSJWb+GuuM+WJHxCeJtZ2Rswb7v3q8Q8SX/wBtvmbduVa7bxRfs6yLurzmb5pGrpp+97x72EpfaEt4vm2/w1r2dvuZao2tv83zNW1Y2+xv+A1bPcpl6zt/m+7W1ZxfLVexi+Va2LWD5t3+z/wGpN4hHE392pFX/vmrPlbf71J5W9lqg5hscCvtbbVhbff/ALtPhiVY1+Zqm21pEzkZ81r95lrKvE2/w7ttbVxtWs66RX+7VGHxHNXXyN8u6sm6SugvIm3fP91f7tY9wn7xv4qow5feMO6Rd38W3/aqnIq/3q0LpKoS/eoMpEDJu+ZaZJF/e21Nt2VBv3syrQMgZW3L8u2qdxu/iq/NF+7qjNt21JBoaDF+8Va9M0n5IV+WvPfDqfvo69Cs/wDU7t1awl7xkaG/b0qncbf4qla6/u/98rWdcS72Vq7Ocgq3CeatY91pfy7lVvlWtpm37tu1qryf3mrKRJy8lu0TfL93/Zqa3uNn/wAVWleKr7sVk3EXlfwttrA1Lqyxuq/3vu1BIjPVWG4bcqt92r0P71f73y1cSCrt2/7tQ/NuZlatKSD92rK26qbQfN8tUBDGzbvmqRty9W+Wjytv3qKABX3/AHqhuGVl2r92nSS/xVRkn/eKqtQUh1vFuk/2avMvlL/FUdin7zd8tXpF37ttBJmt940lTyRbF/2qi20ANX+HatJtbdU6xb/7tM2fN/dosA1W+ZVb71Tb/wCLb8tQr8jLuqRtvy7aAF+V/wDZpPKX5fmpm6nxtQA5k+981OVd/wA237q0L826iNGRvvUAJJ/s/LUfNWWqPyP9qpA/Qaa1ji+X5f8AgNZeoKsUbbahk1tftG5m+Ws661dbiRvmXbXyUZHh+wlIp3St5nzVXmSP+7u207VtUht4d277q1x154rjTd+8q2T7P2fumxfeWzbmauf1CWFZFb5dq1jX3i35m2turEbXvNk+Zq5ZR94Z2Freq94qtXaaPqiqyru2svy15Dp95/pG5m3fNurqtJvGluF2/do5feCR6ZdajHLCy7q4vWIll3f3quW8U32jc27y6kkst0jblrqhE55HCzaM1w3+rrS0/wAL/L8yr8tdFDarFJtbbWossKx/Mu2to+6axOTj0bYu3bWDq2g+Vubb8y/NXaahexxSbkqNYlv1Xau/dT5yXGRzfhW1Zm2t8tddeaQt1p8kbrub7tQWtlHZTfKu7bWyssbLu+6392pj8Qubm908J8RaNJo2pSR7f3bN8tZ8d15W3cv3a9M8fWEd1G0yr8y15XqCMny7V2tVSjEqEvsnRafrO1t392tC41vzV+81cXbsyL/6FV6Ofav+9XHUiVKPMd5o/ijbCq7vu/erom8S7tPkXd8zV4/Det5ny10Gm37Sqq/eXdWMeaJXKdRHeN5NU7q43r/tU23fdu306Rfl2/3mrojIj4TFuPObcy1PY3UiNt+atSSzXbI3zNVZbDbt+VqJe8H2jqNFut8a7v4a6aGVWXc3/oNcbpreUrf3a6C3l/dqq1NM2j70i8zK0m1qo6gu5WqxG9NvtrxrXTE+3wa5aZyN/wDe/wCBVmyRebIvy/NWtfJ8zVi7vKm3M1bHTIbceH1nX5drbq4PxF4akgVmVfu/er1C11KNV+Zaz9Wij1G3m+VflX7rf3a6KU5RkefiYcx8/wBwrRSbf/HacrrW94m0n7PNuVtqr822ubk/dfxV7kZc0TxfhLjMu2s28l3ttp7S/wC1uqhNLvaq5g5eYjZNzM1QNVmPpUUn3jWZQRfcNTVHHVjZ8tBQ2P7wopN1Nb5qAJ1Zaa3SoloWi4EjP8tQrL81NZ6ZUgWY/mqGRWqS3b5akmTeu6qAp7NtNpzLTN/y0ALRS/w0fxUEibNtLxTV6Un8TVJQ9qjopP4qokcr/LTvv0yk3UAH8NC01nWloKFb7ppKa1J2agB3+7S/fXcy0xX2fLTl3UEgtG+mr96nM/zUD5Qb+9Ucj7qJG+aot3zUFobv+ajdTP4qf/FUkjaKcvSlVaAGVItIq0u35aAGr0py0mzbSrQEpCfxfNTt9N2VIsTKtA+Yj/3aN9O8pm/hp/kH+7QHMMX7zUKzUbKFoKFpVp+z5qZ5X+zUcwEez5lp235qcqtSUECMqq396haNmxqX+OrLiFJH8km6nbPmo+X7q0AbGl3W1v8AersLHUvlXcy7q4HT0rpYV2wrWkZSiTI6VdSjenfb1rmftDbqljuGT73zVr7WRlyxOhW9bd8tRs25dvzNWbb3H3v9771Xo5VqPayL5IjW3U3ZJV7zY1Vfu07zY2/io9sLlM1kb5flqNt3y5/hrQkuI9v3qpyXS/dqZTlI0sQt8q7qb9oZP4qbJdL/AA1VkuKmMpEk/ntUDXHzVD8zf7VOWJk67aLEjll3tVu3gaWT5t22m29vvatOxi3TKqqzLW0IBKR2XgOz8+Zdv+7Xu2j+GvNtV+WvL/hrYf6Qu5fu19LaDpa/Yfl+9U4mP7s8+fvROPt/DkaL/q6sTaNGi/3a6SaJbVm3Vh6he/e/9lr5GXuyPM5jmbzS1aaud1izjijkVq6C81TypPmZa5PXtRZo2/8AHdtddPmka0Y+8eT+MrhUmZV+9XKKm9vl21u+KHa4vGZmrHt4vuqvzf7Vd0Y8p9Zho+6WLWD95937392t6zt/lWqNnF81dBY2/wB3d92mz06ceUktU+7/AL1bVr937tZscW2tK1/h+agr4S4q/NSf8tKev8NSNFVk/EV43+9uWpllWm+U38NOjVt3zU4mdircKu3/AGaot/31WlcRVRmiZVqjL4ZGLfJ96sW42/N/tVvXEXmsy1kzRbGqjEwLn7lZUz/Nurdulbb935d1YU3yt8tBnL4iGR1X722mrt3bqPl3bm+am7Nn3fu0GZK33azLhV3bVq5J93722s+ZvmoKkauitsZf9mu9sWZ41/irgdFTdIteiaOv+rbbVwj7xgWFtWbc22qdxZMjbdtdNDF/tVUv7Vt1d0Ycxm3ynPfZf4aGtd+3dt21peRs+amMqv8A3d1TKmIxms13NtWs+4s9+7+JlroJEXb8vzfwtULRL/F/47WUolHIzWTRfdj/AOBLUe9om/2a6aS183czfLWbeadt3baz5QKsN+u35fvVNHKssas1ZTW7I24fNSLK0TUcwGlNB8vy/NVXymojvaus0br8tUBlXX7pfvVm28W6T7taF89N021Zm3NUllqFFiX5qkaXf/FTpk+X/wBlqq38W35qoga25/vUMi01W2NtqdXVF+981ADI/wDV/wDstRt87U5n8rdQq7/moAb825qb8zfLUjbUpu/+7QA1k3NT1X/Z3UL8zN/FupWbay0ASL/tVYj+aqqvu/u1Irbdv+1QBI33TUe+hn3/AC0mxfWgD6jm8Q7Nu5qI9cVYWb+Jq4/Ulbztvzbadb+Z5f3ty18ZD4jzqdX7MiTxR4mZrebb/CteV3HiO4eRt27/AHq7DxRuih8v+GT5t1cr/ZavG27/AMerv+yKUPaS5ojbW/af5mZq1LVlbb/erIjsPK+6tW7F2ik27flrmnAzlE6rT4vNZf7tdto7Lb7a4PT79V8v/wBBq02veRMu5tq1EYmZ7hptrHdW6sv3mWquoJ9gb5v4ayPAfi+O9jWPcv8Ad+aup8TWa3Vr5yfxLXREVan7vPE4vUtZjgZmauduvF/zbV27f96qPiadopmVm2/Ntrj5vnkZqzuY0zqpvELSt97ctamm695Ufy1wsfzMqqzVtWsTJCu5vl/3qzNfsnbR6z5q/eqaPW1X5Wb5a4nz2iZl3VA2r7f4qrmJ5OY6PWtUW6jaP7y1wd9YN533dytWt9v+0N96r1rarcbt1PmHyHJx2Um7asbVam0aby/lVq9E0Pw5HdXCqVrqI/B6yx7fLXb92q54lRjKR4ja6HJK0m37yr/FW1p+lzRfeXatd5J4Z+yzNH5f3auR6Cu3dtqJGfwnL2tmzbflqaawkWbduX/drq4dIWL5mWnx28cv3lrnjL7JUYcxyf3I/m+WpFt1f5ttdBdaMsvzbflqvJp1XySI5Jcxmx/ul+VV21ejuN7VRk06ZGbb8y1Jb2cyszMrbaXLymkZe8bUMqt81SXHzrtqC1X5vmqWZf3e7/x1a6qcuY+2wcuamc/qSf3a5m7++1dVqUVczeLtkb+7XUdUviMWa6kib71L/akm3bub7tJcRL5jfNtotdLa4Xcu5l/2quMeb4TKXKc/rlr9sVty1weqWXkTN8tet32m7Y2VlrhdesG3bfl+Va9ShGUTw68onE/8BqtJ87VcvIvKkaqldJnEYv8A47RIq0rf7NRN/vUDHR/J/DTmb5ajV6SgBd4/u0lJuob71SBJUe6o2ak3UAKzUi9KbSLVEkkb7KuK3mrWeu2rEMvzLQaWJJotqt95qqVq/eWs2b/XNVSMxlJ826j5fmpu+pCUR2/5qN1R791H3aAHM/zUb6bvoX71BcYj93+xTFb5vmplFSIe33qXd81R/wALUm6qKQ7cytuoX56b/FQr0Ej16U9dz02Nd7VcjtWepKsV1qFl+ataHS2ara6Iz1SBnOLE26nNbtu+7XTR+HGdvutV+HwuzN91t1BmcVHZs9TLprO33a9As/Bsjt80dbFv4F3/APLOgfKeWLpbbvl3VKuls/8AC1etR+Bd33ttaVr4DVv+WdHKETxldEbb/q6f/wAI/J95lr3eH4fLt+aNW/4DTpPBEcSriPdWnsxHhK+H5P7vy1Mvheb+7Xu0PgiFm/1daEfgaNvur/47RGMSeWR4LD4NmuF+WNq0LX4fTS/MytXvlj4IjVl+Wty18Gwo3yqv+9trWMIkyjI+eYfhvJt2stQ3nw8kij3bW+WvqCPwrGi/6v8A8drH1rw5bpDI21V+X+Gq5YhynyPrGhyWTfMrfLWWsVerePLCO3Zq8zk+WSuGZURsMW9v79WFsPlotV/eLWoyKi1kbxic7cW+zdVatG+dd3y1RZN1VcgYyN/FSMq7qsbactqzt8q0+YpFVfvU7Z/dq01lJ/dqFoPKajmGaejxb2XdXUrar9n/ALtcvpb/ADf3a6CS/VbetYyJl8IR2q7m/iqaOy2r8tVrW/V/4lrRhvV3VvHlkZf4SFbLYzVNHE0TVOtxHSrcKm5m2/N/DWns4k80insZd23azN/FUcjSJt/u1ea4jVvvVXadfm27flqeSIyqytubduqLa9TyTr/eqFrr5agsbHFTpIlVm3UnmrupfNXy9zVMSAji+b+KplgZ2+XdTrP97J8tdRp+krKqtWseX7Q/e+yYtnpbSt8y11uk6I25vlVasWdlHE1a1vKtv8q0c3L8JPJ/Mdj4Pt47WSP5a+gPDt1Gtntr5x8O3jLMrNXq+j+I/IjXc1ayp80SuWPKb/iK42yNt/iri766+9tqxrHiD7ZJ8rVgzXi/3q8h5d7SpzHlxw0pSKN988zMzNWXcWSyqzfeWrF9e7N25l21h/22sUjKzLtr1IYONOJ6FOlTpyOV8TeHI0aSRP4fm+auJjgZZP8Aar1TUr+OeNtrbt1cLfWu663CuavTjH4T1aIafFv+995a6K1X5VrJsYvlX/vmty1+Va8s9SJMqVatU2t/u1HH+9q/axfN8tUIlji/iqTbUyxfLTViqokSkRrBvqxHF8vyruqSNN3+zTtm2qiETPmg2N92qdxb/Nu21rSJuqvNFtX5vm3VRlI5m6t/m+Xd8tY91b7tv3q6ya331h30WxmoMjlrxVTdu/76rnLj5G/i3V0mpJXO3T/NVGFQpq/7z5qG27m/3aau3/gVG35f9qgzQTbf4v7tZsz7mWr0nz1RZd8y0Aza8Pp++/vV6NpcS+SvzVxPhe1/eV6BZqtutb0zI2LNVf8AhqG+i31Zs2+6vzVBef6z/Zr0YGFQyZEqrItaEybVqrJ97bRMI+6UdjIu1qjZd7Ltarkn8W2q/lb/AJvlrmlEohaJvlZdzVDMv3vl+bbVyZP4V+WqbIu771YM0RjzW/7xtvyrWfNa7/mrfkg3M23+KoPK+b5V+Vqy5RnMyRNEy/3akWWR1+WtqbTd9Nh07+992kyoxMdrdn+Zl21at1WJf722rV9arbqu37v92suRmqIyCXumhI0b7mWopIt7fL/3zVCO6+bbU0d1/ebbW0ZcxI5omqPyt+6plljdfvU7926rTIKrblX+8tNVtjfNViRaa0X+9/tVQDWff91lamfxVOtr821d1HlfN8y0AQ+U1DbfL+7t21OtN20ARxpt+9T2+7U0MXmt96rc1l8vy/N/tUAY3m7GqbzVouLX5v7zUzb/ALNAH0vfWH+kNuX5m/hq1Z6Svk/KtbWpad/pzLV+1sPK2/LuWvjJSlGR4UTzrxN4a3W7Sf3furXJzaS0DMu35a9y1DTo7qHavy/LXF+INE8pmkT59v8Aep+3+ydEZ8vwnnbWHy/6vdRDokjt8lakkTedtVvmrodLsFZV3R0Sq8pfPGRyS6XJbru27WrB1ZLj5m/u/wB6vYl0NZfvLWbqnhmPy23Lup0qkZHMzznwf4jm0u8XazNu/vfw17/o/iaPUdN2s27dXh154c8qb7v/AAKuk8I3slmvks26tZS941jP3eUtfEC18pmmVd38VcLZxSXszf3mr07VoG1Szkj/ALy1g6T4Va3upNy7dy/LVfEc0Y8sjF/stolVq1LNY3+Xb8v+1Vy8VYrWRWXayr/FWFpuo7F2n738W6pnHlKl8Rs3Vmu3cv8Adrl76wmSRtq11FnefbGjj/i/irpo/Dkdwq/KrNWEZ/zBGMpfCeUxo3ls3zL/AHq2NLvdny7q66+8JLtZfLrnpNBmt7jasbeWv8VVL3jT3vtHe+C33Xkf8W6vWNNsI2j+7urxvwW7QX0O7cvzV7loqLt/2a4ZS5ZG9H3TkNSsvKvpFZfu1QkWPdWx4s/calJ/dauZkumRqh1/eOCUia+ZYof71c/Hf7ZP4a1LiXzYVrDuLX94zLThU5ZGUZSialve7lb5ttWoX3NXNruVmVWrSsXZZP4q6/a+6dsa50Fvp0crKx/9Bq5/wjyuu5ao288it8tb1rfrtXdXL7WUpC5oyMG40tbdm+VlqnNF8vy1015+9XdWPcRfu2+X+GvToH1+Xfwzl76BtrfKtc3dRbJPur/wKuwvovvVhtpzXkn3a74x5jvqS5TBsdImv5tu35d1dpa+Go4Ifmj+7/FW1oPh9YNrbVb5f4q0NU8u3tW2/e/ir0qFA8mvX5Ynlviiyjt922vO9Y05pWbb8tepalE15cSblrJuPDy/N8rV6cafKePz83xHiOsaQ0Xzbfmrl7qykRmr3rUPC+7+H5a5TVvBvzfKv/fVRKmVGR5LtZPvLTN1dteeEGT/AGqxbjw5IjbdrVnymkahz9FaUmjTJ/DVZtOkRttTymvMVGem+av96rDWEm77tNawkT+FqCeYr+bQz/3fu1N9ibbTfsrK33WoK5iHev8AE1O3Lu+Whrdk/hprQNQHMO31JG3zVD5TbadtZW+7QO5pRy/LVO4Zd1NVm2/LTW3bqoGR/wDAaSR/m+Whkb+Gmbf9mpJDf833aN/zf3qRom/hp3lNuoJDctJv3NR5Tf3ab5TbaCg3fN92hX/u1J9nbb81HlNQWR7t/wB6m1Mtuzfep32X5vu0EETf6ykWrH2WpI7VqjmL5htqu/8AhrotNtVZV/vNWXZ2TK1dNpsWzbuoCJsWOkx7fmXdWpb6Mrs3y/LVezbZ/d+b+9Wta3DLtVW+WjmL90ktdGjf/wDZrWs9Ej+Vtq021l3t8zVqWtwqfK1HMQWIdLhirTh0uNm+7VBb3/a+7Vy3uvm+9VRkWatvpcb/AMNatrpEf935f9qs2xuPu7m/4DW5DdbV2tV3AGso0WqM1qu77tXlulZW+Zf7tRce9VzGJWjtVRl+Vf8AerQtYF3fwrUMfztuapoX27WXbREuRqW9vH/drZs7DZ82371Y2nz7G+b5q6S1uI9v8NVGfKTyleSz8pW3V5/4w1FbWGT5l/u13GuapHFbt833f4q8F+IniZds22Td8tEqhMo8p5f441Rby4kVW+7Xn7O26tjWLrzZGb+9WOv3vlrklIIxLlv95W/hqa4utq1X3bFX5qrTS72/2ag2+Eikbe1NWj+KnKlUTGJc02z+1TbWWu40vwl58Kt/FXI6PL9nm3N92vSvD+sxqq7ttefXnKPwnTCEZEdr8PmuP4abffCyRo/kjr1zwi9vdf3Wr0uz8L291b7lXd8teTLGSpyL9hzHxdqHg280hmZo/lWsm63Ku1q+rvHXhK3S3kZo/ur92vm7xRpv2WaRV+6te3g6/tonHOPszko7hkarcd+yVnMuySrVrb+ay7f/AB6vTuQXP7UZVb5vlpy6s2371C6HJKu5fu01tBmVvmrS0jLmjzCf2kz/AMVM/tL5vvU2bRpIlas75om2stTLmA0/t7P/ABUfbKy2dv7rU5VkbbtWj3pD5omlHdL/AHqc1+q/xVmyQTRLuZdq1Er/ADLuamVzHV6LcNLItd1Yy+Vb/NXC+HUVJFr0K1t18mOlGPMaWJIZZGk/2a0LWJvMWm29uqr81WI5Y4q7qdKMSOU2tPlWJV+WthteZFrkJL9vl2tUH9pM0jbmrp+ER2X9rM38VNk1Jm2rurm7Ofz2rU8hmj+X+7Wc68aZUYjry881du3+HdXK6pceUzMv3a6Fdqf7tc5r21FZv71cf1rmL5OYx11vc23dU1v+9auTZma62rXVaWrf981x158x1YaJrWcH96tKFWRW+aqtun3fl3VeVd6/Lu21xHqRJLdmrWtf9Wv95aoW8W5vlrXhVfl27arlJc+UsRxb/vVIsWxfmWmx/e+b7tS/+g1UfdCXvEXyr822o/N+WnSfeX+Kq7fe/wDHqozHff8Au0SKrL/u1Du+b/ZqZVV4/vVQFG4TdWHqir5bL/dreuNq1zurS/K1BznJ6gm5q5u6+8y1ualcbW+9XN3UvzMy0GFSRX2fvKkj/wB2q6t/3197bU8f3RQZogmf5ap/8tVqxNtf+KoU/wBdQDOy8Kp8y/3a7q3Ztsa/wrXE+GYv3asq/NtrtLX7u3b821W3V0U/dMjWt32/MtVbzczVZj+6u2oLja7fNuX5a7oHNUM9n/vVVZfmrQ8pVX5vmaoZEVd1VKQRKK/eb5aeqb/u1N5Hy1Wk3QN/tVzSl7xsLcbfl+9urMkffubctWpG837tRT9qwArbfmb5v++qj+5TmT5vm+7TdrNurLmLI2l+VW20KyvH/FuqZYmX5qYyN/DSYFK8iaVVb5fu/wANZdxa/L/s1uLFt+9u+amtbq0e37y1mVH3jl5LfZ/u1Vk3LW5cQfM3+9VOS1/u1RJlrKybttWVnb/ZqWS1+Zqha32VVwJFutzfeq1Hdbm/hrJbcrU5ZWVv+A0+cIxNhbjf92hnVY6yY52+781SNK3y7qOYC1vXdTmuFdf9mqLT/LtqGSVl3MvzrRzkG3bzqq/NVn+0vl/hb/ermWvP9mm/bWZf7rUcxVjamulbctR/alrH+1NS/avajmHyn3HdbWuvmroLe1jeFW/2a5W8l2srf3mrY03Vl+z7Wb5v9mvk4+8eMoxj8QupReRM21ty1z2pRebuXb95a19WullVv7tc1eX6xSLub5awnEhe8c/caWv2hvl+Zf4lrSsbXylbcv3V3VY+WWbctWpk2Lt2/wC1XPKRNiFb1Ytu6pGdZ1+ase8f5manWtw0qr92sJSlR94kw9ct9l8237tZNrdLa3S7v71dVqFn56/drj76wkS4b5futXVQr+0KjLlPQNBvIZ2Xd/3zXb2ekwzyK21fu7vlryDQ71rVo/4f96vRNF8Rruj3NtavRjLlN4ypmb4k8K/6VJsX5Wrg5vB83mSbW2/3a9quriO9jZvvM1Z+n6T9tuPlX5f9qtJTEqcakjzvwz4UurW48x13V6Ba2rRLuZa7LT/DUfl7tqrVi+0aO1s2bd8zL8vy1yvllI7IUvYx5jzm8uluL7y4vm2r81OuNEa4X/V7Wrp9L8LxtN5zLuZq6FdBj8vbVezMVVl9qJ5nZ6d9luo23fdbdXpWk3i/Ku7a22uV1rS5IJm2Vc0l5ty/db5a56tIISjIm8aPvuoW/wBn5q5G6b5lrrNa3S+TvrJm0veu5VavPlS97mPOlT94x92yPay1XZFf7tWrq1k3KqrVdYJF3bqUYyFyklnYebJ/s10lroP7tWVay9LVty/LXXabcb1+Zf8AvmuqHMOMYnO3WnNBMu1a1rGy/c1oXkSyru2/dqK3uo4vlreNL3uYmK94oXitA21vmqjIvytWlfOssny06x01rpvlWvSpxPs8uqfuzm/7Oa8k2qvy11Gg+EF8ncy/8CrorHwuqKrMtdFGkdrC26Pav93+9Xs0KBeJqxONvtOWwj+6tcXrG64Zq7rXJ1nZttc5NZLLXu06fLE+cqVPaSOSj0vf95dtObSFrqI9N/2asfYGdvmVauwR944W40j73y/L/tVi6hoy7W/d/L/tV6RNZr8ytWXdaWv92jlCXMeX3HhlWbms248JL/DH81eqSaWrr92s+403/ZrHlKPJbrwarfwrWXN4IXzPlWvZG0vev3aj/sGOX+Gj2cQ5jxlvA2/+H/x2q83gjb/DXuv/AAjyr/DUE3hxW/5Z7f8Adp8hfMeBzeCtjf6uq8ngpvvba+gI/CCyt91at/8ACERsv3d3/AaPZESmfNUng2T+FaavgiZ/4a+jm8Bru/1dOXwRGq/6tf8AgNHsCY1D5xbwRMm2oZvBsn93dX0hJ4Njb7sdVZvAq/e8uq9hEPanzbJ4Xm/551G3heRV/wBX81fRjeAV3fNGtU7jwHt/h/8AHan6uHt5Hzu3h5t33ah/4R+T+7ur3i48B7G/1e2q7eBd7fdZf+A1l7A19qeH/wBgt/doXQ23bvmr2yTwKqrzGv8AwGq//CF/9M6n2Uh+1+0eNrojf3aP7GZP4a9kXwRu+6tJ/wAIP83+ro9hIftTyD+xz/dpP7Gb+7Xsf/CEM/8AD8tNk8F7V+aPdR7CRUavMeOrpP8As1PHpO/+GvSZPCSp91f+A02Pw4y/w7qy9nKJUanMcHD4fbb/AKurUfh5v7q13kOg/wCzuq5HoP7v7tR7MvmicDDoOxq0Y7Dyvururqv7D+b7v/fNTx6I393dT9mxe0ic1DbsjfMtXY02qu7/AMerc/sRl+bbUkejMi7tu6j2Ui+czbX5W+b+GtLzfl3U5dJZGqRrBv7u7bR7KRPtBsdx/tLV63ul+9822s9bVl3blqzbwN8u5flo9nIqMzf0+6Xcv+7W1Je7F+8tc7ZxSJ/DWiyyeWzVXJImVQux3m9qka93Vks7RfxfLTo5WeiMJB7RGxHeruZd22rVvdb2/hrGWL7zbmqePci/LuaqjTDm5jcjv/KarDa55UbfNXH3mrLF93+7WTceI12t+8rGRpE0vFni3bDIvmbdteF+JtZbUpmZm+Vv4VrovFWt+bI0aSfe+9XA3zferEX2jFvn3SNVX+KpLj52qHfUjJN/8NV2+enM1RrVAOVKmhi3tUK/e/vVctfmb5akuJahgrUtZ2ib+LbUEKN8v92pVX5q5qkeY6YxO+8F+MmtbpVZm2/7TV9EeD/GUctnHuZvmr4/t90Unybd1el+EdXurWGNW3L/AHfmrzquD9p8JpCr7P4j2P4gapHLasy/PXz54utf3bN97d81ek3GqNfx7Xb5VrhfFm1oZP8Adr1sHQ9jHlPNq+9LmPIZot83yrWppa1VmT941XNP+WvRJidNZ+X5Kq23ctXJIofLVv4q5+3lZFatjT5Wlj+Za7acvsmMtVzDprDz4/lWsWHw811dN8td1bustntbav8AtVlxyrbySL/E1b8sTHml9oqx+CI3t2bb92mx+GYYui10lvrarZ7flZfuturFk1T/AEf5WqvdIly8xj6hpMa27fKv/Aq42a32XW1V2rXaXU7NGy/3q5+4sG8xmrkqm9MueH0/eLtr0CxbbGu6uF0ldki/3a663nZYfu/NWVI7PhNiS92/daqs17/tVnySybdq7qy7i4kVm3r/ALVdPNIz5om42pL/AHt1SW9x5rfKy/LXMx3DStWxp7N/wGlzSL906uxnWJV/8erVm1SGK3+Zvl/3q4W4vZEX5Was+S6ml3ba5a1KVSQ4z5TotU8RqjNtb/drn77WZLz5f4VXbVOHTbi6k3Nu+ata10Ftu5t1TTw/8xPPzfCZtnarLNuf+H7q11FmmyPctZ7Wv2XbWpp/71flrCvHlO7DSL1v/s/NWlbwbtu77tV7O32N81WJrpYF2/3awhDmOuUuU0l2r8u3av3qk+1bW/h3Vzq+II921mrQt72OX5m+9WkvdOa/tPhNaG43N81XY5fl+ZqyI5fl+WrVu2//AIDWfMbxLjbZfm/iqvMq7f7tO3/3ahmf+796kWQfxfxUqy7FZf4ahk/+yaoZH3L/AHaCBtxcf3fu1zurS79zbq1LqVv7vy/drB1RmqiZHKaludmrnrqX5q6DUpV/vVzN1/rG20HHUCH5qsfK6/xbttU43VKuQrQSV5ov4l2/8BqOx2+dU1x/dpumxf6Qvy1SJkd/4Xtd6rXV+V93/drD8MwMsK7vvV0yxLuWtkYli3i3r8y1DeRfxbq1LOL5dzVn6gjJNt3K1d0DOcTJml/u1C0rN/F92nXCbm/4FUKpu/2aqXKTH4iyrb1qhefM396r2z5furWbMv7xq4jpK/3/AJt22nbN1RSP/E1N83fUAPaJfl/u0nlLupFlVV5akVvm/wBmpAT/AIFUMn3WU7flqfioNn3qzZZFu2UxW3/e3VJs/h+9TYfmZtystZgVbqJdzVTkX/erWkX/AL5qGSLczbfmoDlMVl/76qGZFrQuPk+7/wB9Vm3Cf71AFORd7fNTfK3tTmXe1Gz5t1ABsZG21DNu3fLUzfIrf71V5It/3qAI/N+ao2dd1Dfeam/7zNQAv8VM+61P3UrfP/DuoAjX71LSbP3lP2N60Afb+pRMzNt/hrPhuPKkZVremaOW1Zv4q4++naK6+X/gVfMcx89H4veNbz/tDNurndc/1isv3d1aFndb22/3qr6xFvVttTzcwSiR6bdeay1vLtb5m/u1wNveNa3DfN/FXSR6oq/Lu/hrCMQiSXUXzN8tUbX91V6G/WWb+H5qufY43j2t95quVKMomkveKKyr95f4qz7y1jnbdtVqNSlawmWOqi3rbv71cMaXs5GJds9IjlX/AFa/7K1qR6HNB+8RfmqHRbpWkXdXfafFHcR13wkVKHumHp6yeWu+ug0OVYpvm+b5atLoypG2FqpcK1mv92ujmKp+770jrYdUjihZm27VWuZ1jxlDPcbd3yrXL694ma3sZFRvvf3a8+uLy48xtsjNuao5TWeJlKXuntem+Jbfcu1q66HWbdrVWX5q+Z9L1m8+0L95V3fxV6RoeszNHtakHt5SidNq10txcN/tVY0eJf8A9muTvr1lmrc8N6p/f+7SnP7IRnH7RuataqtvVG18tl+bbtqxq2qRz2rf7K/drh/+Eh8hq5ZGcZxjI6a8soV+b5W3VR+xRv8AKtZ6+IPtC7t3yrVi1v8A7V937tTGJ1xlSkTNa+Uy7flq1Z3jRfL96oZG2Mu7dQ0/zfd2/LXTH3fiMJ0ub+GbkN+sqsrbaozbUkb7tU1nVKLVWvbhVT5t1ehS5akuWJyTpyj8QWtvJe3EapuZa9I8MaDtj3MtO8N+FVRVkZd9dgtuthH/AHa+hpYWJ6uFqypxM26ijt4/9quZ1KWRt21q2tUuty/L92ufupVdq9WnT9mZ1asqkjFuItzfNVfyl3VpTfOzMv8Aut8tVWi/75rYiPKQttRf9paZuWkuFqv5TMtKRUX7wTfL95aozLV5k3fe/hqvMrJ/tVkVzGXNt3bfl21TmiVm+Wr32VmbbUy2fyqu1aOXmJjIxfK+98tTw2/y1qx6cvmbttWP7N/2flqoxKMdrX5vu0fY62v7N3/eqb+zlRd22tYmUpGbZ2scS8rtb+KtK3ijf5Qq0R27fwr92r1nYMzbqYc3MRrpccrfMtSf2Cv8K10VjYfL827/AIFWg1gvl/doMThf+EeVvmVW3VN/wj6+Wu5a6xbLd91akks1RW21YHGNoMK/8s6oXGhxp/DXZXUW37q1kXCbGagrmOSm0GN921Vqr/wjq1132Xd/DUM1r822oGcjJoK7drKtVf8AhHo933drV2S2u/8AhqrcWvzUAc3/AMI9G6/dp3/CPx/3f++q3Nny7ak+/JSiWYq+HI9v3flqjdeHo/m+Wuqkbau2s+Z2emBx7eHFZvurUbeElf7q/LXZW8HzfdrUt7VWVVZVqOUDzePwoqM22OnL4c/2Wr0yTSVVd235ah/sjzW+WjljIvm5TzlfC6y/w0L4cVG+Vflr0qTSFiWqLaWvmfKvzf7VVykSkcnb+Gll+Xav/fNWG8Grt+WPdXo2l6NsVdy/LWo2kx+X92tYxiHMeL3Hhra3zfL/ALtU5tE/h+Va9UvtNjWTbt2tWc2grLJ92olEjmPMv+Eckdv4tv8AdqaHw+ytt2ttr1CHw8u3dtqrNpKrJ/q13UezHGRw8Ojbdvy/dq1/YzMtddHpq7fu1cj01XqeUqUuY8+k0Fn/AIaS30b/AGflr0hdGV/4flpq6Dsb7tHKRzHDx6J8u7b/AMBrH1ZPsqtt+SvSNQtVtYW+X5q818WS/e2/3amcY8p0xkcDrmr7W21xuoa225lX5VrQ8QXX3tzVxskvmyN825VrxZnZEkuLhp/mesPUrj5m/i/hrRup/lrAvpVZqyLKkj/N8tRM3zUv8VM3b6oBrfepu75ac1LQAit/dq1ay7ZPmqmv/jtO3/NV8oRN63n+ar0f737tc3HcbGrovD9u15cKqq1YezN41DqvC+g/bJlZlr1LTfDS29v91fu1l+E9LW3jX5a7G41SG3h2/LuWt4R5TKUjktSb7A23+6tcR4iumlWT5a6XxFerKzfNu3Vx94jSt8q/LXZGJjGRxF1EqyN/s1Z09NzVdvtO2SNt/wB6orODymX+L/gNHL7wc3KXFs9u2tO1i2Mq1PbxLtWptqp92uuMDllP7JJHK0ULKv3qpNZNLI1XVdV+Vqk82NW3VsYRkUlsG2ru/u0n2DY3zf8AAasyXX92mL5krUB8RSktV3VSaw8+Taq10lvpbN/D8zVtaf4c3/eX5aXL/Max5pHK6X4bk8z5v/Ha7DTfDTPGqtXRafo2xVXau2tj7B5Ubf7P3ay5oxOiK/mOVh8Lq396mzeEo2X7qtXRXFx9l3fxLWf/AG3GjfN8u3+9WftxxjTONvvDK28m5V+X+9UdvarB8u35a6q8v4Z1b5lrmbi/jik+8rLWsZxkXGPKOawV2+7U0elx1HHrMO3+9VW48QRxVXPGIcptQ28MSs392ia8hiXburkbrxGvZqgjv5rr+Kl7TmK5uU3biVbpl/u/w1ct51t4/m/hrJsZdv8AFUOpaj5XyrtrmnDmKjV5fhN1tX2/L/DVC6v5LiNmXd/d+Wuft9SaWbb/AA/xV1ml+W8fzVyP938JvHmq/EYNvYXCSbq1I57iJf4q6O3t4XX5VqX+y1dl2qv3d22sOb3veOn2HL8MjLsdWk3fMtdJZ3Syqrbq5+603yvmX5adZ3TW7fe+7VcvN8JMZSp/EddG+/8A4DUcm3/2aqNnf+erfeqRpWrOUeU6YyGzNsX/ANCWqFxcfdb/AID8tS3T7t3+1WbIzfN/DTJkEzK/96sXVN21q0ZpW8vb97/drF1KX7y7qCZHLak3zMrbqwZP9Z/49WtqU/3qx5H+ag4WOt/mbb8v/AquR7V/h21Xhf5vl21Mrfd/9moAjun2bt1SaOu+Rd33qhumX5tvzLVnR/8AWLVImR6loKbYd3/fNbKuqsq1k6PF/oqtV5d3mf7NdEYmJuW9wqR/7VZeqXSpI235qkV27fNWTfM32it4mdSRWklXdu/vUi/71JtpYU/ff7P+7VBE0I9rr/tVl3iqu7dIq/71aiorx1Qvk2Sc/NXIzcyJlVNzfeWq7fe+X5q0Jv4l21VZdlSBXX5qkVW/4DU0cC7mbbTtny1EiyHdso3f8Cp23+Khl/utWQFdv3snzfKtCr8zLt+apGRafsZfmWqAg2t/F92o5F2fdq4q7l+9UbQR/wAVSBkzRb2bd92s+4i/4EtbjL83zVn3kSovy/8AfNAGK0W1trUfZ1Rf71WGVVb7u5qft+b5aAKDRZXd/tVCy/8AfNXpF2K235vlqvIqq1AFHyv3m7b8tNkiXd833auMny1C0X3ty0AU1/2qm+Xb/dahlXd8tOWLfJuoAhb733v96pN1H8XyrU3kH/ZoA+xdNv2ltVVqztQtfNkrYt7BbVtvzf7NOurX5v8Ax6vloxPnOYw1t2i2tUeoRNOu7+7W9HarLbqy/eqjcQfN8vy1nGIcxwt5E3nN81Rr5nmKvzbVrrNU0Rvlk+Xb/eWoV0hWVvlpRjKMioe97pi2cslvdKzbmrurF1ljX+9XOrZ/N/u11GiweftX/ZrfmL+E5vxda+Q0bI3+1WHY2cl03y/e216Nqmg/avvLuX+7Umj+HIYG27VrKceaXMZQjKUjG0Hw5MjKzN8v+7Xe6fZfZY1qxb2ccC/KtWvNjWPczf7NEYnbGjy/ERtesv8ACtU76JbpW/i+XbVTVLr5W2N/3zU+ku10u1vmrWJzSl9k4XUtGkW4bczbazpNGVpK9T1DRNyq235Vrk9U037P8zfLRI5ryOdXTlt23fLWtZv5W3/d/hqrI3y7qLdt0lZSqlcxrNtn+7/DVyxiZW+WodPt90e5q1o7X5V21zc3MBVut21tsm6uL1K1uPtDMi1211FVeOwWdttVKX2QkcbZ+crfMrV33hnS1+x7v71TR6DHF/DWtp8S267f4amMpBH+8U9YgW1s2mX+H5a5VdUXzPvfLXSeJLjz7fyVb5a5OHQ5riRVTd/3zW15SLhXlGXumpZy/bZNq16Z4P8AC67Y2b+7WL4N8ESLtkeP/vqvVNPs/scK/LXu4HBy5uY7oz9p/ENS1ijs7df4ax9Wv925Vb5asXV023atZM0Ek9fXU6fKTN3MO8fzaoyW7O38NdBJptV2s2bd8vzVsZmH5Co3zLUckHzbv4a2G01m/h/hqFrBv7tBXMZP2VfmqGSBdzLt2/LWwtg26o5tLaXb8rK1SO/8pgyRVDJb/M22txtLZW+7Tl0ln/hb/eqLD5uY5uOy3M26pI7Vl/hrrIdGVPvVIujKrbdtVGJF5HKx2rblwtaENizL8q11EOjLu+7V5dLjVaqIe8cfHozO27bVj+wWl27a7S10uN/4a1IdLjX+7VRJ5ZHn9v4XaVvu1sW/hzyl+61dta6dHVz7BHt+7V+6RyyOJh05kZV21pf2Qzr92ugXTVRt1XIbVV21p7ojj4dDbczbar3WlsitXfNax1m31krK1X7oHmd1ZNub5az201mb7tegSaWr7v8A2as+bTlWT7tZCscmulqi1m3lgy/7VdtJZLWbNYLK3zVBZzMcDf3VWqt9YK/3VX/gNdV/Z3y7qrzacrfKq1BZxK2TbvmqxDp396uqj0Zd33abcacqL92gDj7q32/71QQ6c0rfd+Wulk05mk+Zf92rlno1KURxkczb6S275VrWh0tol+7ureXS1i+7VjyNi/doj7poc+1l821fu1JDYba2I7VX+WpvsuymKxhzWG75dtNtdEV5NzLXRQ2e5ttXI7DyulWjKUTPtbVUXb/dps0S/wB2tRomVaqsjN935qCTnZNOZpGapI9J/i2rXSR6du/h+apJLNYvloA5ma1VV+WsmSDzZGrqriz3N8q0230Znbcy0Ac3HpPy/dp0Ng27/drsl0vYv3ajXTf+A0FfCYdvYb1qxNZbF3ba3Fs1ij3Vk6tdKke3+7Qxxj9o4HxVKqK1eP8AiaX5pGr07xRP5u7/ANmrxPx1qn2VpFVq4qs/snXSj9o858WXn75l3fernW2p/dqS8uGnuKrzMqx7a8iUveO2JRvpVXdWPN8zf7NWry4+b+9VGSXe1MBu+mU7dTakApN1H8Xy/NTtn92t4xIlIj2/NTlVd1P/AIqTd83y1ryi5iS3ia4kVVr1r4e+Gm/dyOtcT4P0P7ZeRs6/xV9EeD9DWyhX7tHLykx94uR6atra/L97bXD69qklv5nzf71ejaxLthbbXkvij/WN/wB9VUY8xMviMuS/+1NtanbFZflrGZmWRW/hqzb3v/Aq3izUkuLXzVbctUfsDRSf7Na0fzfd+apI7XduZlqyZRM2Pci7f4qtLuaP/aWtCOz/AN2rkOlrt+781aRkc0oc0jDWKR/4WqeOwklbdXQ2+lru/hrQtdLX+Kr5i/ZHM2+jMzfMrVsWeg/L92t63sP4lX/gVaVvZfNRzE8sYmbZ6Wqf981uWdgrr92rVvpvzL935v71bdnZ7f4d22sJ1DT+6VLPS/m2qtbVvoPmr/6FRCixSL93dWlZ38afe215WJrypxNYQjKXKc/qXhWPazKtebeLtI+xLIyt91d1ez6trdvFasqs25vl+9Xjvjq/W4aSNPmrzaWKlUkVOlGmeT3XiCSKZl8z+LbWTcaszs3zVsTeHJrqZm+7u+8tJ/wiE235Yflr24ylymUZGH/a8n/Aqgk1GaVm21pXGgtBJtZWq5Z6J5v/ACzreMJSL5jDsfMuJlX5q6yztfKj3NVzT/DiwN93bUmrXC2EP92t1CMTKRn3l+tq23+KsuS9+0Nu27qxb6/klumZfmrU0uBp22/LXNOqawjzF6xX95/vV0Fquz+KqdnpbI25vnrYt7VvlX+7/drCMoyOnkkSR6o0W1W+7Wpb68vy7m3bf4az2st1Y99YTW8m5WaqlCJUKsonafb45/u/xfeqjcQbm+Xb8tcfa6vNattfdtWti316OddtckfdkdfNGp8RqW8rRMvzVtQz7l+7/wB81xv29nuP9muj0t2ePb9xdtbSlzGNL4uUnuHVP4qzbhvmrQm/u1j3Uu1qwNxtw/8AdX7tczq118zfw/LWvdXW9fvfL/drlNWuPvfNVGVQyLpt/wDu1nblZuP4asTS7qqx/wCs2/eX+8tBzFq3+dvlqxt+VmqG3i/u1Yb5dv8AdoAqyP8AL/DWhoa/6Qq7azZlX5vu/era8Nwbpo/96gmR6hosv+j7fu7a0NqtItZulxbY938P3avKnzfL92uqJiXG+VW2r81Yd4/7xv71aUkuz/erDuJ/m21rGQpR5gVt/wAtWrdN391azY2+atC3Zfm3K33aqUgiXvlVfmb7q1k30u6TctXLqdVVVWsGaVmk3Dd/utXN8RoSM+/5v4qQ/wANRQtv+981O+b+FtrVJY1XbzFZWp/+7tqJV+7/ALK0L8n3agB7bfl3Uz7y7V2rQr7qk+b73+WqAIl6Um9lb5trKy/981J9z5ttIu16kCKNdu7/ANmp8nyLupVX943zUkn8dAFSSVdu77tZ9wu9m3N8275asMn3s/71V5Pu7qAM9vvfNTl+623bTpP71NVW20AR/wALLtqKb5lqdvkqNtu77rUAU2+6aj+VqsSL/D/D96oWT5qAIdqotOjSpNv8W2mqv+9UFEf8Tf7P8NN/4DU7L8zbvvUnlUEn2dfXW+4+X/x2nSOrKu6qaxNKzNt+aoZv3StXysZHzhpWLfu5FX+Gqt06ru+7UOk3f+kMv3quXVg0/wAyrWkSnH3eYqtLHLH8u3b/AOg1RjZfO+VasR2rL8tWo7BV3MzUwjGX2THjtWluv9lq7bw/YKi/7Nc5t8pv9quk8P3i7V3N92g6YQ933joZrCNI2+Vd1ZscSwSf7VaVxeRyx/ern9Q1JUZdv3v9mpn70TCM+WRq3l+rRsq7awJr2Rpm+ZlqRbpdrM33qp3V7Hu3VhzSJlKUpFhU81fm3NWxpLLBJ/s1zceqK3RqtQ36oyt5n+1RzSJPTofLnt9v3t1cv4i0hdrKq7vlqvpust/e/wBqtpZftUdPnJlHmPL7qwaKZo1qxp+m/Nuauk1jS9szNVGH9192spR94yRNaxeR/drSt9rfLWTJdbVos9S8qRW+X71a06ZUeY1rrS98e7+Go9Nt1imX5d1alvdRuq/NWfNcbZty/KtVKPMHJym9vh+z7vvMtY8lxvkbbVdr9mVtrfLVO1f94zMzNW1OmWoyqe6a1rpH29v71d14X8ER7o2aNa5nw3LH5y5216t4fvIYo1+7Xu4bCR+I64YX3veNix0GO1hqveQLF93+GrU2sxoq7WWsO+1mPa25v4q+ipxjTidcofZiOkt1qSGyX+KsddbjVlXctWl1uP8A56LTVcuNI1JtNj27htrJktV3U6bxBGq/M1Zdx4jh3feo9sS6ZrfYl2/7NVZLKOqf/CRx+TuZqqt4hjZvlaiNTmKlTLUlrHu+WnRxR7fmrLuNZh3fequutr8y7lqpS90nlNSSKPd92nLart+WsNtcXzPvVqW+qRvt+b+Gso1Q9kaEdrVyOw+VW21Vh1KHctaUepQ7fmZa3jUJ9kRrBsX7tDRN/dp0mpRr91lqOPVI2b7y1fMLkLlvEyLVhX21R/tKNf7tQtrMaf3aIilA6Cz3VoL935q5mx1uPdt3VeuNcj8vbuquYhw+0aHm7mq1Crbv9msOxvY55PvVvR3EafxVfNEj2cviHM7VVmib+KtCPazfeWo7iVYmp8xl7ORh3EDfwrVGS33VrXF1Hu/2ajXy2/iWp5jWNMwfsrM1Nk05v7tbnlRq1WlWFl3bqOYv2Rx8lntX7tVWta66a1j+b7u2qMlqqf8AAqOYXspGCsS7vlX5ajmtfNX7tbE0Ea023iV2qeYPZSMmHRqvW+mqv8PzVvW6x+Xtao2iX7y0RkXGnymHcWuz5qpyRb2roLpdyr8q1ntbqslHMRyy5ijHZ0eVVppVX/dp0O16PhK5ZfZG29v93dWhDAtSWsCstTLtX71EZD5ZfaKN1Eqr92qdvZ7mX5avXDq7cfdq9YxL8rbarmJ9n7w21sFVfm3bqp30SpWtJKq/LWHqV18zf3aOYJRKqqu7dWlb+X/s1zclxJu3LTbW9k85anmFHlidY0S/3VoWy+Xcy7qjsZWljXdWpCv7uq5ivZ8xg6kixRtXA69O3zbf4q7rXm+Vm/hWvM9culTzGZqmdTliOMfe5Th/FV4tvayV82+PNZa4upI1avWfiN4m8qNo0b71fP2sTtPcNI7bt1eLOpzHXEz1f+L+7VO8nqSR1/hrLvJfm21ga8xTuJd9VfN3fep0/wB6q7VrGJBYV9y05aih/wBmpt2yr5QHfxVLDEzrUMf3t1aVuq/xfdqikM+xt/dpbfTvNm21pRqrfMrVueHdN8+4Vvl/4FUxkKUTtPhz4c+7JXs1rBHb2sca/Kv3q5fwjYR2Uat/s/LXTTXS7du6tOYn4TP1b51avN9as2lkZdvy7t1ej3D+bH81ZE2kLKzfL96t4yMJSPMLjRvm3bflqCHTWX5vL+7/AHq9KuPDjIvy/drHk0RlkZvL+VamfMVGf8xg29h975f9qrUdhub5tzf8Cras7P8A6Z1pW+kL97bWXNI15jn4bDf8u35a0rfTW3fdX/gNdBDpa1YWyWJqOYiL5jJt9L3bV8vc3+zWpa6Q3y/LWlbqq/d/3quQyqsi7ttHtC7cxVt9Gq9Hpyxbac11HEv8StUUmrKq7flrJ1w9mXVslVvu1MyNEtYMmvKslOXXl/vLU8wcpq3Erf3tzVjXWpNF/e3VaXUo51/3qq3USyt96pnGNT3ZBGPLLmMC81Sa43bm/wC+ayP7Oa/kVm+7/tV0raTub5Vqzb6b5S/KtZU8NGnLmiVKXN8Rj2vhmP8Au1am8OR+X91f+A1uWtvsZf8AarShtd0f3a7omJ5bq3hLzZPljqpb+GWtZFZl3V69JpKt/DWFq1rDArV3RIR5vfL9ljbcrL/FtrgfEl+08jV3Hiq8VPM/2VrzS63XEm2pqzCPvSM63t9zbq6LSXVJNtZ1vZNuX+7Wra2bfK23738VYRhzG8ZRidZZzxt96tCF127krmre1m/hZlWtyx8xNqsvy1zTpSj7x6FOvGRfV1qb7Ks6/d3VWX5GVmq/ayqu7/e/irSPvU/eI+GoYN5oaszfLWauhtE3Fdhcf3fl2/7NV2Vfl/8AQVrnudHJGXvGPY6X8yttbdtrch2xR/7tQ+aq7qbJcbN3zfL/ALtZlRjGPwk00u/+H7tYeoMv/AavSXVYd9P5rN83/fNUEjPvLr5a528l3s1a19cL8y/d/u1zt9PvqTlqFGb73+zQu3duFV2lZ2qaH5G3baozNKF/lX5V+7SybdtQq392kk/2qAK7NvkVa6jwyirMtcvs/ebt3zV1HhtGSRW/4FVImR6NZuqKqr8y/wCzV6P52rHtXrYs1rZGJDqCfe/urWFI33lX71dDqi/uW/vfw1zcm3zG3Ky/NVcwBGvy1oRsyRx/e21XhXdVhvu7drfdokUiG6f938rfN/erJuPkk+Zq0pk+X+Ksm4/iZvmrMciaHa7LVhvlX/4mobXa/wB7d/urVj+Jv4f7q1Eiyqu1/mb5aX+Opfs7N821mo8jbJ81QBD5WxvvUrP/ABVPIn92q/3P+A0ARyS01ZdzfwttomiZ2+X7tQ7lRvm+apAm3K3zKtRyfKvzM1N/1X3du2iRN8LNuoAp3Uv3lX7tU2l+b5vm3VYkg+bczNuqnItAEcn+zQv3flo8pnpsa7Pl3UAOVKVulPWL+Ghk2fLQBVaLatQtF8zfL92rUj1Xbarf7VAFVvl+61OVPm3VJsXd92hfk+X+KoAa3z/3abuqTeu75vmpNtAH2HI6xN8rblas/UHb5tq/erajsldfurVW603d8u2vkOc8H4jJ0H5dQXeu2vULWwhltW+7u/u155s8hvM/u/3a6vSdbVYV3MzVpeXxROujy8vLIp6taraySN8q/wAVY/8AaKtG3zLVrxJqP2rzFSuD1SWaKNtrfN/tVry8xHtI0/hNTVNcjiXarL/d+WqNj4jaKRfm+Vq52a4Zt33mbbuqONW+X5qwmc8pcx65pOr+bb/M29az9UvNjM1Y/h+6byVXd/DVy+i3Rt/eqoS9055FRtbZV+ZmrOvNeb+KrFvpDP8Aept5oaorf3VqvZcwFex1SSVtytW9pt00rKz/AC1ze2O12/NTf+EjhtW/hojSkaxPUNLljiX7y/8AAq6C11SNW+Vvlrw3/hYMMDNukqGT4sQxf8tP/Hqv2EjeED37ULiG6t/l+9/erlby6jtd2+Rfl+WvP9H+Ktvftt8zbUnijxKstmsiSLuX+7Sp0pc3vGcqX2joLrVo3/i/75qO31SP5fmWvFbj4gt50i/N8rbamtfG7O33vmr0qeGlIqMIn0Dp+s+b+73L8tW/N83+KvFNH8ZSeYrfN/wKux0vxKzxtlv4a7Y4GQ+WJ2kl0vyruqnNqKwNu3Vz8erNLub+7VGa8a4Vm/hX+GnHAy5jow3LGR6FpPiNYpI/mruLHxksS/6xdy/e+avnmS/kt5FZW+X71Q3HjqS33fNXqckqMeU9CU4yke9a18S47VWXzF/76rk7j4uRt8vnLXz34g8bzXU23c1c83iGb+HdVc0jD7R9K/8AC1Y9zbZPmpq/F9d3+sX/AL6r5ok1u4ddrSSf7tVv7ZuEb5ZKxsaxmfTk3xaXa26aqP8Awtdd33q+c21mZ/8Alo1Rrq8yN/rG/wC+qUeYdz6Qk+Kq7dvmfdp0fxSXbu8xf96vm1tZm3fLI3/fVOXWZt3yzNVR5jOUj6Mb4pr5n+s3UL8Tl3f6yvm/+1Lhm+aRl/2qkXV5om+8zVq5cxPMfSC/EZW+ZpK0rP4lx/L+8r5nj1yb726rkPiOSL+JqziVGR9NSfFCOL5lm/8AHqkt/i1H/wA9P/Hq+XZvEs3mN+8/8eqv/wAJBcK25ZGrTmHzH1hJ8V4dv+sWqrfFVVb/AFi/99V8tx+Jrrd80jf7u6hvEMzN/rKrnlER9Wf8LXj2/LN/49Vf/haCs3+s3f8AAq+Wv+Ejuv73/j1Pj8TXH8TNto9sB9UW/wAUFibd51WG+Lke3b9o+avlP/hJbjb8sjVVbxVdeZ/rqPayJ5T7e8O/FCH7P5jyVvL8UrXb/rK+E7Xx5fRbVWb/AMeq5/wsG+dvvM3/AAKp9rI0Z9+aP8SLWVf9YtV/EHxIt4F3eYv/AAFq+HdP+KeoWvWRqbqnxSvrz/lpurWNcifvRPrqT4qw7v8AWbqsWfxVtf4pF/76r4tj8dXT/L5jf99Vbj8b3Sf8tKiVWUhx90+z7j4oW7su2Rdv+9To/ilb7trSL/31Xxb/AMLBvN23c21f9qpY/H10nzMzf7tEakh8x9qr8S7Vm/1m6nSePrd/+Wn/AI9XxcvxBvEbc0jL/wACqzH8S7rb8zSf8C+9TlUDmPra4+IdvuZfMWo7X4h2+7/WfLXyHJ8QbhmZvMb5qbH8QbpW+WRv++qUagcx9rW/xBt2j/1ka1JdePLXav7xa+NYfiReRLt8xmqST4l3kv8Ay0Zl/wBmrjUIlM+wP+E5t2XbuWqbeObVWZdy/wDfVfJ9r8Sbjc264Zv95atL8QZmX71L2oc3MfSlx43j3fLItEPjeP8AhkWvmCb4gzbtqybl/u/xU1fiDMjfK3/fVHtQ+E+u9P8AHNukfzSLTrjx5Dt+8tfIq/FKS3/iZmpW+KEkv3pG/wC+q1jVCUj6pbx5D5n3vlrSh8eW8Uar51fIMnxGm3bvM2r/ALNEnxVkX5d33amNf+YR9hf8JvC/zedWXN4vhlb/AFi18o/8LamZflZv91ah/wCFm3DybvMZa19uEnE+sl8UW7/KzLUkfiO13feVGr5PX4p3Cfdb/wAeo/4W1cLJu8yo9uK8T7S0vxHa/LtkX/vqt631mGX+Ja+JdN+M8ibdzNXdaP8AGnZH88n/AI9V+3iax94+hPE15H9lb5lrw3xprywWszK33Vb7zVm618YY7q3ZVkbdXnPijxL/AGlbyKzfK3+1XLVr8wcvxcpwvizV5Ly6m+b/AMergbyXfI1bmsXm2SRVZd1crcTtubc1cJUSG4uKy7ht7Vamfd/u1m3DtuatLDuRSVD/ABU7733aRU3SfL/DTiORNG1PpY1+9TmXZWomEb1ct22VRWpFaspAjYt5/urXoHg2D94u6vN7FvmWvRfCN6qsu5qIjPXdPuPKhqb7VukasG1v1ZVx81aUbr8u3/x6t4iZpQtv+9V6HbtVv71Zaysnyrtarkd1t27WWpMfdNBbVZW2/K38XzVHJoaurfKu5f7tR2t0qNubb8tXVvF/vVvGZny/zHP3Wm+VI237tMhlWL5a0L5Gn+7uas1rJl+6u2ol5CgWll3q3/oNSKrO396qsMTO3zVoQqq7drLWZrGJJt2R1CzfMvzf981oLKqbsN8tZt9eRxKzNQFuWRVuLhm+992qrS71+X71Zmoa8sX92sa68S7W+Vm3VPsS+Y6Rk2t96mtKq/xVxsniaR/m3bmqvJ4jm21p7KRPNE7r+0Vi+61TWuvR7trSLXl02uXDdG21UbXpl+bdUypyK54nvlnqNvL/ALtaXmw7fvLXgVn41mt/4m/3q1Y/iC33Vk+7/tVPvl+6e1LLD5i/NWhDLCm1lZWrxG38dTS/db/gO6ry+OpE/iZK0hzGPNE9mkvIVhba3zV5/wCLtUjiWTb81c7J45keP73y1y2ueKJLqTbubb/FXZD+8Zz5ZfCQawzXEbfebctYOm6T5sm7azVsWN0t03zfdb5fmrotF0td3zbdu77taSjGXvB8Jk2fhJrhd23d/wABq3/YLWDfNHXqvh3S4Z1Zdvzbqm8QeHLdLVmVl3V5E8b7OpymnsuaPMeb2OnRtHub/e21I0UcUn3aLy8XS5GVmWsdtZVpGb5dtevCca0S/hNaTaitUdvL821ay21Td826lsbj7zf3v71clX93E2py5pGrI6s26oWl+b5f4qjX+Jf4f9qoWl+avOPRJN3zNubcu3+KoZH/ALv3aSaXYv3qqTXH+18tUEZDJrhvm/8AQayLyXZI27bu/wBmpri63btv3qybyX5mX+L+LbQZfDIr3jfK1c/eS1qXUv8AtVi3D/N83zUGEviIKs2rb1qrCm6RdrVoQxbfu0ElhU+VaZJVyP8A1fzbazpm/wBmgAt033C7a7rwza7Nq/xN96uN0uLdcf71eleGbL92rNVIylI2o4l/+yq1ay7G/vVN5H7tf4azZFkVty/erZExkXNQlV42Vq5mbb9orUmik8tm+98vzbq524Zlmb73y1UZCNuzlXc275lqeSWP727bWDbzsn+7TpL1qzlIs0Zrpdrf7tZEzq+35qYzSSt975aiVW3bdzf980AaFu6/M25d1WllVF3N97/erHjdk/hqTzW3N81RIs1Gnj+al+1L/s1kM7L/AN803zW27qTDmNG4ulfb83zf7NV5rpdv8P8AFWdMzO38VVd8z1mBqSTrt3bv++arrdfKrL/u1Rj3bmX+8tJz/tUAW/tq7qja6+Zvl3LUckW77rUqxM/3t3y/3afKAyS4Z6h/i2/+hVYW1b+9/wB81J9g+X73zf7VIDN/vfw01v8AZq19n+Vqj+z/AN2gCusrbqc26pFiZd33akVNy/LQBR+ao9j/AN2tBovl20LErfL96oFGJm7P4WpyxfN/tf7NXJIv9n7tEar3agZRaJtu5vu07yqv+V97atN8of3aAPsuN127mZao3l1HE1R+a237tYWqTyeZ97/ar4aMeY8Xn5fdNRlWWParVFb7kXazfdqnpt4vy7quXEq+d8tdkXyxM5fzELf6z5tv/AqgvLJbqP5lqvqF00W5tq7aZDefu/mqo1eUXvSiYd9pao3/AKDtqOGz+Za2ppVlq5p9qssn+zWTnzSM4lfS4mik3bflrQmfbJt/2a0PsUaWtczrGrrZK3+ytdVOAcvMaUN/Hb7t21v96svVvENvFCyllXdXmviLx59lZliZt396vP8AWvH806su6vVpUJSN40zvNe8aRqzbJF/u7d1cPqXjeZmby2ribrV5LiRtzN81Vd0jV6EaEYnTClynQXXiiaVvlkZWqi2s3Ev/AC0qnHas1aVnoMkv8NdMaHMbxlGJa0XXriC4VfM+WvUdN1dr+1VWb+H5q4Kx8KSPtbbXZaLpE1rtWieB5veMpTjKPKZWpeHtl95ifdar+m6N8y7trNXTLpDOv3ab/ZzRN8telQpcsfeMIyjEbZ2CxfNXUWO2JV/9mrno1k3fKtW1+0LXU4m3PTOia8jiVctU1veR/wAW2uJkluPMb+8tOtbi48xWX5l/irLl5fhJjOPMdhdSxsvy7a5HVol+Zl21eWeZl+b5lqjcP8rbq4qs+b4jWmcTqSNFM3y/xVVX+7/6FWpq3zzN/vVm7Pm2/wANYG4ffX+Ld/u1CyfN/u1cWLZt+ZqnWBWqh8pmKuzdTWTf92tBov8AdqGRVX5fvVJmVfK/iWhU21dVV2rUUkXy7qo05Suv96pGVVb5abHt3VNJt21PMRylNvkqSOX5fmob/aprJ93b/DVCJ5rqS6ZWlbc0cawr8v8ACtRKi/3qX5f71LGyv/doHEbsb+L/AMdo2VJuX/a3LSfe+bdQHKM2U3b/AMCo+0bG+ZqIZd7bamRQ5tyr8tU9nzVcml2bvmX5aqxt96oAmji+XdViNFXduqvHL93d92rEjb1oKGr8rVJs3LVWOXfJ/s1a37Vb/wBloiBJH8jfM3y05m/u1Va6+b/4qo2n+9WpJY3b6nV/vbVqgsv8Xy06GVn/ALu2gcS80v7v+Gm79jfLTN7eX/DVRrjf0+ZlrL4hFxrje3y7aI7j7y/LWasv95tv/AadDKzt833a1iQaaz0nn7V/h+aq8fzq1RyRN/3zQWWlvNjVJJqTfd3Vm7Gdlp21n2tQyC99t3tt3fNR5/8AFuqir7fvVNs/y1SWElw395qcsu5fvVH9nX7q/LTo4vurQBIu5P4qP4vvU7Y38K0MtACq/wB7a1Ju+b5m3rTVibzPl/u1IsH8P8NADZH+Zvvbarq2xv4auNtqJlXdt/ioAW1ZvM3bttXpLyRY12s23/ZqrCuxdzNUN1KyL96oLiTWupTSzMrtuVf9qtq6v/8AQ9v8Vcrp7Kkn+9V6+uNtuyt95qiUjWPuxMfVp/vMK52SXdu+atG+uFZqzGXe1UiJFeZvlrPmf5qvXVU/K+ZvlrSJBX/ibbU0KfNTo7f5qmWLb/FVASKuxabJ0pzVXZ91RKQCfd+7Sr/s01flanL96pAuW7/N/wCPV02i3rRTblrnLdN7Ltrp9B01pZv4q1jEcpHpXh+6aXazN/DXVLLGzbdrVzeh6a1uv3a3o93mbv4asiUi9H/C38S1NG67fmqnGzbqsb1aSoINCF2q1bpv/wB2qNvu3feratYF+X5qsCSOzV1+WiTTdv3lq2sqr92pfv8A/fNWP4jn5rf+7Vfa27ctbk0X3dv/AAKqbRLuas+UOYoXErQR7t1cV4g1f7OrMd3+7XoFxZq8LLu3LXn/AIq0uT+78tVTjzEzlynKtdSXW5h91qsR6dub5mp9nbr8qtV2NdjV6dOMSo8vKV10NWX5t1SR6Mu75lrShZdu77/zVaWtuWJPLymD/wAI8srN8v8Au1A3h5X+ZlWuppVVanlJ+I4abw9t+792q/8AYLJ8yr/47XfNaru3N81DWCvU8kSeWUjh49L2/wB5qtR2rfd2tXVf2bv+9t/4DUbaXt3NV+z5TKUZcxyc1vtX/drB1B925mrrNSt/KVq5G8T/AEhv9msqg4lvRX/4Gq/3q7CxvPs/zbq5TTbVvl2/Ktby27eSv3v+BVMYlSkd9oPihbdtzNWpq3iqOWzZdy/L/DXlatJbyU26vZpY2XdtavNr4D2kuY0hX933jN8Wav59021qw47xvururQ/suSeZt3zbqvf8Ipcbd235a0hH2MeUrmKdq8j7VVfvVsabazeZ/eWnaTpeyRVf+GuotbOOJl2/Lu/vVvKn7SJdOX2ijNZN5astZk0qrIy/NuWuzZo/JZflZa4vWtsVwyr9371eLyyjLlPSjUKtxOv/AI9WbcT/ADN/dqOaf73zVVupfvfvF+78tUVcJLpUrLkl3M1OaXd96q8jbN22qMJSKtxLu+Ws2RF3VYum+b5qos29qCSxbov96tO3i31n26bVrTtetBZLJ8kf3qypm3stXrh2VWrNk3bv71BDNrQ1/eL8tepaHtSGNdv3a8t0N/3it/Ctd9peo7FX+Kric0jtGlVl+7VeSBWkZl+7WTHqTbdzfLWpZy7/AL1XEqMSb7Gvl/dVq5HWolSbbtrvFi2w/NXG+IomW4qriMlU3r8v3dtNaL5qkt1Zl+7Q3zN8u2piVYbHB83zfNTmg2fd+WhW2t8tSt86rt3NUSNIlRoP3nyt8tOaL5WqZl2/w0bdy7fu0rgV2X+7ULfe/wB6rLKyrUHzbt22swEa3X5dtN+z1Zjb5f8AZqOT5/8AdqeYqxUaD5vlam+Vt/u1dZNyrUX8X3aOYnlGeUqr/D/3zTZF3L92nSS7P4qjV28vb96qKRCqbfm3f8BqXf8ALu3L/u0zb96oW+8agfKOkl3/ACq1QruaT+9UquqMzNUXm/N8tAiSSLau7duX+Ko1fY38K0TS71Wq8ku+gklkf5vlpGb5dy7V2/LUKt83zU3zf4WoAm2bpK1tH8NXGpSKyq23d97bVfQ7X7VdKv8ADXuXgnQYVhj3Kv8AerSMTjr1/ZnA2PwxuJ/4W/2vlrZ/4VB/0xr3nS9Gt/LX92tbX9m2/wDdroUYHizxU7/EcXbwb46xdatdu75a6S3ddq/3vu1j61tbzF3V8DD3TqlE5G1uvKuGVq0/tHmsrLJWBefurhmqzb3X7tV+9WsSPsl+4TzW+98v+1VO4i2bvmq3HdKn/fPzVSvLpfm+Zajl5pHZCP7vlKvmsse1mrQtdbjgb5m+bb92uM1jxAtqzKGrjNY8ZeVu2tXZSwkpHHGmeyXnjWGCH5ZF/wCBV474q8fefNMqyfxNXH6t4ymnXarNXI3F61xI25q9yhheX4jeNC5oatrkl433qydzStQqNLWnY6a0v3VbbXpRh/KdUYxiVIbXzfu1tafoLTt8y1saP4caXbtWu+0Xwr8q7lWvRpUCJVTndF8FNKqtt/76rttL8FrF95VrpNL0lYv91a6a1so9q/LXdGnynNGXvHLQ+F44G+6tW49EjVvlX5q6b7In92ofK2fdqijJj0tfvbakXRldvu1rKvzf7NTQ9KylEn4TJh0FXbdtX/vmpm0RUX5a6C3i+X5vu0242xKrUR94RzDeH1dm+Vag/wCEfVK6TcqUfe/hrflNoxicy2jKn3fvfdrkNaX7Ozbq9PuFXy2bbXn/AIutfvbVrz8RT93mDm5ZHn142+SqisrNVi4Rv7vy1nyNt/irzYnXE0I7j+H5vlokuvl+Wstbj95/s07zW+8v3aDQsSXX3l/iX+7VeS6+b/aqGR23Nt+81NZGb/eqOYXKSLdMrbdtSNdVTZGRv/iqarM1XzDLS3v3vloa8b7u2q6feao2+9QBY+0f3vu1H9o2N92oW+7tpv36CSaS4+7TVl+b+GofKbcu77tTKtBRJ5v3vlqbftX5VqD+L/Zpd23/AHaAGyfe+9ToW2fNUe7e27+9U6xbI6AGM6/N/d21Ys4l27l+81U2++tXLe627V/hrECTymVt38NNZllpzS7/APgVVW/4FuX71ADGl2N8v3ak+0b/AO9VaX71Oh+8q1fwgWNzM397dTvKbd/s0m7/AGqnX/aqySGOD5v92po4m/8AZqcrfN8tP496ylIoWTb5f+7VNl/ebqtbtkbKq1Vmb+7/AJaqiSN2+bJtqwq/wrUcKM3zNVj+Ftv3qvmAPlRl2tTm+983/jtQx/ebd/DTpH/dttqOYoPlaSm7vl3N8tNj+Zvu/LU23evzfNQSRxyq7VYjZfm3fdqq3+s27dtWY0+X5WqBxBl/eU9V2bflohPzL8tWliV/7rLVMQRr83+zUixb6ds8r/gVOZlTb/D8tFyiu0Xlfd/9CpKVnbd8u2o/m3f7y1IEbM27bTVT+FqmaJm2/wAS0LFt+Wr5iSNvkWs2aX5tq1pXTKi/36yvl3fxUrlk9qypVPVLxVX5m+78tXpE22+7+GuX1q6+ZlWsype6U5LjzZvvVct13rWPb/O275q1reX5a1jEgjuLX5vu1D5Hy1eZ1+Zd1VZp1/harLIWiVdtRsm1fl+anSXHy1XaWsgBmqH77fdp26pdjbqaII9vzbqfGnzfdpyrVq3i3t8taAamj2DSyfd316Z4X0bym3Mu2uJ8Owfvo/8Ax6vUtH2qu1aok6CztV27VqxJZL95W+Vajt0+7t+atBdv8VA3HmM+SLZ8235ajhZt396taRFf/wCxqOODfI393/ZoMyex3Pt/hrfhT9392qFjZbF3VtQwfu2qo+8KUiv/AB0rP81OaJol/wBrbUXzbtv3qZHNL4R+z5d1QzQKzfL8y1Kv3aVl+XdupxFykMaLu+6tY+vaR9ojb5a1l27vvVaXbdR7W+7RGXLI0+KPKeJ6lZtYXTfKy7aLefdu3fervPFHh77RDIyrt+WvNb63uLORv7q/3q9GMjCMvZ/Ea0O37u7/AGqtQy/vPlrIsb/zW+b5vlrUhlXzK1jM35ub3i6r7trbqsL861VVP9nbU0btub+Ja0GWFTf91acqfdqON/vbd3zVYVl27aoXwh5X3fu024Xd8vyrtqVWXzPm/u1BqEqxbvm3Nt3UEnK+IH2xyKtcvHa/aJtv3v71bGtXX2iRlX+H71Gk26t8zL/s1hIiPvE1jYbFXavy1sx2+yNd/wDD8tWYbVUj2svzf7NSNBtb7v8ADVxiZyjylFrePd/eqvNaru3feqWZ/Kb5apSX7fw/NSJuaGk2sfnLuXctehaXpdve27MyrXlUereU27d92t/TfG/lR7WZVrxMbGXxRO2hL7JoeINIWzmZo9q7f7tYP9qR+Yyq33aj8TeLfNh4auPs7+R5Gb+9VYOrU5eWQ3yxl7p2U2r/AC/LXJ6he/aJm3fLU11O3kt/s1kx2szSK3zNW9Wnze8VGpyy5SGaf+H7396qc0u5vmrov7Bknh+62771YOoWUlhJ86tt3ferzftHTcpyNtbdtpsnzU5fmX5W3LTZmVVplcpl3SVRX/WfLV6ZtzM1RQpub722gklh+992tSGLZHuWqMKfe/i+atBdqbf7tSVEq3T/AN2qDNvkq5ebdzKv3qpQr++2/erRGcjc0e3Ztu2uqtYNnzf8Brn9HTbXTWv91qZiaFru21v6b833qwrX52X/AHa6Gx27V21cQNdpf3a1xevT75mrqpm/0dl+bdXJ6oivNtWokbFGGVYtv91qjkuF3Mqbfu0SWe3bu/3qh2/L8tQA5X+b5avQur/wq22s1YmrQt0VlVV+7QUiT7vy01trqu2pGXZVdm+ZWVfl/irI0+Ecyr8vy1GsK/xMtRs/zLTfNZmZqBE/y7aqNt/hqTzf7237v8NU5H3NQKfKWI22r81NZGZd3yqv8NQyT7FX+9TWul2/3qAiE38TfLUa/J/D8tRyXSs3+zT4br+992gPdEk2uvy1VmiVG+Vlq9u39fmqvIquu5qA5SLayKv8VJ99vu1JtX5l3VDG/wB75l/u0Eit8i7ai2bm+78tSyN/Cyrt/vLTJPlVtrbaAG7F2/L91ajkX5l2f+PUSfd+Vqazt/eoJOu8E26tMu3+9X0J4VstlvHXz54Hl8qbzG/vV7jpPiOOzsY28xah1I05Hh4qMpSPTrVVt49zVB/bMf8Az0Nebap8S4YoWVm3f71cP/ws/wD3qHVkcP1aR6f9v27d3ytVa6TzWb5ty0LB9o2staVvZ/LuZWr5Dm5TuqSOJutOZ5G+Vqba2G+4VWX7tdhcWCv/AA1lzQLaybmWtI+8YRM3UrX7LatJ8u5WrzXXvEq2u5Wbb/FXoHiLVFS3kX+Hb/er558VXVxdX0ipuda93DYT2h0xnyyKeueKGlkbbJXL3V/JcfearzaNcM33WqRdEkX7y171PDcp0x5TB2M7feqxb2bStWtHpG9vlWt7SdB/2f8AvmtY0pF3MvTfD0kv8NdhpPhf5l+X5a3NH0aPy/mX+H7y10VrYbdu1V216FOlGJyymV9J0SOJV+Wums7eNFX5fmqnG+xvlp32r5mrriYcx0VnEv8ACq1qQ/7X3mrD0mVn27lXatb0bf73y0cxrGI5pdrVH975f7tDfeP3qcq0G8Ruwf3qNmz/AIFTtn/Aqd5X96giRYjn27ajurpZZPl+7UOyo/4v4v8AvmsOXlkTH4iRW2fN81P3fN8tM37/AJqFbftxWvMajpPvbf4a5fxJYefDJtrqG/iZao30G5W/2qmceaJMo8x47dWG1m3fd3f3a5+8RUavQtesPIkZq4PWGVJG214co8kuU6aTvEy/4qsbabG67fu0/d8u6sjYj2/NTNv3aczU1nolEq5DMjfNuqv935asb96tuWq/3moiSC/NTmT5v96jbvWnfw/xVYEez7tN27Wb5qnqKR/moAKFfY3ytQu6nqu9aAEZ9zbvmqNnqRv++qh/iqgJo9r/AMVXo9r1Rj27qvLFtWsWUirNFtk+9UHzJVib5W3bt1Vm6/8AAaESWofvf+O026Zt1NjemzN/FTiBXZqdu2t/tUbPmqOTclWBaWWnLLVOFt/y1ajT73y7qALFv8jM1Wvv1TVak81UbatRICSq7I27/eqXfvkba33aWOL5m+Zm3UcxI63T+81TMv8AdWmrFt27acstBQ5vnVtq/NVf79WFfduqDa38X8NHKSSKq/e20rPthbcq06D7tWGt/wC9/FUAUY4t8n8S1aji2baPK+aptn96gcQVPm2tUy/d20n3Gpf7v92qYxrPUMlxtZf41qRn3yf7NR+V838VZgCu3mbv4acq/vN1OWLZ8v8AFRs2t96qAm+VG+aoZHVW/wDZqNzbqqXV0u1mX+GrKRWvJdzVWg+/S+b5s3zfd/urTWfyl3bqw5jQuX10q27K1cHqEvm3TNu3LWtqV58vytWG33mariROXMOj+8KtK+2oY0Zm+Vfl21tafoM11t+WtImcpcplszM1QsklegWPgVn+9G22tBfh8zr92jmMPanlLK3zfLTVib71euf8K33/ADNHRJ8Of7y/+O1PNEn255OsTbvmX5acqtXp0nw3b723dVOb4fSL92NqOYqNeJ5/H/tVqaenm/L/AHWrcuPAd0jbljbbVH+zZLCRd6slVAr2sZG5psXlMtd1os/y1wen3iv93+Gui0u/+bbu+WuyUeaJXNyno1m+7bWpGm6ub0m83tt+WuihlVlrAokaJv8AgNQq/lSVpR7ZY6jks96/LVmcoyj8Jo6XOrbdrLW/Y7XauNj3QNuras7xk2/NSj7ozeuLL+JVrJuIGRv9qtqxvFuF2s1NvLVn+ZV3VUPeM5x5TDVdlOb51q01rsb5l+anfZ1f7q/w1rYzMuZ/lWo47jYy/drQuLXetZM1qyfMv8NTKJcZl+ZFnXbXHeJPDS3C+Yse7+Gt5brypF+9u27vmq58t0vNEZ8ptKMakTxXUNGms5GZf/Hajs7popPnVlr1zUPDkd0v3V21yOpeEvKmZlX7tdcZcxycsqZnx36+TVdtS2Myq1OutLmij+VdtZLWV1E25o2b/drWIvamwt/t2/Nt/wB6rkN/v+Vfm/irnY1mVmVlq5aq27dWlzWNXmN77V8zNVXUJ1aFtrbqhaXbt+aopJdytQEp/ZOU1Bd1xJt3KtbWhoqRrVXULf5WatDR4vKVWX5qmUfe5iaUjct5W+bb97+Gpt29v4ahZl+Vvm21GrbPu/drUOchurXcrN8rrWHcWrLu21vTTqv3mrPb5mbatQEuWRz01q3zfwVBHYSeY392uqayXbu20LZru+as5U4yCKORuNOmf+9WxpvhyS4jXavzbf4a1pII/vLW/wCG/L3fNtrjr8tGPNE1h70uU5S40OS1Zd0fy1ctdLjVVZl+avSr7S7W6hVlVVriNUuI7OT5dtYUMTGr7ppySpyL2n2cPl/w/wB6sLxZokNxCzJH92tLRb1byRVVq6y68ONdWrMv3a5K6jGXMa80uU+cbq1aCZl/h/2ao3Hyr8tepeIPCH2e4myvyt8y1weraDJbt/Etacnu8xUKhysn3v8AdqS3XdtZqLiBot25l/4FU1vFuX5awNI+8WI12t8tW12/d+8tQRxfL95qk/vVQyjfL/D/AAr81Q2cTbv/AB6nXX3mX5vl/vVY0uL95833aCZHQaTF8v3a2IWZJPlX/eqOxiX7OtWJPu/K1LmIL9rL83y/erobPbn5fu1ydj96uw01dyq392tIkE1w2yNq5W8l/fMq/eZq6jUE/wBHauLvP+Pj71JlxCa6+T/4mqP2ja1WJPnj+Wq/lfxVgWOWVt25atWs/wAyqrVTVVbbUke1W4oKRpb2ZuaqyfJ92pGl2Kv3t1QzSr8tKJZD8yN8tPjff8rUz+L5qN/zbVWjmIBkb7u2qrL975WarW75d27/AGahZ/m20cwWK6p5rf7P92o5vurtqxtaJfl/3vlqG4RUb5mbb95flojICnJ97bTV3NtX5vlq15Su1R+Vs3f7VHNzE8pHub+9/wABpd/zUuxUWm7P3lMoc3zrz96o1SpPu/epsaru+9QAN8y7W+7TVVf95amj+827/epsi+V/6F8tLmArt8q01m37v92nN8/3aay/MtMk1PD979lk2rXWXHiBvsPlqzLt+9Xn8L/Z5Ny1oNes8f3q55w5pcxhOHNIbcalNdM26RttV/m/vU3Ztbc1Hm/7K/8AfVaIpQij6q8P3Sy7Vaumk2rD8q/LXBabO0G3bXV291JLHXxPvSkeFKQ+T5G2r81Y2sL+5ZlrYkibduX7tZ+sRbYa9ahT5jOMjz3WrKS6Vtq/7Nc3b+A1lkaRvmZvvbq775ZZtrf+PVajSP8Au191gY8tPlOqnH7R5/J4FjiX/VrXO6t4ZW3j+7Xrl82xf+A1xetW7XTNtVq9WUS5SjE85h0lXkXarV0+k6Nt+b7lX9N8PebIrMu2uus9GVNq7flWsoxI9oYlnYeUq7VX/gNXVsm3f7NdFHpyr91asLYfL92uqMTJnL/YmRvu05bORm+7XUNYKzfd/h/hqSHTV+batTLlBGTZ27Iq/wANakdxt+X+GpPsflVC0TbmqDpjzfZJN+6pVfdtqBfl+ZfvVJDu2q1BqTL/AHm/u1L8u35qib5F+Wj5n2/+PUB8I5nqq395qsLatuZlahrNv7v/AH1UMylIrxuvzK1Obb8rbqmWwk3bl3bf7tWP7NkdV/d/erP2kYy5ZDjOMSisv96mt833vmWrH9mzJ95f++ab9lkVvutW8ZC54nIeJoFeNmVa8k1j55m/3q9z1qw3Qsu371ePeKNOa1upGX7teZiofaia05+8c781SRr/AA06R1Rf9qoVevPj7x2jmaqsn+9Vpv8AdqrMu5qskNiszK1R7FT+9tqVW/u0xl/2v96goevSkX56Soll+bau1f8AeoiA9vlZqYrL/DTZG3f71M37f4aAHq3zVahTcvy1nqvzVMr7f71ADrhvvbahVt/8NSSbXXbTVSoiBJG2xqvLdfebb/DWWr/eVqdG7NUyiBNJLv8A9mov+Bf8Cp7fcqFqaAkVv71DNvqPd833akX7tMsX+KmSKu6m7vmpy7W/iqyCNf3W5qtRy/7tV7hNu75qbay/w0Aai/xK393dUFMX5v71SRrvZVqAJFRv91atR/Kq/LSW6/vG3fNUrbdu6gB38K/LtpjdP4aTd/eamt97c1BJIqb9zfw1IsW7rt+X+7Ucf3flq3Cu1fmX5qAFt4l+WrXlbF2sq0QqqfL96iZ/92s5FFZvvLtpGb5vmb/Zpm5d23+GlkT/AIF/wGmBIq76GTav3vu02Fty/NTm+b5f4aCyNdu7a3+8tP8A4vlp6xbv4m21G0W2ggN3zf8AjtSKvzL93c396oVXb91ty1Iz0AMuG2N83y1gTS72/wB6tC8uvm3fNWWz7mb5akuI3d/CtRzf6v8A2qlVd7VP9lZo/mWs5S5TWMeY5O+b+GoVSti80tvMZttU/sbRL8q1UZcxhKPvFrRbNri4X+7XsnhPw4rwruX/AMdrzHwnEvnbq968JssVru2/w05S5TCoWLfQ4Yv93+7V6HTYfvVTur/ZIy/w07T9R3tt3fLWTPPlI0l06H+7Uv8AZsL/AMPy1Et1sZvmWrEMrbv96sJSI9oRro0br91ae3h6Nv8AlnWjbv8AvPu1cV/u1cZBzHNyeEo5f/sa4vxR4A+0RttX71eurLGrNuqpfeS6/PtatIVQ5uY+V9Q0a40aST721adp97vZf9mvVfHGnW8tvJsWvGmb7LeMv3dv8NehTnzHVTl9mR6BpuqbdvzV1FjrKoy7Wry211SNV3N/6FVqHxB5Tbdy7a6XGMjpjLl909otdRV9u1q0obyP/Z+7Xl+j+IVlVfm/4E1dBa6p8u7du3VhyyNeY7TzVZfurUyoq1ysOssn3mrQt9WV23btzVIzpLW6a3mXbuaumsbpZ2+auFhvV/hb+GtG11RYmXdJUxkLlOxmt1b7vzVD9n2R1m2viONPvN96m3XiGH+9W/tDOVItTIqLu3fLWbdND/8AZVh6p4tjTd92uZvPGH3trVtHmFy+97p1l06/eXbVOO92SLtriZvFTN/E1Rw+JVZl+ap5OYuUeX3j1SzvVlXbVySwjutu1d1ef6Tr0bSbd1d9o9+su37zVPLKmR/EKNx4ZWVv9X8tUZPBqv8A8s2r0K3ijl+9VxbBdu1VWuunUMJUzx268EfNuWNaot4VZP8AlnXuH9lxsv3VqFtBjf7y1fMZ+z5TwuTw5N/dqs2gzRbty17q3heNm+7VG88KRqrfLWkZGUoSPC5NGZlZdrVY0vw/Mkfy7vlr0C40FUuGjVa6zRfCsbW6ttX+7VMUIylL3TydtGmdV+X5lqrJpEy/wste3XHg+FF+VazZvCSv/D8tTzGnLI8TmsJPm/iVahWwb5a9avvBq/wr81Z//CJN/DHuo5iPh+I8/ayb+GmNBs2/e3V6PD4LZv8Alm1WJPAbMvyrt/3qoOaR5TNFs3fLVe1vJLOb9392vTrzwQ237tYt14Gk3L8u5azqRjKPKVGcomK3iVmt2/u/3WrhfFWpXE8zNEu2vSv+EIkT/ln/AN9VG3gbzW+dd3/Aa4Y4OMZcxv7eUjz3wbdXCXke7d/3zXvnh24+1WarXL6T4DVZl+WvSvD/AIa8qNdq1jXwsZyNKVWRyuueHvtvzbfvVxeseA2lj/3a+gl0GNl+Zf8Avqqd94cjf+Fa7YR5afKL3uY+PfFXgaa3+aJf9pl21yUdlJbttZdtfYuseC47rd+7rzvXPhZGzNtj/wDHa5pUoyKjUlGXvHz+3yr/ALNRzN8zbflr0DXvhvcWe5k3f8C/hritQ0m6tW8t42rmlSlE6Y1YyMSbd8yt92rml/JVOaJtzfeq3Y1kVzHU2t0qqqszVY+0eb8u6sWOVttSQ3Tbv92p5RM6fTPvLXY6XFsj/wBmuD0efey/7VegaX81uvy/NWkQQ3Uv9W23+7XE30TeZu/u132pRbFauRvFj8xv4qTGY3zN95WpI4mZV+7VplXctTRorM3y1gBRaJkZvl3VF5Tfw/8AAq0m2pUDbYmoLINz1HI/+yv3alk+dqh/h27f9mptEq4R/wAO6nN975fu01YvvVIqL8v+7USJ5iJv7tMWJv4vnWrH8O2k4qAFjt960NB81DXCr/vVDJe7aCh0lqr/AHahkt120ST/AC/d3VD9o2K21tzVrGXKA7ylXb/dpsyfxL8q1C1wz/N/49TZJfl2/NuqwGyL8v3lqNU+am+b8u3buqSN9qtupSAmVPvbqjZWb71N3/3t26myPUgDbd3y1GzfLtahn/ipsjL5i7V3LVgNVPu7lqRmVfu7ahV2+b5vl/utUypt27lqWBG0rbqm8k/3W/75qSxiW4uvmb7tdeNPgx9yk5xA9r0myV2+b71dhY2e+FcL92sOO3ayvFVl+Wus0l9iyf3v4a+XhDlPleYozKsStuX5a5vXLqPbW/rErJuZvvVwGpX7N526u6lL2cuYIGX9v3yM3y/erQt5fNX733a42S9a1uvvLt3Vqafqke7bX1WDrxlI9GlyuJ1sdqt196pV8NRu33aw4deW3/2q1LXxfD/Ftr1ZVJSKlTjI2rfw5HAv3Vqb+yVX+GsWTxrCjfMy/wDAauWfi23n+XzFrD28omHJ/KWvsHzfKtSSWGxfl3LUkOqRsu7zFp8mpL/Cy0fWifZlaOyX+7uqytr5TfLHt2rUEOoxpN822tqGeGf7rfLRVxPumnJymDdRfe+X/arJkTa1ddcQQyr8rVj31gq7mX5qiniY/aKjOUTHj+6zVIrb/wC7trJ1a6azZvl+7WGvi2OKTa22tfrMTWEuY7hdu7b8tWFVf9muPj8URvH/AArVG48aLat8zfLXNLGfyg/7x6RbpHurWjijdVzt+7XlVn43W4+622tOHxvumVd1RLFyMZcp6QtlGy/Krf8AAVotdN2Nuao/Cd62qMvzfLXp2m+FfPVWZa54zlXOaXN9k4+PSI5Yfmj+6tZd1pcabvlr1C48ONFCyrHXM3nhybzPl+7/AHq7oUq0Y/EY8x5zqGlrtbateU+OtB3tI235v71fR0nhKSX7y1zuufD77RG37utPZVJe7I0jOR8d3kDW8jLt+7VNdqq275q9S8ffD6TTZJpEVq8wuotnyt95fvLXBOlKn8R6tKrzRE3VHJ89R+b81SRuv8VKJ0kKtt+X/vmpN67f4aa3+z96o6okdvqFk+bdUiv/AA1HI67mVWqSg/3vlob56asu/wDhqXf8tAES/LUq9KgZqctAEm75mZmXbTd/p81OV6btoLG/L71Iv+1TvuVDu+aoAl/2ag+996pfvfNSLE3zbqCBn/oNKrfLup3ypSVZY1v+A0q/71P276Nv91qIkDGX5arq/lSVZZ/4qqN87VAGjD/s1ZVmTbuqva/LtqRmVWbb81WWaEPz/MtTbqoxz07z/lZVX5qjlAk+8zbqF3NRG6sv8VR7tjMq/NVkFpdu7crN8tWrVv4W+7VGN1/4FViH7tYgXGlVW+7Uczbvu/dqOSVlX5ar+buar5QJlapPyqGN6kj27qAJo1/2aNv8VTx0ki7GqAI127qT+KlZqaq/eoLBV3/dqvcS7Y2arUjeUrL8tYuoXXzfe+WpAp3Uu5lWot1QSStu+Wj71ZyLjEuQtvrUs7fd8vzVk2P3/wCGul03a7LurjqVD0qECza6NHLH8y1XvPC6y/Mvy10lj/vf7VXmRW3N/wCy1zxnKJ1zpRlE4/SdDaykXCq1d5o9w0EbKzbax22+ZuXbViF9i/xV1e0lL4jxqtD+U1Lq6aVW+7t20WMrfLt2/wDAqzVul8za3zVY+1RpXR8UTz/YROmt5VfbWlbv8tcfb6iv3a1IdU2/d3bay9kT9WidVHOv8VWPtS/3vu1x8mrfN975ab/ajN937tX7Ij2ETqJtU2fdrHvNUb5vmrP+2eb/AHqmjgaWT71VGkP2Bh6xFJfr8q/NXG3HgWae4aRo/m/3a9itdIjdef4q2LXw9D8vy/8AjtdtOIvZcp4C3gObb80f/fK1i6l4SmtfmXcv/Aa+oJPDUb/w1y/iTw9CsMjbVX/gNd0vdiOMDwHSb9rKZY5f4f71dlY6l5q7l/u1zPiqwW1umZdv+9WdpesyK3lu21V/2qmM+U15eaJ6D/aW3+L/AL5p8OueU23dXKf2ysq7qx7zW9rN81E+UUeaJ6cvihU/i202Txkqfdb5q8vbWWdfvVT/ALRkf7zVh7pteR6fJ45ZW+Vm/wCBVWbxvNP/ABV5us8jfNuq7Z3TRSLvqm+UdNc0uWR2bazNdfeahW3/APLSufXVFX5lqObW9q/eXdXPKcpHt04YekblxcLtb5vm21htqWyT5W+Vaz5tXkfd81U1laVq0pc0TkxVWnV92J22l+INrfKy16R4Z8TNtXMn/fLV4THK0X96us8O6z5DKrNXXze0PGl+7kfSmi638q7WretdS3N96vKfDOqLPGvzLXdWNx/tVn/DNPiiddDdbl3N92rC3CvXOwz/AO1Vpbrf/s1XMZe8b3nqzf8AstRybZVZvu1nrdbWqZbpdvzURqhycxz+pW7LcM235a6bw26/Z1rOukjl+bbVvT5fK/2V2/w1v7XmM4R5ZG9Jt/2WqrJErbtq1H9qVvl3VNGy/wAXzUcw+XmK66Wsrfdq5DoK/wDPOrFuyqyt96tL7VH5a7dv+1Rz8ouT+YzY9Gjib7q05tOj2/d3VYkuF3blqFbhdv3qpyI5TNm0iN2+Zaq/8I/C/wDyzrWklXc1Ojul2/eo9oaxiY//AAi8L/w1Xk8Lx/3a6qG4jZflq0sS1PtOUmUDi4fD6xNuVa1rW18hVwtbUlqv92qsirb/AO7R7SMioxlEq7/eo5P4s1aXy3am+UrVXuj98z2gWVtv8NU7rSI5d37v/wAdra8pV+98q1XvJ1ijb5v4f4qPdF70jh9W8JR3Csu2uJ1j4c287NtjVP8Adr0DVvEEcDN833flrnbjxXC38S7qmXN9kq0TynWvhVGm5lVflrg9Y8JfYJG2/wANe9apr0MsbN8i/wB6vMfEV1HcMyrWHs+b4iuaMPhPNZImibaqtQu1fm3VrXlqvzVk7Nu75a5pw5TaMuY1NHl/eK1ekaHcN5a/NtrzfR9rSLt+X5q9E0n5I9tc5pE0tSl/c7tv8O6uH1C4bzG212WoNvj/AOA1weoP+8alIuInm/3mqBZ9n+7UMy/LtWqq7vM3bqyjLmKZpLcN/D96myM237v/AAKqaq395qmXd8u7dTJJd3y0zzfm+9Qq/NR5Tbv9qo+IByrsVfvfdpv3W+Zqkj6VHIrI1FwF/wDQaZv9PmpvzJHUfzLuosUPmf5mqLZtXd833aj3Nu3N/FTl+fdjcyrQCI22uqtupvyuu2htyr/8VTV3L95flb+7QwHMu1W+9UMibf8AgK1NJu3VGz72/wDQlqQGKu//AHqRl2KzU5n+batM835vm+7QAvzfe3f7O1qjZ/m3fe/3qGZXX/aX+Ko5H27qoCSRt6/7NMX73y/NV3S9LuNWmWNI/lavTvCPwvadVaWPc3+7VxhKRzVcTGmeUNYSL8zRsq/3aYyMzV9KSfCqP7P8sK/d/u1yd58L2Wba0f8A3zWkqRxfXo/aPH7V5IG3Lub/AHa0P7eP+1XqUPwyj3f6vdT/APhVlv8A88U/75qXSiy/rkT1nVpVeHcu3ctN0fUt8iruaudk1fz7f5G/3qq2d+ySfJuVq+Xn7seY83lO21p1eFm3V5nriskjba7Zmkuo1/u1l6hoyy27N/FWFKrKUuWRn9o8vvpd7N93d/D8tc9JrLWF0u5q7HxRpq2u5lVq8v8AEjbZNy7m217WGnKnI6ofEdBceId0bbWbd96s3/hJWVfvNurm7e68+Pau7btpkaySt/tf7NfQU69jt5To/wDhI5N33v8Ax6r2n+K2ik+9/wCPVxM26KT5l+7Qt0qr8tVKrzGkYxPWLXx+yrt8zcv+1WhZ+NWlbasit/wKvFW1Rq0tB1bZcbnauaUoxCVM9sh1ea4/eIzf7tadj4lmt1ZWb7tcXpuuQ+Su1qtzX8cu3Y3zVwTxUjhlzROsk+I0a/eZqIfiDbz/ACtIq15neaXNLNIoZvmqGHw/eRNuaRmWsfaSkEap6lcXVvq8fytuauF8ReF7iKRpIP7tXtDuJLJlV/u13Fi0N5Dtf5V27vmpe3lGQS5ZfCeGrqV1Zt5ctR3l/JdL/vV6dr3hW3uv3karu/2q5v8A4RT+H/0Gr5+b3gjP7MjN8Js0qsu5m211WraTNBax3UX95ar+F9BbTdQbevy7Wr0azs1v7FYdu6uyh70hv3oncfB2w+0QwyN/dr6K021jSNdy/NXgvwzRtNhjVl27flr2jT9Zj+Vd1e1h6XKbNR9mb01hG/8Au1Tk0GOX7yrVq31FZf4qsLcK7NXqROOUTBuNDjT5vl21k6hpEb/w/wDjtdJqUu3dtrBmuvm+bdVyEeY+OvAceo2sm2NfutXyP8RvBU3h++kkWP8Ac197XTrLC1eB/GLw0t7DNtj3LWVSMakeUmMvZy5onyDIzbqFZt1amsaXJYXTRvGyrWayf+O185KMqcuU9qnL2keYfF9w1G3+z81Ct83+zUqp975vvVcSiruqFnq15X+VqGT/AHqoCP5nVamb5P4qiXpSs+5qkAj+8ytUtRxfe/ipd6q38VADlf5vvLT16VF8y05XoLBnpvlf3mp9PoIIV+Wnb/4ad8tJQBEzN5jfd+Wnq/8AFTN9R8f7VAEzNso37qj/AOBbqkVaADfVeT7xqRn2tTP46OUC3C/7taXf/wACWoI/7tTKnzf3aALELbqnWLevyt9371VlXyvu1MrURLJF+X7tDbt26mr96hfvbf4aogsx/eFSq/8AwH+Kqu75vlqxCrfL/FUgOkbfQsX8X3qkZF3bqjWXf/u0cwDlT5ttWfu/NUS7Waptmzd/EtQVYmjejezURxN97+Ghtu6gkbspzfKrf3amj2/NWffT7F+X5aTAp31596smTc7VJNOssjbqa22sZS5TWMeYryLViGL+JV+ao403Veh21zTmd1CHve8Itr+83f3q2dN+6v8As1Vt9r/eWtK1T5q45HdGPKatu/3dv/j1WVn/AL1Z6+Wir83zLU3m/L81OMQlULXm1Mtwr/71ZMk/y/7NRrcNu+9XTTpcxxSqxLVxPtb5f4afHdM6/N8rVW+Z1aiNdjfNXbGPKedKXvF6Gdnb/ZrVheTbWZZqv8W7bW1a+Xt2stBA1WZvutViNN+3a3y7qj2fvPlq5bo27azLt/2a0uA6NP3jfxVrWLfN8v3ajsbNXbj+H7zVsQ6XskXbu/vVceUDS0uLf0rct0bb81U7GLatbFuvy7vu/wANa0yQk27WrhfGF6sUbbWrstWl8qH+78teS+LL/wA2Rl3fKtaz94mR5v4mZXmZv4q4G6Xypvl27q7rWtreY1cHq0v7xmrBlRiTR3G6P73zfdqpMrbvm+aptJ+arslnQijPs93yr/6FWhHb/wATf+O1X8rymX71TfalT7y0AS+V8q/NVa4fylpsl/8AK3zVRuL3ctFxcoNft92hb1mWs9m31Kv3anmNCzJef3qtWd6rbayv4qVZdjfe/io5iDrrXbLH/tbamjVoGrF02/8A7zfdroYWW6j+9/wKuunIzlE7Hwz4j8pVX7tepaL4h+0Rrt/hX/vqvB7WLymVl/hrsPD+stEy/N/wKtJQ5jKM/sns1vqnm7fm+9V5bxv4W3VyOl6ktxGvzbv92tyG4X5ax5eUuUTb+2N/epGv5FVvmrN8/wCVttN83+HdSGai3+1trN81H9rbG+9WS0u/5f4qqySsrVPMB1VvrP8AtVdj1xV/irhobptv+1VyO63f7tHtB+7E7SPVm2/K1XLfUmdfvVx9rO3y/wB2tK1l+Wr5iZHULf8Ay/e+Wo/tqs26sdZ//iaa11t3bq05uUjl941pL9W+Xd81Qfb9rbd26saS8/iqBr9om/2WrPmGdfZ6j/Eq1qR6su3crfLXnK68sX8TbasR62zt8rbqUoykVH3T0JdWX+9VG+1Fdu7ctcXda80S/e21jzeKN+5Was4wkVOUfhOuXW2WTdVqPW/SuN0+/wDPk27t1bPHvWvvGUeY2brXlij3M1cX4i8ZKkjKsn+z81LrTNtbazV5lriTLMzNu8v7tb0ve+IznVlEu6pr0l75jbvm/h2tWFcX8it/u1X89U/iX5aoXV6vzMGXbXaYx94lvNUk/vN92sG6vPm3MzNS3l/v3L/D/e3VhXV4vmfL8y1nJ8o4w5pFi6ul/i+asmTdK3y1G101xNtX7tbWn2SuvzL/AOO1zS5ZHVGPYj0e3kibcy/er0TRWV4fm+7XIqscX/2K11Giy/Ku37rV584+8dcDU1BF+zybP7tef3m5bhl+9XoF588bfw1xd9Ev2iT5a5ahZjzPu3fxVGq/N8v92tPyl8tvmWq2yNay90oh+VF+6q1PGjS1WbbuX+JWq1b7fl3Nt+Wol7oMcsS/8Cpzbd1TMrKqttqrJu3VnzAhzbdv3qjb5/m3fLTfuN96jY3975f9mjmJG/LUci06T5aT733aZRFs/hqT5UX/AGaYsTf8BprKzt8tBYnys33vloZF/u1DIm1l3My/K3y07zflVfm+Wq5pEIhmf5v/AImo1fa33f8AvqpJtu3dtqvJuq4gE0q7fl/4FVdW+X5ac23+9Qq/N92qjECP5n+Vf4auWOlyXsiqzNFu+ao7eJWk+f5a6Kzljibcy1E58vwmUj0z4b+HLW38vdGrNXu2k2tnawqyqq/8Br5j0nx1HpbLtZVrpofi/wDL/rmq4VTyqtCUj6CmurVl2rt+WsXUPsv3mVd3/oVeMr8XNzfNJVfUPinu+7J83+zWntji+qTPVpL+1iXd8q1V/tu1/wCei14XffES4l3bWrN/4Ty4/vf+PVg6k2dMcHK2p6JDqO2Ta1bmjyrLcbt33q4WaXbcM1WtL1RoplZJP4q8/E4aUYmB9BaLpMctnu/vVmtYK800f91qqeHfGC/YVXd9371Y2oeNYbDVGXcu2T/vpq46FI05YxlEy/iJ4eaCzWSJfl/irwfxBZNuZdv3a+mvEV/DqPhVtm1pG+9XhfirS9v7xPutXox/mNZ0/ZyucBZ2vzbdqqtaej6bvum+X5aLW1+b5l+ZauQ3C2uoKv8AC1dlKUZG9OXMZ/iqw+zx+YtcLJdfeWvSfGm3+y227d1eULuZq64+9EulL3uUma6+WprW8ZWqGO33Vchs6rk5jp5jWh8TTRQ+WjV0nhXVprqRWZv4tu2uRisFeT5vlrpvCcCxTMv/AHzWVXDR5TnqQ5j01bqFJo2b+Jastf26r8zL/vVyutXDRWPmL/ernV1lpW27WZv96s6WFjKJzRjzHbX2qQp8yt/D96orPxW1v8qt8tcd/aLP97/vmo/tW/5f+BfNXXHB0y40pHoy+K1n+Vt1XLXUo9u1tv3q81jv9lb1je79u1t1YzwsYlch6FDLG0it8q/w13XhGwaeZVZflrgfB+kzajcR723Lur37wj4Nkt41k8tv71deFw/L7xPL/MdJ4d8NRxW6/e3VtNpzRbdtTWsElrDt21JJ5j17kTKpKP2SbT925fmaty1l/wBquZV5om3U5tRki/2ar3jG8TqpoFljrHvNO+X5WrPj1tt22nNqjMtHMT7pm3Fu3mVyPibSY9RhkV1+781dZdXHzM1YN9cNub+7WVzTlifO/j74brLDIyx/7VeD61okml3DK6tt/hr7c1a1jvbeRSqtXjfjjwMt0smxV+792uSvCM4nRT/dy90+b2XYzbVqRfm/vfLWtr2gyaXdSKq/KrVk/cX/ANlryPhkejGUZBJ93/ZqrJ8/3atfe+7/AHar7P4q1EMX73zUqxNuX+7Uu2mL8lAEm1Yl2o3+1UP+7Uyvvb5WoWJdu6gCGRPmp22pGVd3+7SbV3UAKu7bQzMlSLFVdvvUALuWk+5R/FTVWgAX5vl2/dpmz5qnVfmpsi7KoBqrS7lpm/b/ABU7ZUgQ3DfNTbfazfNU0i7/AOGq8PySUAXFX/x2pF+98rbv71N/8dWn/wAVAEu/b96pI3V6q76erbV3fLVAWflT+Jaj+9uqFdzfw1YjT5tzf3aLAOjSrUKfN96oovvfxVbh2/7O6pAdJ8/8NQrFuarirvb5f/HqsLAv/AqgCG3gb/gNWmVVX+L5qF/dblX5qh82oAmj+9tWj73y02P7275qp310q7moL5SS6vVi3fMvy/w1h3l60rNVW4uGlbctVd29tzVnIuJIz/NUbStU0cW9qn+y79u2ueUjrhTkQWvzt/FWvaxb1+7UFrb7G+WtKGLZ/F8tc8jrhEmht9m3dVj/AFUlOXbt/wDiqcvzbf8AZqYx5h1KnL8JNC+/722p/wC7t2tUVvF83+zVtvvfLt21qjm9pzfEM+zq9O+x71X7tL935anhb5qqMpESjEj8jYtEdvub/aqeTdtpYfu/e+aumJwyHQwbG3fN8tXo2ZG+Wmxur1OqL92riQTW6s3zK26rsMTJu/u/7tQ2KKse3buZfvVpbFX5v++qZfKaWk/eVq6yzVW2/wDj1cjbyrFGrVpWeqeVT5gOoXburQtX/vVzdvfs22tqGVkjrSMuYSKPiSdUhk+avEfEF7vuJFX5vmr1PxZe7I23N8teUahF9okb5vvV0xkc8/ekcjrkv7tq8/1aXfJ/47XoHiC3aJa831Bv33/AqzZrE0tF+euyj0vzYflX7tcb4d/1i7v71evaHYLLCvzUoGhxNxojfwrWHeaXNFubbur2r/hH96/d+as++8Lrt+7WvLEz948Iukkib+JfmqlJK2771eoeIPB+xdyL8tef6tpDWrfdrOUBxkZ8ctWFlWqf3W21JG/zViyyyzLUDP8ANVyG381l2rU0mlttbb81SBRt7jym+Wug0vVPmVf4f7tc/JZNE1TW+5G+anGpykHpGkzrOqqv/j1bccSqystcFot/5Em1q7iz1JWhVvl/4FXpUqsZHPOmdHo+qNBNt3f8BrtdN1Rbj+KvK5LjymVg1aml65skX5q1lykRly/EerRuzR/w1Mv+zXO6TrayxqrN8tdBbyrOvy1zSjI392Q+T7u5V3NUDP8AxVNNFu6VA0TfxfdrAOUZ95qsW+3/AICtVVRUqxC+zq1BRqQtsq1DOy/xVlfaf977tR/am3L8rVYG/wDbF2/eqGS8XbWL9t+9tpn235vvVFwNdrpdrVVklaVVXdWf9t/76qRZ97fNRzD5SvMknmfeZlqS3lkVqkmuFfbt+WqdxdLAtdMav2TOMC5NdM33qx5LdpZpG3fLVO415Ub722qM3iNf4WrVf3SJcsviOy0f9w27+KugW/8A7zV5jD4oVW+9Wlb+Klb5dy/8CrCcZGkeU7aZo59392uX8RaWsscjKu3/AHaktdejb+Kpr68jnhZd21qyjPlkEqcZHkerO1rcbW/h+9urn77UVX5flrpPGC/vpGrz243fNXd7X3eY5o0+WQXWpbmb5vlrJmv/AJv9qppIN+3azNTVtVST71YSqSkdMY8o7Tdz/M3y7q6CO88iNvm2fL96sWN1gX5ar3l/vXbu+WpjLliXym1b6t5sn3vlruvDrb4Y23V5HYzs8y/3a9O8My7I491c05cxUPdOmvpdsO5Wri764/fN81dDqV1thZdv/Aq4q4n3zbW+9XLUNy416u1l2q26qUkrfN821mqk0rfN/dpu5l27tv8AerGMZBcuRvuq5bv5DbqpW+1l3VbVvlWlKRJrWvls3z/dqjdL5UzKasWb/wAO2m6pE33l+b5a5l8RH2ikzL95VZlpPN+8tVd25tu7bS/NE1b8prcnk3eX8q/xVXWX5ajkZnZv92oV3bfl/wB2nGIFxbrc33fl20zf8zN93/gVVt37yhvl/wB7dS5QRJIy7fmXd/vVDv8Al/i2/wAVWPll2x/xf+g1t6b4Z/tKH5d3zfKtBE5nL+ayr/eXd/3zUTOrfer0az+HcifeVm/vVR8QeBZLOHzEjbcv3ttaWic31mPwnB7VdvmpyszttWrmm6RNf3ywrG3/AAKvWvDfwq+0Wq/u/mb+9WsYhPExpnjcfmfN8u6pJrqRFVd1e8TfCpYo2XyV/wCArXJ6x8OY4lZtv3amUImEcZGR5W0rP95qbvb+Fq3NW0H7FIyr95ay/sTbflqTujLmI45dirTmdt27d/3zQsXlfw1IqsvzfwrQy/dGx/wtuZqk2f7NRt8u1jUm9vSgfMj1CZFljbb81UYdyTN/C1Nt9RXbzVe6ulebduX/AGdtetXpRrUTwpUzpNP1lrVWZZPvfK1YOuXE2pXkc25v3bU6G4V4/m/hrPur+OJvm+WvCw8eWUoyJ5bnaaTr0ktmsMsn3VqrqE8d1uWRvur8tYel6ivl7lb/AIDWfql/JFdeYrNt/u1Vely+9E2jV+zIsNpf+lbl+61cz4m3WflyfxK1d5p8vmxxt/tbaxfG2kte2Mip8zK25a4aEpcwn+7MKF/7bt1Vv4lrj18M3X2qSPy/4q7vwbb/AOjw71/2WrrF06zt75WddrMtelSnyy5ZG1OPNLmieb2Pga6eP5ty1T1DSJtLk+evdobzTbVW3Mm7/ZavP/HEtnLJuTb/AMBr04TidMoSj9o4OFfN/hq1ot79l1DbWtoulrdQyf3lrD8QRNpGqW7Dcqt96sJVeb3TOfNGJ32oN5+lt/31XnP2/ZIy/wC1trvtJl+26bt+98vy15rqEDQapND935q5sPV97lOePuyLjX7JVrT73z2b+9WPIvyLu/u0aXdMk21q7JTO2PLI3ry48ra33q6zwTYTX80aou6uV+z/AG2Ff9lq94+DvhfzWjk2q33fmqqUvaEfFI7z4f8Ahya3mjZl219EeHVWK3Xd97bWH4V0GNLePdGu7b/drrobPyv+A17NOETllKUfdJmWF6hVI91O2M7fw0eUvl/w11cpzcwbI9v8NVbq1jeOnM+2mq7bWX+9QIx2tVWbd/wGpmVUjarX2f5qjuIttR7oGLdbtrN/DWHeN8396uiuE+XbXM6pE3mMy/dqZCRn30vyt/erl9Wi81W/2q1L688r71Yt1dfL96vMnLlOmEjyvxh4SW6aRkj+WvIdY0OSwmb5flavpa6ZZd27b8y/drifEXh6O6X5VVW/2q5pRjI6o+770Tw+3tW3fN92m30XlLuZa7q+8ONB8q/xVxevW8kUirXNKPKbRkZKv81P3/N95qrK7bvmoWWiMii1H/vU7eqKu3+Gq6y/LUm7f935q1Ak3bt22hWqH5t38P8AwGpFX5qALEfzbttNmiVfmVqdbptk+anTbVoLK/y7aTZ81Pb/AGfmp23ctBA2N9rVHJ/F8tOmTY3y0ffoLIViZmb+KnMu9akX5aJP9XQQV5H2R/NVeN/3lWrh1aP7v/fNZ+795QBqL8i1Iu1m21Gr1Jt3t8v3qCxPvf7tKsXzf7NTRo3+VqTZuXdVEEKp822plb/gVNZ9v8NOh/vN91f71AEir8y/Ntq9CrbV+WqLfJt21ajlqZAXlapFl21Tjl+7/s02afZ0bd/wKsQLiy7/AL1QyXEa/erNkv8Aa23/AL5rPm1Jt3zVJZsXGqeVH8v3axbq/wDNb5d22qsk7P8AxUm7fUykXERW3rQvz/dWm/7NWLdP4qwlI6IQJ1X5v71W4/vL/eqGP7y/+hVMqKjferGx2Rlyk0bbG3Vdhl+Zf4lqpHt/h/8AHqkhX/gNVGBnOpymosu7/wCJqaGLdt2/+O1Wt0batXY4tkbKtVy8phKUpFiOL5VZfvfd+7VuGL+9Va3/AIf4V/u1oR7fvUEcw5rVdv8Au1DGqo33Wq9H/wCy1XkX5v8AaogTIkVf733aNi+Z8q02P/Z+9Uu9t1dBzsYqMn3fl21bV2qBW+XctOj3VtEktW9xs+7VhpZHqqvyL92pll2UgLlncSI33vlrWtU89vl+asNZ13fxVpWN4qNSkB2ek2q/Lj5lrqVtf9H+Vd3y1yug3S7q6ZrrZHWkCzzrxx/o+7c33q88mlXzP4q77xtL9ok2153qCNFM275VreRzR+I5/wATMvltt+RdteV33+uZq9G8QXCvHt+7XnuoIqyNWcjYv+H51imWvZPDuqQpartZfu14VYt5Un+zXZaXrLQQ7V+7URL5uU9oj1mPav3dv93+KnNqMP8ADtryuHxHJt/1lSL4mbd8u5q6CZSPQNQ8m43btu2vPPE2kRvuZVqyviNmVl3fM38S1TvtR89fmZm/hoDmjI8/vrDypGZfu1R2bGrqNSt9zfdrDmtfm3fw1lOI0XtL27q3o7dXXburl7W48hlatKPUlT7v8VcsjQsXVmrbdq/8CrLmsmVmataG6WVvm21JcQK8e6p5iOUy4W2ba2LPVGiVY2asOZNjMq01bhkrphLlDlOy/tLzf4vmqa31JfM+Vq5GG/8A9qplvWVlYfNXTGqYShzHrGh6p935mruNL1Zdq/NtrxPRdWZGXc33l/irqtN8Rqv8VdlOcZfEZuH8p65HqyyrTvtUbfxL92vL5PGCxL/rvlqfT/GCz/xbqylGMpBeUvdPRVlWjftX5Wrn7XV1lj3bvlq9HqMbfxVfsYhz8vul7zd27+9TWfY27/0Gqc2oxxfd+aqv9sxv/F/wGspUCoz5jQadlb73/fNNa6+X+GqsN+rM3zKrVG16qLuZlap9lKQOfKXluGpy3X/AmrJ+2K3/AC0/75qH7eq/xUewkV7U2mum+9uX/drJ1a/aKNlaov7XH97/AMerE1rVo5YZGVv+A1HJyyCUuaJzepazIt1Jt/vfeqv/AGs2371Zd8yyzbv71Oki2KrKtdRjH4feNBdUbb8zU5dekiZWWSs1Ym+9/F/dqOSL5futR8Q1/dOusfFe3+L/AMerUXxb8u3du/3q8z83yvvLUy37f3qwlGJfNKJ0Gtaz9qZttc3JLsbdu/76qRp1ZfvVRml+98zUe7GJUeb4hsl1tHy/eqnNdKi/e+anNKqfNurNuG+Zvu/NWXMUFxfs+7/aqi1x/tfKtNkaoqmUjSxp6TKzyf7VepaDL/o6t/s15botu3mLXpWmvss1WspDiXNYvFRW27q5eP8Aes396r2rXDbdqrWTay/N/drCRrF80ix5S/dpfIXb/tUqvub5qkZP7zVjzB/hG2+3a3+zVjzf++arxosW7b826nbP/iaiQWLljdbJNu6tiSL7Ra7du6udjb7PJu3fN92uisW82Gs5mE/dOauEVZF2/e3fLTF+b733qua9brFMzfKv8Xy1nrt3N83yqtax96JUJcw6Rvm2t92nSO0W7b93bVdW2/N/F/DTpLjfIzNtqjUfI25lX+7UTN827bTN3zfepWbd8zUcpJLbvtuFZq9b8E+S/k7l+WvH1l/eV0Wj69NZqrKzLtrKpzR+Ewn7x9H2tlbu25VWsjxRpcc8LbNv92uR0Hxz5u3dJ935a6ptUjuI/vferyZV6kanKePUhKJyvhPwasWrNMy/e/hr3DRbCGytV+Xa1cTpN1bo38O5a1L7xRHFb7Vb5Vr2KVePKckuaQ7xNr0Nnu+6u2vJfEXjKFmk+ZVasz4ieMmZpI4JPmryyS/klZt7fe+9T96od2Gw3N70je1bWVupvvK27+7VOFo3/u1j+bv+b+7UizsjN8y1XKe3CPszrvDuhrq10qoqtt+8telf8Kb+2w+Yse5v4ttef/DvV47O4Vm/i/hr6X8K+LbH7Gqsy/N/ermlU5ZHmYqVT7J4o3wWm875o22/w7qtf8Kbk/ux19ELf6fcfMuxqd5tj/djrX28Ty/a1u58I3GttAy/NSNrbMv3lrOvrJnXdt+7VPZtX7tdsMVyx5T14+8dp4f1b7QzK3zbVqj4wZoE8xfu1m+G9yXke1vvNW14wgWXR2/vNXFzfveYynHlMvwvrm6ZVZq7C6tVurWRt3zf7VeT+G7jyrpa9m0NftVuu35vlp15SFOPLHmE02JlhjX5ty/3a6jTdIbVt0bbdv8Au1Ut7XyI2bb81dN4Pnj8xt1eXGXvDn+8pnLXXhJtGZmWPaq/3a5DxZqU1rJuTd8q19Aa5Zwy6e0y14v440NmjkkVWZdtddCcZVPeOKM5RkeT6h4vuvO2qzbV/wBqqMmvTXTfM1M1DTWSRvl+aov7LkSPzGXdXvOHL8J6lKfN8R2HhHxCqN5b/wAVN8fPHL9nkRt3l/erjbO4ktbpfmauhvGa/sW3fw1xTjyyLnLmidf4DuFnt1Xd/DTfFnhqNNWkmT5t1ZPw9uvKZl3fxfLXfeItsqxzL91lrzpSlTqHJOX2jzfVNBkitWkRa5e1Ror7bXs0NlHf27R/L92uJuPDixalt+8td0KsZfEKNTlkanhuw82P5lr60+Cvhz/iX27eX822vn3wT4fZv4dy19hfCWwW3s7ddv8ADXdhPiOyMuaJ31vpzWsK/LVjzVrU1BlW1+Vf4a4HUvEK2cknzfdr6L4YnB7vN7xrX1+tvIzLUK6vtjrm/wC3F1FlXdWpHB+53VPMZ8v8oTa4qyN81SW+r+bXI64zJN8rNUNneN8rK1TKQR949AhulZd1V7q9X5vmrDj1FolXd/drPutW3tt3UrlyjEvahqixbtzVz95q0c67f4ax9Yv2Zm27vlX7tczJeTOzfM3+7WcpFQ5TW1K4V2b+JaxLp927bUEl6zttbdUbO21t1ebVnzG0YxKNxK3mf3vmqjcPv+b73+9VyaJm/wDQqz7r5Y2/vVlc6I+8ZWpW8Lr935q4TXNB+1M21f8Aa213F42/+KsuZdzf3qk15TyDUtLkgb5V3f3qymiaJvm/ir1LVNOWX+H5q5O+0Tbu+Vm2t/FWUolo5dWqRW3fxVbutNaJvu1QZGSpjIZMrr/eqZXVfu1ns+xv9qpo7jctXcs0I3+antudW3fdqosvzVJ5v/fP92nGRA7fTlb5fl+7UW5aSNvlrW5BJJ8+2ofuNUu5dtMai4Ar/wC1TpPmojXe1Wlg3L/DUgUWRttUVT95tramiXy9q/erHuNyTfeoA0o1/d1YV/lVWqqsq+XuqTzfloLJmfY393bQrfNUG75qesv96jmCMSRtz/e2/wDAadH8jVE09Qtdf3fu0cwrGi0q7flqNbrY3zNWb9q+X71Qtdf3qjnHym5Ne/L8rLVGS8+9tqn9q3rUMlxWHMXyk0k7NtVqjV/71V2Zty1Kv8NTKRUYhtpV+5StSr/DWHMbxiSKv8VSQ/7Lbajj3NUy/wANXyhzEyts+781WLd9y/NVVV+arUarWnKRze8WF+8q7f8Aaq5H86/dqqv3vlarlvt+X+7UkylzSLce5GVv4a0rd97f7P8AtVQjX95u2/LVyF23fN81Fibl6NNjfdq5H81UYfnXdViOf+FVWspAXl+dahkT+Ko1n+bbTfN+b5q1jEnmLEaq3zLuqxDaq21t3/Aarxy7Pm/4FU0dwu7c38NaRiYl+OyVtvy/dqVrDZt+Wo7e/wBy1N/aK/8AAaoCrNF92i3gaVqha83SM1XLWfey1RJsWPhzz4/u1YbRGt5lrT0e/VdqvWjcTxvVg1H4iLRbJl2/3a6C6iZLXd/FVLS02sta95Kv2fa1ESkeReKJ2W+rkdWn3xszferpvGz7bz5a891a42+ZWrM6T/mOT8QT/vvlb7tcneS+bIzV0GpfvZGb71c9dbkaspG8Rlv8rVsWcvy1jx/e/wBmtazX+992riEjQj+df4quQ2v8TVHaxfLurSVVVa6IQMim0Wz71Gz1+792rEjf981WklX/APZrfliQQSLubc1Z91b/ADVekl3NVeZvl27a5KkSzHki21C25furVy4Vvu1G0X935q57GsSG3uGiatSG93fLWb5X+zVi3VvMrOUQiWJPnam+Ur1ahsGlb5a2rPw5NKu7au373zfeoCRzMcDeZVy3g3srL/D8tb9x4ckiXdtrPWJopNrfLQQKsTL91qjkuprdvlarH3vu/eqGZV/iqoyJKs15JKrfMzVJZ6pJbyfKzLULL96mra/8Cp+0kPlOu0/xVIi/N92tiz8a7P4q8/VdlH7xWZWb5f4dtbxxEiJUz0K68Yb13eZWJceMm3ferkpJW3N81VJJ/mZar28pD9nE7u18a7fl3VsWvi9ZV+aSvI/NZP4ttTLqUij5WaiNeUQdKJ65/wAJLGy/6yoJvEq7flkrzBdWZfvNTG1ltvzNWv1mUheyidteeK1Rvlb5qxrjxRI38VcxJfs/8Xy1Wa6/2qwlOUi4wOiXWWeRmZv++a0LfVt/8W5q4lZW3VJHeyRNtpc0hndLqK1JNqMe5WVvm2/drh/7Ukpzao22r9rIVom5eXnzM38S1RXUdu6smS83/eqFp6mUikbv9rVFJqm77tYvm/xVH5u6p5hGrJqO5arzXW9m/u/7VZ3m/NtZvu0KzM1QVctLLvq1bxLuWs9Wbd/s1Yhlb5WoJOq0dFWRd1dRHeRrH8tcHZ3Ejfd3bv8AZrcWVljXduX+9RIs0r6VZfu/8CrPjWnLcbvvU1pfmrCRZIsuxqsLdM6/w1T3Kq/eo81UrGRRc81l/iqRZ/mVfvVm+btX5m3MtSR3C7l3bvvVAXNCT7rf99VsaLP8qq1YtqyyrtVv4a0LN/s8n96sJGEi54kg/wBH8xt3+ztrmG/vV2uoL9ts9v8ADtrhbjas0i/d21VKRlS/lD77f7NG/wDeeX/F/dqFpdy/N8tbnhnSG1HUI/l+Vf4q6oyN5S5Y8xs+FfBs2ubm8uu7t/hF+5+aNm/3q7TwTptvYQruVa6LVvEtjaxt93/gVae0jE8idSpzHjM3wvW3k+7TW8AxwR/6v5a6zVPG9r53/LP/AIFWDdeOrfa22T5dtcs6o4yqHG3Fn/Ydxu+6u7+Guhs/EDNHt3fdWsTVr9dWbdEu5ahs9Lutq/u2+b71ck6fN7x0RlHl941G8aSW80i+Z8y1m6h4+klVl3NVe68M3DMzLH8393dXN32g3UG5mjbb/datqdLmjzBGNEr6lqLX9w0jNVFfvbt3zU2R9jbf4ajadf4a6zujGMfhJt/r8tRrK3mfLUPm/wDAqPN2M22qiWaNnfyQSKyMy10um+PL6yZVWRttcSr/ADLU63C/d3VlKEZEShGXxHrNj8XLhNqtJu2/3a0v+FySf89K8h0eJr+6WNPvfeau6HhNcD903/fNYulE8+rCmpGDrFr5TMqfN8tcnqTfYq9MurWOdmZv4q5XXPDTXG5k+aow0Yy+IxhKRn+DZfPuFaum8SWsjWLR7f4flrl/DdvJYXW1l2tXrmi6Cusxqzru21pV92RpVnzR908Ij0aawm3bd+2vUfBN432eP/vmup1bwRb/ADfu1X5tv3a56xslsLjav3Vbb8tOcoziRGfN7p1l9Kqx/JR4duJIpG2/3qqzSq0Mat97bWp4ZRXutu2vM5feMPe+E62a/kl01YW+7u/hrC1LTlv7X5fvMu2tK8TymZf9mm2Mqy28i/LuWsPactQzj8R4/qXgbbfSSMreXu/u1n6loMMELbl+797+9Xr2pJHt/vf3lavKPH161n+7T+KvoKGJlU92R3UpRpxPLtSVYr75furW9Ypuhb/aWuZuN0szN/tV0OjvujX/AHa6qkTeHvRJ/C8v2XVpI/u/N8teoXX+m6K3/TP5q8zhtWi1iOQf71ekaW3m2MkP+zXmYj+Y5J7Gfpd75TfK3/fVQ682y8t5E+633ttUY2+z3kirt+991q6y30b+17Xdt/h/hrCM+WRPxRO++Eenf2jIqr81fV3g3RmtbePav3f4q+ff2f8ASPKuGV1/1bV9ZaPZrFaq22vo8By/EdT+HmHX1q0tvtX+7XmOveHJp75vvba9cWVV3bv7tc3dNG10zNX0MTgkuaRwNj4Xks5Faui/1VvtZa6jyoXh3fLWTfQR/Mq0csZC96J5/rDL5jK1V9Pg5re1DRvNk3bajt9OaKRWZfmrKUQj7pG1h5u1v9msfUtO+bcldc1vshbdt+WuZ1C6WJtrVBZxOqbkkZabb2sbW/zL81WtS8t5GZWrPmvFt1Zm+7XNOR00omXqkS27f8CqizK26nahe/apF2t8q1RaX5lavPqx5pG0fdFm61QuvkXbVzduVmaq9x91t1YcpcTHmi3N92s+6g/eM235vu1oTXGz5v7tU5JfN+7/ABVZoYt1FWTeWqy7q3Lr5fu1m3D7Pm/2qzZRz11pq7W2rWFeaWu3cq/NXWXEqpurLuPmXdWZZxs1gy/eX5qqsrI33a6q4g31l3FrH8237tQETLXdQ0vy/wC1VmSJVb5ai8qgsjVqkV6hZf4qetPmF8Q9m+WmrLSt/s1DRzD5S7DOqt81TfatlZavUjP8tX7QOUuSXXy1Um2vJUTP96m+bUe0ILSyt5e2hZaq+bspqy/LR7QstST/AMVNa6aq++o2+98tT7QOUt/aG+7UTS01WqNn+ajmK5Sxu+7TWqv5tOjepK5RyvQstJT/ACv4mWgrlBfu/NViP7qrTYV+X7tTbPlWs5SNYhtqaO33rRHEz1ahWsyiFbX+7Rs3t/s1e2/eqvs+b+7XQjCXujoYlbctWo4v4abDEyN83zK1XIU2bttWZkccW9qvW6/dWmxr/dWpFZkalyklpfk21ajT7vzfL/s1Bb/NtqzHtT733amwFqFNu3+7Ui7X3bvlWq7XX7tfl/h/hojl3fxVPKHMXodrLt3Nt20NEvy7fu1Ar7Pm/hqVp9i/eraJEiaNdv8Au/3qds2/dpsL7mqf+OtkQPh3bfvU5om2/e+9Ua7vMqwr7ttFyRsdlvb+LbW1Y6XtqnDdL8qtW1a3kf8AeWnLmH7pPHbtF/tVds0Z5F+aqP2hWkVt1bWlsrbdu371XEjkOo0W1bb8y1JrEXlQ/LVjS5dirUfiCdXjb7v3a0jH7RR4T42l/wBMavOdUn+8p/hr0Txgqy6hI38P8Nea6wuxmol8RNI526ZVasW6+ZmrUvvlVv71ZM3WudnURwp81bliq7VrJt4P3m2t61sJPJ3KvyrVwM2XI5VVfu02a8X5trVntcMsn8W2q7XX8S/drf2hEfeL0l4zL975ajWWqnn/ADUzzfm+Wp5hFxXb+9Tt+5fvVVVtn/Aacr7/AL1TzDiSeUr/AMNWobDd81Qx/J/s1oQt/vbqykbxIG0v+6tPtdN/eVe+2qse3+7Ra3SpIu5ayKtE2tD0Pft3bv7zV32l6NGy/drmdHuo1aP5v9qu002/j8vhv96s5GnLEpaxoMfkybfvbflry7WrXyrhq9i1C9jlVttec+Ioo3kZf4qqPvGc4nKw7Uai4T5v9mrE0XlbdtWI0juo9u2kc5itEv3akji+XbViaDZIy7dtRs2xvu1ZY35VXbt+ao2+83zKq06Rl3VGz/LUAZ94ypGzKtYsk7bt1aepfP8AxfLWKyNurojEgl8/+9TlbzW+Wquz+9XdeA/BUmr3C/LuquXmFKfKYdn4cur/AOZY221Ym8G30S7vJfb/AHq+pPC/wtjW1X9z/Duq1qXw5jVdvl1fL9knmlynyS3hm4X+Fqa3h+4f7qtX0xN8NFdm2wr/AN81X/4Vu3/POqjTMfaHzj/wjk392o/+EZuHb5VZq+kJPh3t/wCWa/8AfNQw+ANrfNHWnsh+1PnX/hF7rb8qtSr4avG/hr6WXwGu35o9y/7NM/4QiFd37vZ/wGj2Bl7SR81x+Fbr5v3bVMvg+8fb8rV9FR+CI1b5o1/75q1H4Pj+b938v+7VxpRCU5SPm9fBd438LfNQ3gi6RvljavpKPwlHub93UjeD42b/AFatV+yiTzSPmf8A4Q263fNG1Wo/BU3/ADzbatfRX/CGx/N+7pq+Eo/+ebUeyiVzyifP8fgqZm/1bVpWfgOTbtWNq90h8KLu/wBWtWofC8P8S1HsioylI8bsfBDRf8s2q1deF2SFvlavYo/D8a/8s6juPD0cq7fL/wC+aylTNY1D5xvLWS1Zv4f96qv2hvm3fw1654i8C/avmVf733VrhNQ8G3Fq3yr/AOO1ySgaQqfzHMNe/KvzULefNt+b5qdeaNcRSfdZf9ms+SzmVvutWXszWMy810qfxULdf7VZv2ebdR9nm3fxVPsy+Y6HT7z5vvfxVur/AAsv8NcXYrIknzbq7jTbdpbePatcdWMonLOZoWd0ssLLub5q4/xB/ot4zV1UNvJBMvyt97dVDxdpf2q3aRPvfxKtZ05csjCE/eOSjuvPby1avTvBaR2Fqu7b5leU6fasl027+H5q7Cz1GSKHdub5fu13Sh7p1SlzHpGrfEGPQ7dm8xt235Vrz3WviTJfs22Rtv8AtVx+tX95qV025WbbWX5Ezt81TGh/MZKnHm5jp11m4vJPlkZq6fw/ok1+ys8jfNXE6azQMrMtejeGdXWJlVvlpSjykVfdid54b8Frtj+X7tddH4XhiVdy1R8P69C0fyt92ta416PbWsXGUfePGlKXMZsmh28W7dt/75rk/FlrZxQtt/u10F5fyXC/JXG+JNLvL/5V3bamMeb3YmsZ8vvHjevNCt8yr8tZLXXy/dWvVm+FU16rSSq27/aWuL8TeBZtGWRl+Va05OU9Clio/Cc39o3f7NTQ7rj7sbNUmj+GrjVJlVVZlb+7Xrnhv4WK8a7o93y1fJzGk8XGJ5PHa3Dt8q1oW+g3lw23y9tfQFv8NIYlXdD/AOO1pWvgC3Rvmj21EuWJxSx0vsnl/wAP/BskV150sf3q9dGiQY/hqWTS10mNWVflWqH9rH+6tcNWcebQ53Vc9TyCO8ZJPm+7U0d1G8nzLurPuvlumb/aqC4g2fvFb5a54+6dFN8pL9gje48xP4Wr1TwLKq2aqzV5Tpt4qTeXu+avTNBdYreH/arab5gqGx4qvFiWONf9Ztrz2+uFikaRW+61dFrl4094q/3V21xuvS+Va3H8S7a5ef3jOn8RqQ37TszK3y10nhmVlmVmrgPC90s9uv8AsrtrtdHl2SL/ALNRV3Npw5Zcx3UkXmru/vVn26fZ/MVtqNU1vfrLGqs1F4ipH5n96vPqy9445S945fxJftFbt83zLXn+tW/9swr/AOhV32uWDXUbbV+8tedtPJpd55bt8v8Adr0cNI3hLmOKvtDks2b5flpNN2xNtr0L7FDqlrJ8q7tu6uNvtJbTptq/d/vNXuRn7SJ1xl7P4i8sqpJGzfL/ALVdppsu1lk/havO5pW2r91q7rwvuutPVvvba4K8uUzq+8ZOtRNa6w38K16B8PZ1uoW3bf7tcj4utf30cwrU+Ht00WoLHu+9XPKPtI+6Z0/ePpj4X7bC63fL8392voS11JUsV3V87+B1aJo91ezafdfaLNfmr2cunyy5ZG/P7nKblxfs6/xfdrFukmlkXarVrWNr9oZfm+WtxdLjZvmr6qPKcdjl7WWSKH5mqreXjRKzfw10F5YR/MqVh6hYb4dtXGIzDXV43k+ZqubFlXcv3qwZtOaK4Vt3y1rWt0sS/N92sOblkXH3olx4mWP5q4PXlZbj5q7S81mHbt3V534u1aNJvlZWZfmolITjynP6lL833q5rVL3fGyszbm+X71aUmorLu3VgXW2Xcy1xz5ZHTHmK8bs/97+781NuNyMqrTlTb0/8eqGSX+JvurXNyxNxzS7F3NVO8n3fLTZrpf8AvqoGl3/easCyC6+8yrVfb+72ttX5aJnb7zNVWaXcrfN/wKpkbop3zfKu2sO+l+b5WrUuH37t3zNWXdbd1YkmazM7VVk/jqxcJ8zNu+7VP+7uqSyrNu8xv7tV2ffu2/3auN8zN93bVXav8VQBnMv7ymbPmq81v/EtRNE275f7tBcipJEu2qrJ8ta32f5W2rWey/Nt/hqEREq/71Nb7v3qmZajb5GoZcQjb5aGem/L71CzfNu/hqeU05jQjsmlVmXd92qc0TQTeW1dRodussdZfiiDyLz/AGawjP3jLm94x2X5aYtG7/apFlWuk35iT5f71DUzd81G7/aqOWQc0SSmN8zU1Wp38W6jl94OYayqv8VCv/dob5qdHEv8VX8JMiZU+WplfcvK1HH/ALVO3/NUle0Jl+98tWIUqqvys1Sxv83zVHKXzl2D71WFZVb5V+8tU45djbf71Wo/nbatRyle0LEH3ahZN7bqeqM+6nqtdEYmUpcxJb/xblq5H8v8Py1DD8yrtq2sX8K0XMxV+dqsRxb1+Wq6ptar1q+6qiBJbxf8BqaZV2rTo9v92pPs6+X8zbqOYkpqqu237q1JbrsX5Vob903+zU0Kbt396mBIr/xMyrt/hpy7ZVqORPmohZflbdTiQWoVZWWrX/fVVY5d38XzVet037q2uQNjVvm3baJN26r0duv8LbqGi3N/u04sUo80SjHL/db5q0LOf5vu02O1V1q9a2vzfdqyIoma4ZP4a2vDt1uZfvVmzWf3WVt3y1teG7L98v3v71KMive5jsrGVtvzVn+IL3yoWroI7XZCrbf4a43xg/lRtXVGPMPmPKfEE/m3klef68myuw1S6/eSMv8AE38VcbrE/mxsu2sGEInMXm3a26s5f9qtC6+Vd21dv3ay93zVizSJes9qNurrtFt1f76/LXHWL75l/u16P4dsPNtf4fu1mTM5/XNLVJNy/LWC1rsZq6vxIjWW7fXGNfq7feq+aRNMmWw3SVsWPh9pY91ZdneruWu20O6h8us5z5TTk5jBm8P/AC/KtZslm0DfNXoV9Lb7fk27dtcvqjxt8yt/vVMKvMTy8plwqv8AFVu361Ujb5v7y1MrKqtXQUTNF/wGpLeBm+7UKvu2tV6GXaqttpMuJetZWt12s33a1LXxC0Stt3bf96uekl+Vvm3/ADVUZt6t8zbt1Ry8xXNy/CdhN4jZ/utt/wCBVj3mo+fI3zbmrD81t33m+anbf4qqMQuXGlVqvWNr8vyr8tZMfy1uWN1/tN8v92kZEk2nb/u1m3WlyL8yV0scsLr89TSRQyqu3ay0BynCXVkybty1XW1ZvlrsLywj+ZttYrWqxTM3zbfu7avlLMG8sG+Zm2stYclnsb5vu12F1FujrBvPlZq1Rzy92RDoOjNqV9HH5bPX1N8JfAqxRxyeX8235q8M+HMEcupRs9fY/wAObWNLWP8Au1Upco4Q9pLmO00vQY4rddq02+8Pxyt935q3LN/l+VqkaJm/hohLmkVM5dfC8f8Ad/75qGTwvGjMzR12EcXy/KtNmT5q7Ixkc3NE41vCEMv3l2/8Bqu3guP+Fa7RWZG3U7d8zbqr3jP3ZHEr4Lj/AOedV7jwWqqzba9CjZfu7ahutrK1axkLlieXt4XjiZWqRfDKs3+zXVXnytVdp1rKUuUqEYnNyeF13btrf8BpreH1X7q10M15821WqJXZv4flqeeRVor4TBj8OLL91am/4RJfvba6SzRWm+78tdFawRsv3a1Rjy8x5+vg1v4Y91TL4Kbb80dekQ2q7lb5dtXltY0+X5a0iRGEmeUt4S/vR7qoX3hzyl+6v+7Xq95bx/dVVrl9Yg2fdqJFcvKeY3mgrL8rLWLeeDY5Vb93XoE1vsZqjjVd21vlrzZy5ZGsPePE9W+H0bs37natc/N8N4Vb7v8A3zX0Bfacsv8ACtY02hr8zKq1PxG8eU8Qk8AR/wB1f95lqnN4FjT7se5v71ezXWlqv93d/s1Rk0n+Fl+asuU0PI18FRpIrKtbmn6D5HzKv+9XaSaQyfdXbTY7BU/7521yV4c0TOUeY5WTRv4mX5ap3mlrLDt8tWrsZItm7/0Gsi8gb7o/i/u15UebmOX/AAnBr4ZXczeWqbv4d1TL4c3xsu3b/vV11varu2t96pvsX+z/AN9V6UJSlE7Y/CcD/wAIav8AdWnL4Kj3bvlrvIbdXbaNtOaz2N/DWvNIZwcPhJVb7q1saT4Sb7RuX5l/irsLHTVlkZWWuw0XQVRfu1nzHBiasY+6crpugyWsK7dzf3qtR2cjSfPurv47CNV+7Wdcacqyblrnq/zHiyqGbp+kq0K/LW5Z+HIX2r5atTtNX+8vy1vW7Rxf3dv3qmnUJ5uYzbrw5DaxtuWvL/GWgx3rbVj3Ky/NXqWtasqrt/75ri5k+33Dbf8Ad+apnXlKRpHmOT8J+C4UmVVj/ir2bQ/C6xQx/u1WqfhXw9+83Mv/AHzXfWtn5EddsZy9mYzqHPzaGqK33d1U/wCy9jV0l1dRo21vvVHI8fl7t38NedUq8xlzSPP/ABFYbI5FauT/ALJP92u88RXEbf8AAq5vyF/2qxTOiOx816pqSpcbvmqxp90t5asvzVy15O11dN81W9JuGtZtrfdro5fdPWjH3TTaKSC+3Kvy/erv9B1Fvs6q1Y+m6cuow7lratbNbW3+alzGEpE0jefqTbvm/h+Wub8RW7Jb3S/3lauis4Nl4u9flqv4otV+ysy/dZdtcnN+8JicH4Nuvm8tm+avTrWLyryNV+7trxPQ7/7BrTbvu7q968L+Xq9juX52qsR7nvHZP3qfMXrX5WZv71ajPvs491ZdxA1qyq3y/wC9Wgz/AOh/7NeZP+Y8+XvFXyll+X5q878daWsV00i/e/3a7qO6Vpl2ttrmfHEXmruWuyhLlkaRPP8Aw7rfkTNGzfL92ukurOPUrfd8rV5jqDtYak392uy8L6z9qhjVq9p+770Tu/iRKepad9nXb/drpvAMu+NY/lqHxBb+avyfxLXP+FdWbTdU8tv4WrCpH2kTCP8ALI9E8VWasqstQ+B7XdqkbVoak/8AaOn/AC7d23duqx4BtWn1aGOrwfvFUo+8fRnhWzb7HG38Vdd4fv2iuPJ3Vj+FYvKt13fdWmtL9i1RpF+7/dr1px9n70Qq+7UPWtNnWL5mq5ca2sS/erz2z8S+bDt3LuqO61eRv92vToV+aJLl9k7KbVFf+Ks241KNP9qsW1vPNj3M1V7iVpbhVWuv2gSLl1cbm+7WLfX+2ORVreXS91vu3fNXN6ha+VI2/wC7UyD4fdOV1q6uIlZl3ba8/wBW1KS6m3P/AA161dact5Cyqq153r3hzyLxmT5amPvA/dkcn9tZG+9U3m/LWrNoPy7lXdVa3tfmZfvba8+UuWR0wkUd29flWqcz/e2r/wABWuibS/3O7+GsW8i8qT5flpfEa832TMk+Zvm2/KtVGlXa3y/xbdy1cvG/cs22seS6+Zl+9WZsEj/NVG4ulVdv8NWGdnWsDVp2ib5amQ+YsyS/KzVmTXHzfNt21Ut9S+0My/N8tWPIaWTdXOWijJOrf7S1Rkb+7V66tdv3aozRNu2rUyGNXbUbf7tSrE33qRl3/epFldov7v8ADVVovm3VeaL/AL6qFvmk+7QRIkhRdv8AvVm3VusUjVsW6/d2/dqlqCfvNzVzxl7xBlMi/wC9VeSL5mq+P4qgaKt+Y2K2xfWoJIlf7tXmi2blqHyv9mpuB03hdP3a7vmqv46tfmWSrnhVPlWpPHFv5sO7+7XD/wAvDCZ55SbKkVNn3ttKq/Nu/hr0om0SHilX5qcy/wAK0KnzUhjo/vGnbd27FNjXY1WdtBREq7KsRpu3f3absqSNNtQALFsqRlo/3fmp2ygsFqZUVPmqONV+arEa7tu6ghDo13datRsqr/tLTY4Pl2qu+pltZIl3KqtQFyRf7rVJHF/Fu/2dtMX73zU/7rVYFiNVq5G/3dtUY/8Avmrke1FVqALEKK7batQ7fm21Vt9rMtXo4m2/d3fN/DUcwEiu23btXbtq3G3y/NUUNr95f/Zak8rau6hEleZd/wB1d1SWu3b81SfK0bfxVH/s/N8tVygTSbXXcv8ADVLcyNUm5t3+zT47VpfmZaqKM2Nt3VVVfm3ferUs5W27d1Uo7Vk3f3dtX7OLZ8v8NURzFia4Vdv+zSx3TM33d1MkXc1Ot7VvO3fw1cQ9407VF3bW/u1t6XArstY8cG1flbe392pLW/aCZdzVqF4nVNpCvHub7tbXh+wW3ZfuvWHY6z58ar97/drotHbfJu/hoL+0dZ9y1/2a8v8AH0u2NtteiXFwy27f7teU/ECf9yy/w1tTkZzl7p5HrE+1mauVvHV2ra1aX+Kufkb95WMh0zLvF+8tY8m75lrevPu/d+aseRP3lYmhJpreVcLu+7Xqnhe8jaONWavKI/kbdWvpestasrK235flWgDqvHCrPHx/D8teW3G6CRlauwutZa4Xa25q5bUtryM1UjKMeWRWjutjVsWOttBt2/LXPbnp8e75mpSia8x1jeIWl+81Nk1Jrhdq1y6syNzurRtW37amNPlBSOhtW3fLtWrCrVO1X5f9qrm1t1aASKu7/gNOb5aI926pGi21fKBXV/mqaNf9lactu33lq1DEqL8y7mqCymyKm5qbG7fxVakt1Zt22ofIbdt2/wDfNXyhzCfe+7SrKyfd3Vct7Vtq7t392rX2BWVf4qgCG3vWT+8v/Aq0ob9kX5mqnHpqr/vVYjtf+BUcpBI1159V2/es3y7qsLb/ADfdq1Daqm5t23+GrAyJrNZV3JWFfab8y7l+Vq6bUHWBW21ztxfx+d8zbq648vKcnLKUja8EwNa6hD/vV9dfDmX/AEGPNfJPg26Vr5a+pvh3frFaxr975awq8v2TpoRl9o9ktWj8td1aULwt/F92uFvteaCGsuHxiyybfmqaUgq8sZcsj1T93uqvMqs1cbp/iprplXczV0VvetL977tehTf8xxy5ZR900PKXbUMkS7qjkuNi/wB6qLX+35vu1UpExLzfKtZ8j/vNu7dUM2qK/wDF8tVft6tJ8vzVPOXKJNeWvmx1gzQeUzV0yyr5fytWPfKvzN8tc0pcwuTlMVnVJFVqvW8S7ay7j/Wbv9qrVvcbFreMvdHE0o5fKbbV6z1Rd3zbttYMl0sv8X3ajW43/do5iOWR20OrR7d26qdx4h27vmrk3vGRvvVV/tHe3zNWXP7xUonaWustKzM22o76VZVVqwbe6Z1+X7tWFlkZvvfLVcwyG6s/m+asua32Sba3pPes+4RXb5f4a5KvvD5DPj+fbUjWqvH81SL/AKzdTpG+X/ZrKMjWmc/dWe/+7Vf7Arr8y1cvm+ZmqBZ1+7u+WrkUULjTlXcv3qzZrXb/ALtb0j7/ALv3lqrNEv3l+WoKOXvIPmVlWqslqsq1uXkG+s/yvKba1eVVjyyOD4ZmPHa7ZP8AZq8tn8vzLu+WpPI2TbqveUvl7v8AZrqpSOyn8JjrYbNqqv3ak+wf3vmq5/d+Vl/3qlX7u7+7U16ns4jnLliS6PYKkn3f++q7S1t1ij+WuP0+8X7Rt/4FXYWd1HLHXHzcx4WJ5ibZubbUc1ruXdUkcq7vlZqmaVfJ+XbUykefyyMlVaDdRdX6xQt/e+781R3V1t3LWLJe728tmqYmlOJl61fyeZtX59396tLwrYNdSLu+bdWbdWvm7mZt3zV03g2VYpF3fw1o4cp1+7ynp3hvSVt413L/AA1salb7Idy1X0e6jeP+7WldTxyw7Vrp5+aJ5slzSPMdcnaKRvm/iqG3umaP5v7tSeJl/wBM+X7tZa3SxL97/vmuaVIqESHUot0zN8vy1l+bH/eqHXteWJW2/wB2uQ/4SWT/AJ6NUuEjZUz5ujY/bmrUj/10dFFVUPd+weg+CpG2uM8V111GvkrxRRWETz5mXJK0cke04qfVfmsRn/nnRRXL/wAvAieEXyeXrMwUkDd617r8LLmRrSMFuKKK6sd/Bidn/Ls7nxBEuV4qi7H7DJRRXhw+E8z7RzoY/wBqxjttpfF0a/ZJOKKK7KXxG8TxfxZbRrKjhfm3VU8OyssnB/ioor6On/DPQpHfly8ceTXNXltHBqblBg7qKKwgc8viPSfC/wDpNiyyfMNtdd8PraODWzsXFFFPC/xTej8R9CaP8tkMf3aq3XzcnrRRXt1TLE/xCnp8jC5kAPFdNNEvkrxRRWOE/iSMV8IW3ypgdKaWP2taKK7qX2ijp7aRmtFya5XXv9c9FFdkfhNKhS06Vmh5NZ+vwpKPmGaKKypjl8JitAn2ZuKwIIl+2txRRXHX3FH4zTkto/sTHbzXB69/x8UUVMNjrfxGRKoaDmufuh89FFYyNPtA/wB3/gNc7qfzLzRRQUZNoo89q37eJfl4oorF/Eax+Ehuol2dKxriJd7NjmiipIEES56fw0piXd0ooqCyrIo3N/u1VbpRRQEi5Ag8vpUGpRL6fw0UVx/aM/tGMv3Kayjmiiuk3I5fuCoW6UUVIHSeEesdani9A1nyP71FFcX/AC8MpbnmtJ/DRRXeaDGpsdFFVEZKtSR9aKKJAOWpl+9RRWZQ9fu0sVFFEQHL94VdtetFFAo/Ea1qg9KmmQYoorH7RrUIdo3dKmjjXzOlFFbGaHIoaXmpREuelFFUgJI/vJXQ2fzRYPTbRRWUxR+I0FtY16LVaTpRRREJ7lT/AJaNTkG7rRRW8hFiGFPM6fxVq2UCMWyKKKmRER88S7m4/hqGJArNiiitIkP4iT+GrMH3qKK0XxFM1LL94/zc1X1S2jjm+VcUUVtEzmS6TKytwa9F8PfdoorF/EXT+I6DUP8Aj1/4DXjHxAkbay543UUVtSJqHjmpfdx23VhzuTJ1oop1BxKd1yrVn/xNRRWBtEjX+CrMMS4biiigxIpPvH/dqpJErnkZooqySMwJu6U3yl9KKKsgVY1Zua0rGJfO6UUUG6NqxiX0q8sa4z3ooqDQswRruWpWiXftxxRRVkClBkcU5Il2K2OaKKCx5iX5eKcsS+f0oooIJI/uKvarq/foooCRMijFO2DdRRQAsKjdt7Vo+QjIoI4oooCRzHiP5Y2x/drgp2O5qKKJGdM6PwSx+0R19OeA7mRbOHDUUUGkDv7n5kwem2oo9PgO35P4aKK3wxw1/iNnSLaNWXC11Wmjf15oor0Tmplq6/1a1h6ixXpRRUM6onOTXMnnN81SW8z+b1oorm+0aRNeGRvJbmoL77rf7tFFOJUjDk+8asQAFaKKuRzRGj7zVHH/ABUUVEioFKZjVF/9YlFFZr4iqh0Ok/drZPy9KKKifxGtMpXErAdazp5Wz1oorL7JoRxOdy802aRvWiiuSHxCiZF+53NWXvO3rRRXYRH4h6SMwXJp7fxUUUFxKNx1rLvP9dRRXlYg5KvxEDU5v9RjtRRRQNqXxECf6w0/zD60UVxYv4jnr/EVopnW4bBrodPupNi/NRRW1P8AhmM/hNWG5k/vVceVvJ60UVmebUMO8c7m5rNPDUUVtEiI1/mK5qbSJnTocUUVVT4TQ9F0XUJ/J+/W3/aEzBskflRRWNMxkcxr8jbmrkbyZ+meKKK7o/COkcPrc7tKcmuZ8v8A2m/Oiis2enHY/9k="/>
  <p:tag name="MMPROD_15217LOGO" val="iVBORw0KGgoAAAANSUhEUgAAAHoAAABqCAYAAABzj0V/AAAABHNCSVQICAgIfAhkiAAAAAlwSFlzAAAN1wAADdcBQiibeAAAABl0RVh0U29mdHdhcmUAd3d3Lmlua3NjYXBlLm9yZ5vuPBoAAAypSURBVHic7Z1/VFR13sdfM3OH38MAAos/YFlQkLVjQWXasx7cyDVdV8+htoXt0dgn++HjabWz1jk8hdU+kJbPZud5WEzWjCxpW3XFXYhMH5XWQsMfkIqAoyAYAgIODMwwzDB3/+CR5IEymrF7LzOvczhH7r3fz33j637v3Pu9P0b1o6THRTzInX0XT+Q/4EwBtauSeJA3HtFugke0m+AR7SZ4RLsJHtFugke0m+AR7SZ4RLsJHtFugiB1gJshCBqmxUxkyQP3kJ46F5VK5ZK6Xd1mNv5xD6e+uMDl5g6X1JQzshdttw9wru4y5+ouc/tt0cy+M94ldZ/PeY/ijytcUksJKGrXfa7usgtrNbmslhKQfY+WgrApVu5e1C51jCG8/RyJr5cnFzlTwyN6FPwC7cTM7JU6xo2Eg2qpMwUUtev28N3xiHYTPKLdBI9oN8Ej2k0Y16J7enpoaWmROoYsULxog8FAREQEe/fuBWDx4sXk5uYCkJ2dzcSJE6WMJxsUL9put9Pa2orFYgHgyJEjGAwGiVPJD8WL9vDtGDcjYxs2bKCgoIDe3l6Kioqoqamhrq5O6liyYdyIrqqqoqqqCoBLly5x6dIliRPJC8WLjo2Npb6+XuoYskfxovv7+6mpqfnGZaKjo8dUs7XRh7/nTXYilWvx9nOcWJDR8oIzNRQvuqmpiYULF37jMqI4tucI+3o0XKr2dyaWq2n/aMv7HzlTQPGiQ0JCWL16tdQxZI/iRYeHh/PGG29IHUP2KF50W1sbWVlZmEwmuru76e7uHvbv7u5urFar1DElR/GiOzs7yc/PB0AQBLRaLVqtFl9fX4KCgoiMjJQ4oTxQvGgvLy8EQcDb25v777+fhQsXsmjRIo/g/4fih0BjYmJobW0lNzcXURRZu3YtUVFRJCUlkZ2dTXV1tdQRZYHiRcPgkXdGRgZ79+6lubmZnJwcGhoayMrKIjU1Vep4skDxu26A6upqiouLKSkp4dixY1itVrRaLcnJyTz88MNSx5MFihddW1vLjBkz8PLy4q677mL16tXMnTuX5ORkdDqd1PFkg+JFXx/1stlsVFVVceHCBXbv3k1AQAA6nQ6dTseHH34ocUrpUbzo0NBQnn32Wbq6ujAajUM/XV1dtLS0YDQapY4oC8aF6Ndee03qGLJH8UfdjY2NzJs3j4MHDwKQmZnJnj17AMjJySEiIkLKeLJB8aLNZjNlZWW0tbUBsHnzZsrKygAwmUy0trZKGU82KH7XfStQab0gUEZH7F5e/vG7G6Y7U2LciN6+fTtHjx7FYrFQVlbGmjVr+PTTT79TLVVkJMLD6S5O6BQ/wcE5ZwqMG9GlpaWUlpYCUFlZSWVlpcSJvn8cVgsD3R1odMGofYbfOKF40ZGRkUOC3Z3mTf+Ow2xiyn+8M2Ke4kX7+Phwxx133NJ1iHYb3UeK8J4yDZ+pd9Df0oClpgKviTFo/AOxGCoJSLoPTeCEoTamz/6OOiAI/5lz6fl8HwPmbnR3L0DtH4itrQlz9VF0sx7AbryKpe7EsPa29mbMZz/D0WPEO2o6fjPm0P1ZMUJQGH633YvdeJXeysMI+jD8E+cB0HvqEIIuhMCfPzaiN8M4EH3+/HkSEhK+cZmx3jM2or3VQkveWoIX/Rve0TNo/sNT2Nq/JHpDCT3H99P2zu+JyinC9wbRbW+/hHf0DPxnzuVq4Qb6my9iXVxL+PIX6Dt/ipa8tfhOS8JcXU7rn54fan/tw21c3bEe0daPoA9FRGRq/glatz6P34w5+N12Ly15azGfPkLkusKh9bXkZ2LvbMXaWMMPXy0Z8TcoXrSfnx/JyclDv5eVlTFx4kTi4uJuyfo6dm7C2ljD5OfeQvuDqG/dTqMLwfhRAcELlsPXvEKrz1BJ2zv/ic/U24l46jW8I+NwWC3DljceKKS38jDhy1/AN+GewXb1Z7B3XEE3ZzGm8mLsHc0IEyYNq6140VFRURw+fHjod5VKxZIlS3jzzTddvq6++jNYak8Q/EAGAXemjKltwN3zMX/xD9r//F/o7v35qMv0VOwH0UHIkifxjhzcUNXevkPz7R1XuPpuNv63JxO8+PGv2h3fj9rbj5ClT2EqL6bn+AGCFiwfVlvxAybfJ5Zzn6PSCFhqKkB0jK2xKBKydCXd5cXYO0cfxLG1fwmAT/SPR53fd/E0ot2OteEsDrNpaHrP8f14R/8YlVqDRhdCT8XHI9oqXrTVah06nbp+StXR0TFimisImLWA8IwX6as/g/Hj98bUVuy3or8vDW3oJK59VDDqMl6TYwEwHR39aptP7Ewmr83H3tVO+19eB8De0Yy1/iyW2uM0PLeQAVMn5rPlwzYEGAei6+vrSUxMHPoB2LVr14hprkAbOpmglDS8o6Zz9c8bGej66tWS3Z/8lc6iPDqL8nBYzSPaiqIDldaLsPTn6P/ywqj1g1J+jdo/kPa/bKJ50yqMBwox7t8xNF8IicA/cR7+iT/FuG871sYaeo4fACAyawdxO+r4weOvIA7Y6T11aFhtxX9G6/V6Hn300Vu7ErUaQR+K2jcA1BrCH13Hlf/+LZ1/exOvSTEI+lB6buiF+vt+hUYfiiYgCABN4AQ0/oEA6O79BX4HP6C/sQY0GtRevgj6UFSCFo1+Aj/M3kPbuzmYz3xK78n/xSfuToLmP4KgD0PjrwcgfHkWTb9Po2P3/6AStGjDJuObcA8qQUvA3T+jY+cmzDUV6P5lyVAmlZK+9ypr7a/4TfrIg6ArV6587ZsNzGYzfn5+I6bPf3AdFxpGf+2FOiZWHkOgovi1R+hjRfG7bqPRyKRJk9i8efOIec8888xNz7FljYskwzjYdZ87NzjWP9oTkxERETQ2NmIymcZ0/5jYb0X8v8uessBLa1IFhVx0poTiRev1g59b5eXlI56q/OSTT1CpVGg0mjHVFC9fxrYt32UZXcBnbv+VhdOmTSMoKIiCggKOHTsGDA55Hjx4kH379hEbGzvqZ7S7oXjRWq2WF198kaamJmbPnk18fDzR0dGkpKQwMDDAunXrpI4oCxS/6wZYs2YNWq2WzMzMoRfU6HQ6srOzWbZsmcTp5MG4EA2watUqVq5cicFgwGazERcXh1arlTqWbFD8rvs6ZWVlpKamsmDBAtLT03nyySe5cGH0ESh3ZFz06G3btvHYY48Nm3b69GkKCws5dOgQc+bMkSiZfFB8j7ZarTz99NPo9Xq2bNmCwWDg5MmTvPLKK9hsNlatWiV1RFmg+B5dXV2N2Wzm1Vdf5YknnhianpiYiMFgoKCgAIvFgq+v7zdUGf8ovkcLwuC2qlaP/FNUKhWiKGK327/vWLJD8T06ISGBCRMmsH79eoKDg5k/fz4Wi4XS0lIKCgpISEjwPD7LOBAtCAJvvfUWqamprFixYsS8vLw8iZLJC8XvugGWLl1KRUUFDz74IFOnTiU+Pp5HHnmEqqqqYTcOujOK79HXSUpKYteuXVLHkC2KF11fX3/Td4He7KWw7oDiRVutVmpra6WOIXsUL3r69OlOP4nhDiheNEBfXx/FxcVMmTKF2bNnU1JSwu7du3nooYdYtGjRmOtpEPFTjfG+7VuIgEMw/jQxyLka44AVK1awY8fgbbHr168nKysLu93O22+/zcsvvzzma9L3CCZy/WX1Vv8U8LrmTIFxcXpVUlJCSkoKaWlpZGZmEhMTQ2FhIbNmzaKgoEDqeLJA8T364sWLGI1GNm7cSFxcHDt37mTZsmWkp6cjiiIZGRmIoojKhXdUKhHFizabB5+K2Lp1K2FhYQiCwNGjR3nppZeoq6vDZrNhNpvx95fVVyd87yhedGhoKMCwoc6SkhJKSr56Rtjdr1zBOBAdFhbG+++//7XzNRrNqFe23A3Fi9ZoNKSlpUkdQ/Z4NnU3QVGiO6+Zbr7Qt+RaV6/LaikBRYmuOHXeJXUaGttcutEoAUWJrjrTQH+/87cFHa9yv++XVpRoa7+NLdv3OV0j/x3naigRRYkGyN1aQs35y9+5/R/+WISh/ooLEykDxZ1e2Wx2frduG+/mPUNI8Nhu+tt/uJJthQduvg7UdIjy+a/RIvYHqgacuqihqFdb3Eh4qJ5NOSuYc1f8TZe12wfYmLuHre/tV+q1633OPh8tn812jLS1d7Fs5ev86y/ncd/cmdx5eyz+fj7Dlmm8fJXPT9bx3q4yvjjbIE1QmaBY0QAOh8j2Dw6x/YNDaNRqpk+bgi7AFxGRS01ttLR5vjjlOooWfSMDDgdnaxuljiFbFHfU7eG74RHtJnhEuwke0W6CR7Sb4BHtJnhEuwke0W6CR7Sb4BHtJnhEuwn/BCnJYXv9W6gxAAAAAElFTkSuQmCC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+DQoJCTx1aXRleHQgbmFtZT0iU0NSVUJCQVJTVEFUVVNfTk9BVURJTyIgdmFsdWU9IktlaW4gQXVkaW8iLz4NCgkJPHVpdGV4dCBuYW1lPSJTQ1JVQkJBUlNUQVRVU19WSURQTEFZSU5HIiB2YWx1ZT0iVmlkZW8gd2lyZCBhYmdlc3BpZWx0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1xdWl6IHBvZCBhbmQgbWVzc2FnZSBib3ggdGV4dHMtLT4NCgkJPHVpdGV4dCBuYW1lPSJRVUlaUE9EX1FVSVpfQVRURU1QVCIgdmFsdWU9IlF1aXp2ZXJzdWNoOiIvPg0KCQk8dWl0ZXh0IG5hbWU9IlFVSVpQT0RfUVVJWl9BVFRFTVBUX1ZBTFVFIiB2YWx1ZT0iJW4gdm9uICV0Ii8+DQoJCTx1aXRleHQgbmFtZT0iUVVJWlBPRF9RVUlaX1NDT1JFIiB2YWx1ZT0iRXJyZWljaHQ6Ii8+DQoJCTx1aXRleHQgbmFtZT0iUVVJWlBPRF9RVUlaX1BBU1NTQ09SRSIgdmFsdWU9Ik1pbmRlc3RwdW5rdHphaGw6Ii8+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+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k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+DQoJCTx1aXRleHQgbmFtZT0iUVVJWlBPRF9RVUlaX0FUVEVNUFQiIHZhbHVlPSLQn9C+0L/Ri9GC0LrQsCDQv9GA0L7QudGC0Lgg0L7Qv9GA0L7RgToiLz4NCgkJPHVpdGV4dCBuYW1lPSJRVUlaUE9EX1FVSVpfQVRURU1QVF9WQUxVRSIgdmFsdWU9IiVuINC40LcgJXQiLz4NCgkJPHVpdGV4dCBuYW1lPSJRVUlaUE9EX1FVSVpfU0NPUkUiIHZhbHVlPSLQndCw0LHRgNCw0L3QviDQsdCw0LvQu9C+0LI6Ii8+DQoJCTx1aXRleHQgbmFtZT0iUVVJWlBPRF9RVUlaX1BBU1NTQ09SRSIgdmFsdWU9ItCf0YDQvtGF0L7QtNC90L7QuSDRgNC10LfRg9C70YzRgtCw0YI6Ii8+DQoJCTx1aXRleHQgbmFtZT0iUVVJWlBPRF9RVUlaX01BWFNDT1JFIiB2YWx1ZT0i0JzQsNC60YHQuNC80LDQu9GM0L3Ri9C5INGA0LXQt9GD0LvRjNGC0LDRgjoiLz4NCgkJPHVpdGV4dCBuYW1lPSJRVUlaUE9EX1FVRVNBVE1QVF9TVFIiIHZhbHVlPSLQn9C+0L/Ri9GC0LrQsDogJW4g0LjQtyAldCIvPg0KCQk8dWl0ZXh0IG5hbWU9IlFVSVpQT0RfUVVFU1RZUEVfU1RSIiB2YWx1ZT0i0KLQuNC/OiAlcyIvPg0KCQk8dWl0ZXh0IG5hbWU9IlFVSVpQT0RfUVVFU1RZUEVfR1JEIiB2YWx1ZT0i0KEg0L7RhtC10L3QutC+0LkiLz4NCgkJPHVpdGV4dCBuYW1lPSJRVUlaUE9EX1FVRVNUWVBFX1NWWSIgdmFsdWU9ItCe0LHQt9C+0YAiLz4NCgkJPHVpdGV4dCBuYW1lPSJRVUlaUE9EX1FVSVpBVE1QVF9JTkYiIHZhbHVlPSLQkdC+0LvRjNGI0L7QtSDRh9C40YHQu9C+Ii8+DQoJCTx1aXRleHQgbmFtZT0iUVVJWlBPRF9RVUVTQVRNUFRfSU5GIiB2YWx1ZT0i0JHQvtC70YzRiNC+0LUg0YfQuNGB0LvQviIvPg0KCQk8dWl0ZXh0IG5hbWU9IldBUk5JTkdNU0dfWUVTU1RSSU5HIiB2YWx1ZT0i0JTQsCIvPg0KCQk8dWl0ZXh0IG5hbWU9IldBUk5JTkdNU0dfTk9TVFJJTkciIHZhbHVlPSLQndC10YIiLz4NCgkJPHVpdGV4dCBuYW1lPSJXQVJOSU5HTVNHX1RJVExFU1RSSU5HIiB2YWx1ZT0i0J/RgNC10LTRg9C/0YDQtdC20LTQtdC90LjQtSDQviDQvdCw0LLQuNCz0LDRhtC40Lgg0LIg0L7Qv9GA0L7RgdC1Ii8+DQoJCTx1aXRleHQgbmFtZT0iV0FSTklOR01TR19NU0dTVFJJTkciIHZhbHVlPSLQkiDQvtC/0YDQvtGB0LUg0L7RgdGC0LDQu9C40YHRjCDQvdC10L7RgtCy0LXRh9C10L3QvdGL0LUg0LLQvtC/0YDQvtGB0Ysu0J3QsNC20LDRgtC40LUg0LrQvdC+0L/QutC4ICZxdW90O9CU0LAmcXVvdDsg0L/RgNC40LLQtdC00LXRgiDQuiDQt9Cw0LrRgNGL0YLQuNGOINC+0L/RgNC+0YHQsC4g0J3QsNC20LDRgtC40LUg0LrQvdC+0L/QutC4ICZxdW90O9Cd0LXRgiZxdW90OyDQv9GA0L7QtNC+0LvQttC40YIg0L7Qv9GA0L7RgS4iLz4NCgkJPHVpdGV4dCBuYW1lPSJJTkZPUk1BVElPTl9IMjY0X0ZMQVNIUExBWUVSIiB2YWx1ZT0i0KLQtdC60YPRidCw0Y8g0LLQtdGA0YHQuNGPINC/0YDQvtC40LPRgNGL0LLQsNGC0LXQu9GPIEZsYXNoIFBsYXllciwg0YPRgdGC0LDQvdC+0LLQu9C10L3QvdCw0Y8g0L3QsCDRjdGC0L7QvCDQutC+0LzQv9GM0Y7RgtC10YDQtSwg0L3QtSDQv9C+0LTQtNC10YDQttC40LLQsNC10YIg0Y3RgtC+INCy0LjQtNC10L4uINCp0LXQu9C60L3QuNGC0LUg0LIg0L7QsdC70LDRgdGC0Lgg0LLQuNC00LXQviwg0YfRgtC+0LHRiyDQt9Cw0LPRgNGD0LfQuNGC0Ywg0L/QvtGB0LvQtdC00L3RjtGOINCy0LXRgNGB0LjRjiDQv9GA0L7QuNCz0YDRi9Cy0LDRgtC10LvRj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+0LbQtdC90LjQtSDQsiDRhNCw0LnQuyBBZG9iZSBQcmVzZW50ZXIiLz4NCgkJPHVpdGV4dCBuYW1lPSJET0NXUkFQX01TRyIgdmFsdWU9ItCh0L7RhdGA0LDQvdC40YLRjCDQsiDQv9Cw0L/QutGDICZxdW90O9Cc0L7QuSDQutC+0LzQv9GM0Y7RgtC10YAmcXVvdDsiLz4NCgkJPHVpdGV4dCBuYW1lPSJET0NXUkFQX1BST01QVCIgdmFsdWU9ItCp0LXQu9C60L3Rg9GC0Ywg0LTQu9GPINC30LDQs9GA0YPQt9C60LgiLz4NCgk8L2xhbmd1YWdlPg0KPC9jb25maWd1cmF0aW9uPg0K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4&quot;/&gt;&lt;lineCharCount val=&quot;13&quot;/&gt;&lt;lineCharCount val=&quot;13&quot;/&gt;&lt;lineCharCount val=&quot;14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9&quot;/&gt;&lt;lineCharCount val=&quot;8&quot;/&gt;&lt;lineCharCount val=&quot;27&quot;/&gt;&lt;lineCharCount val=&quot;28&quot;/&gt;&lt;lineCharCount val=&quot;14&quot;/&gt;&lt;lineCharCount val=&quot;51&quot;/&gt;&lt;lineCharCount val=&quot;16&quot;/&gt;&lt;lineCharCount val=&quot;39&quot;/&gt;&lt;lineCharCount val=&quot;28&quot;/&gt;&lt;lineCharCount val=&quot;22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218951244,L:\projekty\OPVK_kuchyne\webinare_pptx\Media.ppcx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2&quot;/&gt;&lt;/TableIndex&gt;&lt;/ShapeText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I:\projekty\OPVK_kuchyne\prezentace\Lenka_Everything_At_Once_zacatek.mp3"/>
  <p:tag name="PPSNARRATION" val="5,218951244,L:\projekty\OPVK_kuchyne\webinare_pptx\Media.ppcx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SmartArt&gt;&lt;Image&gt;&lt;filename val=&quot;C:\Users\rajdl\AppData\Local\Temp\PR\data\asimages\{C9C7A083-EB22-42F0-B9EF-BAAB10311F98}_8.png&quot;/&gt;&lt;left val=&quot;49&quot;/&gt;&lt;top val=&quot;143&quot;/&gt;&lt;width val=&quot;828&quot;/&gt;&lt;height val=&quot;457&quot;/&gt;&lt;hasText val=&quot;1&quot;/&gt;&lt;/Image&gt;&lt;SmartArtElem id=&quot;{48CFB2D3-3405-4C03-9A47-742D82B4C79F}&quot;&gt;&lt;left val=&quot;263&quot;/&gt;&lt;top val=&quot;218&quot;/&gt;&lt;width val=&quot;192&quot;/&gt;&lt;height val=&quot;192&quot;/&gt;&lt;Image&gt;&lt;filename val=&quot;C:\Users\rajdl\AppData\Local\Temp\PR\data\asimages\{575F9C93-133E-416B-A6BB-236702B19E49}_1.png&quot;/&gt;&lt;left val=&quot;263&quot;/&gt;&lt;top val=&quot;218&quot;/&gt;&lt;width val=&quot;192&quot;/&gt;&lt;height val=&quot;192&quot;/&gt;&lt;hasText val=&quot;0&quot;/&gt;&lt;/Image&gt;&lt;Image&gt;&lt;filename val=&quot;C:\Users\rajdl\AppData\Local\Temp\PR\data\asimages\{5CD1D726-5373-44BD-B979-63F444BDA81B}_1_S.png&quot;/&gt;&lt;left val=&quot;291&quot;/&gt;&lt;top val=&quot;246&quot;/&gt;&lt;width val=&quot;136&quot;/&gt;&lt;height val=&quot;136&quot;/&gt;&lt;hasText val=&quot;0&quot;/&gt;&lt;/Image&gt;&lt;Image&gt;&lt;filename val=&quot;C:\Users\rajdl\AppData\Local\Temp\PR\data\asimages\{5CD1D726-5373-44BD-B979-63F444BDA81B}_2_T.png&quot;/&gt;&lt;left val=&quot;279&quot;/&gt;&lt;top val=&quot;246&quot;/&gt;&lt;width val=&quot;160&quot;/&gt;&lt;height val=&quot;136&quot;/&gt;&lt;hasText val=&quot;0&quot;/&gt;&lt;/Image&gt;&lt;/SmartArtElem&gt;&lt;SmartArtElem id=&quot;{E2980845-B8C9-4E31-89D1-776AF90ACEFA}&quot;&gt;&lt;left val=&quot;311&quot;/&gt;&lt;top val=&quot;142&quot;/&gt;&lt;width val=&quot;97&quot;/&gt;&lt;height val=&quot;97&quot;/&gt;&lt;Image&gt;&lt;filename val=&quot;C:\Users\rajdl\AppData\Local\Temp\PR\data\asimages\{CA52D7BB-5151-4715-A764-F3A868ACFA97}_1.png&quot;/&gt;&lt;left val=&quot;311&quot;/&gt;&lt;top val=&quot;142&quot;/&gt;&lt;width val=&quot;97&quot;/&gt;&lt;height val=&quot;97&quot;/&gt;&lt;hasText val=&quot;0&quot;/&gt;&lt;/Image&gt;&lt;Image&gt;&lt;filename val=&quot;C:\Users\rajdl\AppData\Local\Temp\PR\data\asimages\{DBACA3A7-55B2-474D-B231-710894F690BB}_1_S.png&quot;/&gt;&lt;left val=&quot;325&quot;/&gt;&lt;top val=&quot;156&quot;/&gt;&lt;width val=&quot;68&quot;/&gt;&lt;height val=&quot;68&quot;/&gt;&lt;hasText val=&quot;0&quot;/&gt;&lt;/Image&gt;&lt;Image&gt;&lt;filename val=&quot;C:\Users\rajdl\AppData\Local\Temp\PR\data\asimages\{DBACA3A7-55B2-474D-B231-710894F690BB}_2_T.png&quot;/&gt;&lt;left val=&quot;318&quot;/&gt;&lt;top val=&quot;156&quot;/&gt;&lt;width val=&quot;86&quot;/&gt;&lt;height val=&quot;68&quot;/&gt;&lt;hasText val=&quot;0&quot;/&gt;&lt;/Image&gt;&lt;/SmartArtElem&gt;&lt;SmartArtElem id=&quot;{6EDB6EDF-D622-4E37-972C-AE7665D06487}&quot;&gt;&lt;left val=&quot;435&quot;/&gt;&lt;top val=&quot;266&quot;/&gt;&lt;width val=&quot;97&quot;/&gt;&lt;height val=&quot;97&quot;/&gt;&lt;Image&gt;&lt;filename val=&quot;C:\Users\rajdl\AppData\Local\Temp\PR\data\asimages\{7A0702AC-19F9-4F88-98F9-1F99C1CDAB55}_1.png&quot;/&gt;&lt;left val=&quot;435&quot;/&gt;&lt;top val=&quot;266&quot;/&gt;&lt;width val=&quot;97&quot;/&gt;&lt;height val=&quot;97&quot;/&gt;&lt;hasText val=&quot;0&quot;/&gt;&lt;/Image&gt;&lt;Image&gt;&lt;filename val=&quot;C:\Users\rajdl\AppData\Local\Temp\PR\data\asimages\{9DC5BD11-9D4D-44E8-B306-73A7EA1E72A4}_1_S.png&quot;/&gt;&lt;left val=&quot;449&quot;/&gt;&lt;top val=&quot;280&quot;/&gt;&lt;width val=&quot;68&quot;/&gt;&lt;height val=&quot;68&quot;/&gt;&lt;hasText val=&quot;0&quot;/&gt;&lt;/Image&gt;&lt;Image&gt;&lt;filename val=&quot;C:\Users\rajdl\AppData\Local\Temp\PR\data\asimages\{9DC5BD11-9D4D-44E8-B306-73A7EA1E72A4}_2_T.png&quot;/&gt;&lt;left val=&quot;449&quot;/&gt;&lt;top val=&quot;280&quot;/&gt;&lt;width val=&quot;68&quot;/&gt;&lt;height val=&quot;68&quot;/&gt;&lt;hasText val=&quot;0&quot;/&gt;&lt;/Image&gt;&lt;/SmartArtElem&gt;&lt;SmartArtElem id=&quot;{C5280E17-4F71-49A5-BBFF-064C31C34BC0}&quot;&gt;&lt;left val=&quot;311&quot;/&gt;&lt;top val=&quot;390&quot;/&gt;&lt;width val=&quot;97&quot;/&gt;&lt;height val=&quot;97&quot;/&gt;&lt;Image&gt;&lt;filename val=&quot;C:\Users\rajdl\AppData\Local\Temp\PR\data\asimages\{4333653C-EBFE-4B87-BFFE-5A3495D84602}_1.png&quot;/&gt;&lt;left val=&quot;311&quot;/&gt;&lt;top val=&quot;390&quot;/&gt;&lt;width val=&quot;97&quot;/&gt;&lt;height val=&quot;97&quot;/&gt;&lt;hasText val=&quot;0&quot;/&gt;&lt;/Image&gt;&lt;Image&gt;&lt;filename val=&quot;C:\Users\rajdl\AppData\Local\Temp\PR\data\asimages\{80F8BB25-66A5-4986-9406-5CE80BDD88E0}_1_S.png&quot;/&gt;&lt;left val=&quot;325&quot;/&gt;&lt;top val=&quot;404&quot;/&gt;&lt;width val=&quot;68&quot;/&gt;&lt;height val=&quot;68&quot;/&gt;&lt;hasText val=&quot;0&quot;/&gt;&lt;/Image&gt;&lt;Image&gt;&lt;filename val=&quot;C:\Users\rajdl\AppData\Local\Temp\PR\data\asimages\{80F8BB25-66A5-4986-9406-5CE80BDD88E0}_2_T.png&quot;/&gt;&lt;left val=&quot;322&quot;/&gt;&lt;top val=&quot;404&quot;/&gt;&lt;width val=&quot;74&quot;/&gt;&lt;height val=&quot;68&quot;/&gt;&lt;hasText val=&quot;0&quot;/&gt;&lt;/Image&gt;&lt;/SmartArtElem&gt;&lt;SmartArtElem id=&quot;{9766949E-A317-467C-8E1C-DE9357DC9DAB}&quot;&gt;&lt;left val=&quot;187&quot;/&gt;&lt;top val=&quot;266&quot;/&gt;&lt;width val=&quot;97&quot;/&gt;&lt;height val=&quot;97&quot;/&gt;&lt;Image&gt;&lt;filename val=&quot;C:\Users\rajdl\AppData\Local\Temp\PR\data\asimages\{C4709D0E-2F5E-47C1-828E-B4BDC9E315AC}_1.png&quot;/&gt;&lt;left val=&quot;187&quot;/&gt;&lt;top val=&quot;266&quot;/&gt;&lt;width val=&quot;97&quot;/&gt;&lt;height val=&quot;97&quot;/&gt;&lt;hasText val=&quot;0&quot;/&gt;&lt;/Image&gt;&lt;Image&gt;&lt;filename val=&quot;C:\Users\rajdl\AppData\Local\Temp\PR\data\asimages\{8C32DB64-44B5-498B-951B-F8251F04CFE4}_1_S.png&quot;/&gt;&lt;left val=&quot;201&quot;/&gt;&lt;top val=&quot;280&quot;/&gt;&lt;width val=&quot;68&quot;/&gt;&lt;height val=&quot;68&quot;/&gt;&lt;hasText val=&quot;0&quot;/&gt;&lt;/Image&gt;&lt;Image&gt;&lt;filename val=&quot;C:\Users\rajdl\AppData\Local\Temp\PR\data\asimages\{8C32DB64-44B5-498B-951B-F8251F04CFE4}_2_T.png&quot;/&gt;&lt;left val=&quot;194&quot;/&gt;&lt;top val=&quot;280&quot;/&gt;&lt;width val=&quot;82&quot;/&gt;&lt;height val=&quot;68&quot;/&gt;&lt;hasText val=&quot;0&quot;/&gt;&lt;/Image&gt;&lt;/SmartArtElem&gt;&lt;/SmartArt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APTIVATE_SWF_FRAME_COUNT" val="1287"/>
  <p:tag name="MMPROD_CAPTIVATE_SWF_FPS" val="30"/>
  <p:tag name="MMPROD_SWF_SOURCE" val="I:\projekty\OPVK_kuchyne\prezentace\everything_at_once.swf"/>
  <p:tag name="MMPROD_SWF_FILE" val="0;L:\projekty\OPVK_kuchyne\webinare_pptx\Assets\everything_at_once54489\everything_at_once.swf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218951244,L:\projekty\OPVK_kuchyne\webinare_pptx\Media.ppcx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218951244,L:\projekty\OPVK_kuchyne\webinare_pptx\Media.ppcx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39&quot;/&gt;&lt;lineCharCount val=&quot;35&quot;/&gt;&lt;lineCharCount val=&quot;21&quot;/&gt;&lt;lineCharCount val=&quot;34&quot;/&gt;&lt;lineCharCount val=&quot;18&quot;/&gt;&lt;lineCharCount val=&quot;22&quot;/&gt;&lt;lineCharCount val=&quot;47&quot;/&gt;&lt;lineCharCount val=&quot;20&quot;/&gt;&lt;lineCharCount val=&quot;1&quot;/&gt;&lt;/TableIndex&gt;&lt;/ShapeText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4&quot;/&gt;&lt;lineCharCount val=&quot;46&quot;/&gt;&lt;/TableIndex&gt;&lt;/ShapeText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47&quot;/&gt;&lt;lineCharCount val=&quot;20&quot;/&gt;&lt;lineCharCount val=&quot;20&quot;/&gt;&lt;lineCharCount val=&quot;40&quot;/&gt;&lt;lineCharCount val=&quot;46&quot;/&gt;&lt;lineCharCount val=&quot;40&quot;/&gt;&lt;lineCharCount val=&quot;19&quot;/&gt;&lt;lineCharCount val=&quot;51&quot;/&gt;&lt;lineCharCount val=&quot;9&quot;/&gt;&lt;lineCharCount val=&quot;59&quot;/&gt;&lt;lineCharCount val=&quot;15&quot;/&gt;&lt;lineCharCount val=&quot;18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218951244,L:\projekty\OPVK_kuchyne\webinare_pptx\Media.ppcx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&quot;/&gt;&lt;lineCharCount val=&quot;4&quot;/&gt;&lt;lineCharCount val=&quot;5&quot;/&gt;&lt;lineCharCount val=&quot;5&quot;/&gt;&lt;lineCharCount val=&quot;1&quot;/&gt;&lt;/TableIndex&gt;&lt;/ShapeText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9&quot;/&gt;&lt;lineCharCount val=&quot;11&quot;/&gt;&lt;lineCharCount val=&quot;37&quot;/&gt;&lt;lineCharCount val=&quot;26&quot;/&gt;&lt;lineCharCount val=&quot;26&quot;/&gt;&lt;lineCharCount val=&quot;21&quot;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218951244,L:\projekty\OPVK_kuchyne\webinare_pptx\Media.ppcx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8&quot;/&gt;&lt;lineCharCount val=&quot;25&quot;/&gt;&lt;lineCharCount val=&quot;25&quot;/&gt;&lt;lineCharCount val=&quot;26&quot;/&gt;&lt;lineCharCount val=&quot;21&quot;/&gt;&lt;/TableIndex&gt;&lt;/ShapeText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18951244,L:\projekty\OPVK_kuchyne\webinare_pptx\Media.ppcx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0&quot;/&gt;&lt;lineCharCount val=&quot;11&quot;/&gt;&lt;lineCharCount val=&quot;18&quot;/&gt;&lt;lineCharCount val=&quot;18&quot;/&gt;&lt;/TableIndex&gt;&lt;/ShapeText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9&quot;/&gt;&lt;lineCharCount val=&quot;12&quot;/&gt;&lt;lineCharCount val=&quot;8&quot;/&gt;&lt;lineCharCount val=&quot;7&quot;/&gt;&lt;lineCharCount val=&quot;15&quot;/&gt;&lt;/TableIndex&gt;&lt;/ShapeText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218951244,L:\projekty\OPVK_kuchyne\webinare_pptx\Media.ppcx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DB0EC48-436B-42FA-A256-3F38AD112FAC}&quot;/&gt;&lt;isInvalidForFieldText val=&quot;0&quot;/&gt;&lt;Image&gt;&lt;filename val=&quot;C:\Users\rajdl\AppData\Local\Temp\PR\data\asimages\{0DB0EC48-436B-42FA-A256-3F38AD112FAC}_21.png&quot;/&gt;&lt;left val=&quot;48&quot;/&gt;&lt;top val=&quot;142&quot;/&gt;&lt;width val=&quot;622&quot;/&gt;&lt;height val=&quot;344&quot;/&gt;&lt;hasText val=&quot;1&quot;/&gt;&lt;/Image&gt;&lt;/ThreeDShape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218951244,L:\projekty\OPVK_kuchyne\webinare_pptx\Media.ppcx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3&quot;/&gt;&lt;lineCharCount val=&quot;36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2&quot;/&gt;&lt;/TableIndex&gt;&lt;/ShapeText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4&quot;/&gt;&lt;lineCharCount val=&quot;13&quot;/&gt;&lt;lineCharCount val=&quot;13&quot;/&gt;&lt;lineCharCount val=&quot;14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3&quot;/&gt;&lt;lineCharCount val=&quot;39&quot;/&gt;&lt;lineCharCount val=&quot;44&quot;/&gt;&lt;/TableIndex&gt;&lt;/ShapeText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9&quot;/&gt;&lt;/TableIndex&gt;&lt;/ShapeTextInfo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218951244,L:\projekty\OPVK_kuchyne\webinare_pptx\Media.ppcx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SmartArt&gt;&lt;Image&gt;&lt;filename val=&quot;C:\Users\rajdl\AppData\Local\Temp\PR\data\asimages\{A313B02C-EF40-4D44-B65B-E1FB3958DCF7}_24.png&quot;/&gt;&lt;left val=&quot;180&quot;/&gt;&lt;top val=&quot;118&quot;/&gt;&lt;width val=&quot;653&quot;/&gt;&lt;height val=&quot;516&quot;/&gt;&lt;hasText val=&quot;1&quot;/&gt;&lt;/Image&gt;&lt;SmartArtElem id=&quot;{1755DBF7-3AD7-4D28-9CC1-1714FA8190A9}&quot;&gt;&lt;left val=&quot;335&quot;/&gt;&lt;top val=&quot;393&quot;/&gt;&lt;width val=&quot;11&quot;/&gt;&lt;height val=&quot;11&quot;/&gt;&lt;Image&gt;&lt;filename val=&quot;C:\Users\rajdl\AppData\Local\Temp\PR\data\asimages\{BB279674-BE6F-47DB-AD1C-224F2C3DCECC}_1.png&quot;/&gt;&lt;left val=&quot;335&quot;/&gt;&lt;top val=&quot;393&quot;/&gt;&lt;width val=&quot;11&quot;/&gt;&lt;height val=&quot;11&quot;/&gt;&lt;hasText val=&quot;0&quot;/&gt;&lt;/Image&gt;&lt;/SmartArtElem&gt;&lt;SmartArtElem id=&quot;{1A1C4CF7-C993-419D-AF7C-453754E3F141}&quot;&gt;&lt;left val=&quot;316&quot;/&gt;&lt;top val=&quot;401&quot;/&gt;&lt;width val=&quot;11&quot;/&gt;&lt;height val=&quot;11&quot;/&gt;&lt;Image&gt;&lt;filename val=&quot;C:\Users\rajdl\AppData\Local\Temp\PR\data\asimages\{D03CDC71-37EC-4E24-A619-CE81A980748D}_1.png&quot;/&gt;&lt;left val=&quot;316&quot;/&gt;&lt;top val=&quot;401&quot;/&gt;&lt;width val=&quot;11&quot;/&gt;&lt;height val=&quot;11&quot;/&gt;&lt;hasText val=&quot;0&quot;/&gt;&lt;/Image&gt;&lt;/SmartArtElem&gt;&lt;SmartArtElem id=&quot;{0BD9CCAB-B772-43DD-B390-4B7E8FC1E6CE}&quot;&gt;&lt;left val=&quot;297&quot;/&gt;&lt;top val=&quot;408&quot;/&gt;&lt;width val=&quot;11&quot;/&gt;&lt;height val=&quot;11&quot;/&gt;&lt;Image&gt;&lt;filename val=&quot;C:\Users\rajdl\AppData\Local\Temp\PR\data\asimages\{B269D56B-DCF8-4F5E-AC46-207D60755EC4}_1.png&quot;/&gt;&lt;left val=&quot;297&quot;/&gt;&lt;top val=&quot;408&quot;/&gt;&lt;width val=&quot;11&quot;/&gt;&lt;height val=&quot;11&quot;/&gt;&lt;hasText val=&quot;0&quot;/&gt;&lt;/Image&gt;&lt;/SmartArtElem&gt;&lt;SmartArtElem id=&quot;{D58569A5-3E72-40FA-99EA-8E8AF7422D37}&quot;&gt;&lt;left val=&quot;423&quot;/&gt;&lt;top val=&quot;290&quot;/&gt;&lt;width val=&quot;11&quot;/&gt;&lt;height val=&quot;11&quot;/&gt;&lt;Image&gt;&lt;filename val=&quot;C:\Users\rajdl\AppData\Local\Temp\PR\data\asimages\{BE857780-754D-4FC1-8547-82575002ADC2}_1.png&quot;/&gt;&lt;left val=&quot;423&quot;/&gt;&lt;top val=&quot;290&quot;/&gt;&lt;width val=&quot;11&quot;/&gt;&lt;height val=&quot;11&quot;/&gt;&lt;hasText val=&quot;0&quot;/&gt;&lt;/Image&gt;&lt;/SmartArtElem&gt;&lt;SmartArtElem id=&quot;{F5607406-08F2-4A05-85AA-5D3486EA704D}&quot;&gt;&lt;left val=&quot;416&quot;/&gt;&lt;top val=&quot;308&quot;/&gt;&lt;width val=&quot;11&quot;/&gt;&lt;height val=&quot;11&quot;/&gt;&lt;Image&gt;&lt;filename val=&quot;C:\Users\rajdl\AppData\Local\Temp\PR\data\asimages\{C0CAB125-1893-4F55-8BA5-C38F06EDC5C5}_1.png&quot;/&gt;&lt;left val=&quot;416&quot;/&gt;&lt;top val=&quot;308&quot;/&gt;&lt;width val=&quot;11&quot;/&gt;&lt;height val=&quot;11&quot;/&gt;&lt;hasText val=&quot;0&quot;/&gt;&lt;/Image&gt;&lt;/SmartArtElem&gt;&lt;SmartArtElem id=&quot;{BD9F9DEB-DDA3-432E-A9CF-954D0087053F}&quot;&gt;&lt;left val=&quot;411&quot;/&gt;&lt;top val=&quot;153&quot;/&gt;&lt;width val=&quot;11&quot;/&gt;&lt;height val=&quot;11&quot;/&gt;&lt;Image&gt;&lt;filename val=&quot;C:\Users\rajdl\AppData\Local\Temp\PR\data\asimages\{0596D154-DADB-417C-AB81-3EA0ADD23A9B}_1.png&quot;/&gt;&lt;left val=&quot;411&quot;/&gt;&lt;top val=&quot;153&quot;/&gt;&lt;width val=&quot;11&quot;/&gt;&lt;height val=&quot;11&quot;/&gt;&lt;hasText val=&quot;0&quot;/&gt;&lt;/Image&gt;&lt;/SmartArtElem&gt;&lt;SmartArtElem id=&quot;{137DC3ED-364F-468A-A87C-05C54845F7AB}&quot;&gt;&lt;left val=&quot;424&quot;/&gt;&lt;top val=&quot;145&quot;/&gt;&lt;width val=&quot;11&quot;/&gt;&lt;height val=&quot;11&quot;/&gt;&lt;Image&gt;&lt;filename val=&quot;C:\Users\rajdl\AppData\Local\Temp\PR\data\asimages\{E45F7248-195E-4C33-840F-403A9B5C9095}_1.png&quot;/&gt;&lt;left val=&quot;424&quot;/&gt;&lt;top val=&quot;145&quot;/&gt;&lt;width val=&quot;11&quot;/&gt;&lt;height val=&quot;11&quot;/&gt;&lt;hasText val=&quot;0&quot;/&gt;&lt;/Image&gt;&lt;/SmartArtElem&gt;&lt;SmartArtElem id=&quot;{AEAF56BB-1528-4F0E-8AFB-F31A1C1C299B}&quot;&gt;&lt;left val=&quot;438&quot;/&gt;&lt;top val=&quot;136&quot;/&gt;&lt;width val=&quot;11&quot;/&gt;&lt;height val=&quot;11&quot;/&gt;&lt;Image&gt;&lt;filename val=&quot;C:\Users\rajdl\AppData\Local\Temp\PR\data\asimages\{8B21F257-2A0A-4AC9-9D2B-2F8D02A3B01B}_1.png&quot;/&gt;&lt;left val=&quot;438&quot;/&gt;&lt;top val=&quot;136&quot;/&gt;&lt;width val=&quot;11&quot;/&gt;&lt;height val=&quot;11&quot;/&gt;&lt;hasText val=&quot;0&quot;/&gt;&lt;/Image&gt;&lt;/SmartArtElem&gt;&lt;SmartArtElem id=&quot;{66BC9BFE-9967-43B0-9B09-4F9C7BA77CE2}&quot;&gt;&lt;left val=&quot;451&quot;/&gt;&lt;top val=&quot;145&quot;/&gt;&lt;width val=&quot;11&quot;/&gt;&lt;height val=&quot;11&quot;/&gt;&lt;Image&gt;&lt;filename val=&quot;C:\Users\rajdl\AppData\Local\Temp\PR\data\asimages\{06514C51-12B5-44AC-9481-824C312EA919}_1.png&quot;/&gt;&lt;left val=&quot;451&quot;/&gt;&lt;top val=&quot;145&quot;/&gt;&lt;width val=&quot;11&quot;/&gt;&lt;height val=&quot;11&quot;/&gt;&lt;hasText val=&quot;0&quot;/&gt;&lt;/Image&gt;&lt;/SmartArtElem&gt;&lt;SmartArtElem id=&quot;{AF9BAA12-8E2E-4DB3-81DA-40B814AFD9D9}&quot;&gt;&lt;left val=&quot;465&quot;/&gt;&lt;top val=&quot;153&quot;/&gt;&lt;width val=&quot;11&quot;/&gt;&lt;height val=&quot;11&quot;/&gt;&lt;Image&gt;&lt;filename val=&quot;C:\Users\rajdl\AppData\Local\Temp\PR\data\asimages\{6BF7E1B8-BA24-43D5-B646-EE059B7131F9}_1.png&quot;/&gt;&lt;left val=&quot;465&quot;/&gt;&lt;top val=&quot;153&quot;/&gt;&lt;width val=&quot;11&quot;/&gt;&lt;height val=&quot;11&quot;/&gt;&lt;hasText val=&quot;0&quot;/&gt;&lt;/Image&gt;&lt;/SmartArtElem&gt;&lt;SmartArtElem id=&quot;{99735876-EFD0-48CD-9A99-F017F4DDDDB8}&quot;&gt;&lt;left val=&quot;438&quot;/&gt;&lt;top val=&quot;154&quot;/&gt;&lt;width val=&quot;11&quot;/&gt;&lt;height val=&quot;11&quot;/&gt;&lt;Image&gt;&lt;filename val=&quot;C:\Users\rajdl\AppData\Local\Temp\PR\data\asimages\{525B581C-79DD-4E79-AAEC-8BCDDA017C54}_1.png&quot;/&gt;&lt;left val=&quot;438&quot;/&gt;&lt;top val=&quot;154&quot;/&gt;&lt;width val=&quot;11&quot;/&gt;&lt;height val=&quot;11&quot;/&gt;&lt;hasText val=&quot;0&quot;/&gt;&lt;/Image&gt;&lt;/SmartArtElem&gt;&lt;SmartArtElem id=&quot;{22437018-AA4D-451E-BF02-B3DCFDA063CB}&quot;&gt;&lt;left val=&quot;438&quot;/&gt;&lt;top val=&quot;173&quot;/&gt;&lt;width val=&quot;11&quot;/&gt;&lt;height val=&quot;11&quot;/&gt;&lt;Image&gt;&lt;filename val=&quot;C:\Users\rajdl\AppData\Local\Temp\PR\data\asimages\{DCC70A61-7CDC-4DF0-9572-324995E871C8}_1.png&quot;/&gt;&lt;left val=&quot;438&quot;/&gt;&lt;top val=&quot;173&quot;/&gt;&lt;width val=&quot;11&quot;/&gt;&lt;height val=&quot;11&quot;/&gt;&lt;hasText val=&quot;0&quot;/&gt;&lt;/Image&gt;&lt;/SmartArtElem&gt;&lt;SmartArtElem id=&quot;{DF3CE0F2-E81E-411D-81BA-C8EA8D83BBAF}&quot;&gt;&lt;left val=&quot;249&quot;/&gt;&lt;top val=&quot;429&quot;/&gt;&lt;width val=&quot;213&quot;/&gt;&lt;height val=&quot;62&quot;/&gt;&lt;Image&gt;&lt;filename val=&quot;C:\Users\rajdl\AppData\Local\Temp\PR\data\asimages\{25D0A27D-74EA-4701-B458-35C75D807C51}_1.png&quot;/&gt;&lt;left val=&quot;249&quot;/&gt;&lt;top val=&quot;429&quot;/&gt;&lt;width val=&quot;213&quot;/&gt;&lt;height val=&quot;58&quot;/&gt;&lt;hasText val=&quot;0&quot;/&gt;&lt;/Image&gt;&lt;Image&gt;&lt;filename val=&quot;C:\Users\rajdl\AppData\Local\Temp\PR\data\asimages\{B7490D79-DD7D-4899-A8E9-3AC3321C3439}_1.png&quot;/&gt;&lt;left val=&quot;252&quot;/&gt;&lt;top val=&quot;431&quot;/&gt;&lt;width val=&quot;206&quot;/&gt;&lt;height val=&quot;60&quot;/&gt;&lt;hasText val=&quot;1&quot;/&gt;&lt;/Image&gt;&lt;/SmartArtElem&gt;&lt;SmartArtElem id=&quot;{170B4AD5-6660-4D19-86F1-2B16254A86C3}&quot;&gt;&lt;left val=&quot;190&quot;/&gt;&lt;top val=&quot;374&quot;/&gt;&lt;width val=&quot;99&quot;/&gt;&lt;height val=&quot;99&quot;/&gt;&lt;Image&gt;&lt;filename val=&quot;C:\Users\rajdl\AppData\Local\Temp\PR\data\asimages\{926F54AC-66C7-4C02-802D-17D8ABD8440F}_1.png&quot;/&gt;&lt;left val=&quot;190&quot;/&gt;&lt;top val=&quot;374&quot;/&gt;&lt;width val=&quot;99&quot;/&gt;&lt;height val=&quot;99&quot;/&gt;&lt;hasText val=&quot;0&quot;/&gt;&lt;/Image&gt;&lt;/SmartArtElem&gt;&lt;SmartArtElem id=&quot;{341F10EB-9835-441A-BB42-2A3990FD9819}&quot;&gt;&lt;left val=&quot;385&quot;/&gt;&lt;top val=&quot;356&quot;/&gt;&lt;width val=&quot;217&quot;/&gt;&lt;height val=&quot;61&quot;/&gt;&lt;Image&gt;&lt;filename val=&quot;C:\Users\rajdl\AppData\Local\Temp\PR\data\asimages\{4E731087-1C54-49E0-B129-3DCA0D2DE409}_1.png&quot;/&gt;&lt;left val=&quot;385&quot;/&gt;&lt;top val=&quot;356&quot;/&gt;&lt;width val=&quot;213&quot;/&gt;&lt;height val=&quot;58&quot;/&gt;&lt;hasText val=&quot;0&quot;/&gt;&lt;/Image&gt;&lt;Image&gt;&lt;filename val=&quot;C:\Users\rajdl\AppData\Local\Temp\PR\data\asimages\{F1BDE1C8-44D4-473A-950A-670D3F0A0B5B}_1.png&quot;/&gt;&lt;left val=&quot;388&quot;/&gt;&lt;top val=&quot;357&quot;/&gt;&lt;width val=&quot;214&quot;/&gt;&lt;height val=&quot;60&quot;/&gt;&lt;hasText val=&quot;1&quot;/&gt;&lt;/Image&gt;&lt;/SmartArtElem&gt;&lt;SmartArtElem id=&quot;{2A2F4A67-17E5-46D7-B1F3-ADB969091318}&quot;&gt;&lt;left val=&quot;326&quot;/&gt;&lt;top val=&quot;300&quot;/&gt;&lt;width val=&quot;99&quot;/&gt;&lt;height val=&quot;100&quot;/&gt;&lt;Image&gt;&lt;filename val=&quot;C:\Users\rajdl\AppData\Local\Temp\PR\data\asimages\{9D594A39-C0EF-4F45-8D12-46CE5949D4B8}_1.png&quot;/&gt;&lt;left val=&quot;326&quot;/&gt;&lt;top val=&quot;300&quot;/&gt;&lt;width val=&quot;99&quot;/&gt;&lt;height val=&quot;100&quot;/&gt;&lt;hasText val=&quot;0&quot;/&gt;&lt;/Image&gt;&lt;/SmartArtElem&gt;&lt;SmartArtElem id=&quot;{493A6A15-42F6-4DD4-A890-0C68DF99BDF2}&quot;&gt;&lt;left val=&quot;447&quot;/&gt;&lt;top val=&quot;244&quot;/&gt;&lt;width val=&quot;213&quot;/&gt;&lt;height val=&quot;62&quot;/&gt;&lt;Image&gt;&lt;filename val=&quot;C:\Users\rajdl\AppData\Local\Temp\PR\data\asimages\{114D81EB-EE9A-4AF3-AA3C-0ADF680D2CF6}_1.png&quot;/&gt;&lt;left val=&quot;447&quot;/&gt;&lt;top val=&quot;244&quot;/&gt;&lt;width val=&quot;213&quot;/&gt;&lt;height val=&quot;58&quot;/&gt;&lt;hasText val=&quot;0&quot;/&gt;&lt;/Image&gt;&lt;Image&gt;&lt;filename val=&quot;C:\Users\rajdl\AppData\Local\Temp\PR\data\asimages\{B0CFDE49-5DD0-48F0-9132-E4496E728824}_1.png&quot;/&gt;&lt;left val=&quot;451&quot;/&gt;&lt;top val=&quot;246&quot;/&gt;&lt;width val=&quot;206&quot;/&gt;&lt;height val=&quot;60&quot;/&gt;&lt;hasText val=&quot;1&quot;/&gt;&lt;/Image&gt;&lt;/SmartArtElem&gt;&lt;SmartArtElem id=&quot;{DC32FD0E-6D86-4083-86EE-835822798465}&quot;&gt;&lt;left val=&quot;389&quot;/&gt;&lt;top val=&quot;189&quot;/&gt;&lt;width val=&quot;99&quot;/&gt;&lt;height val=&quot;99&quot;/&gt;&lt;Image&gt;&lt;filename val=&quot;C:\Users\rajdl\AppData\Local\Temp\PR\data\asimages\{A3A72D01-17FF-4048-A84B-CCC57F56E1C3}_1.png&quot;/&gt;&lt;left val=&quot;389&quot;/&gt;&lt;top val=&quot;189&quot;/&gt;&lt;width val=&quot;99&quot;/&gt;&lt;height val=&quot;99&quot;/&gt;&lt;hasText val=&quot;0&quot;/&gt;&lt;/Image&gt;&lt;/SmartArtElem&gt;&lt;/SmartArt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218951244,L:\projekty\OPVK_kuchyne\webinare_pptx\Media.ppcx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B828968-EE4B-4DC8-85D9-73D3E71F4262}&quot;/&gt;&lt;isInvalidForFieldText val=&quot;0&quot;/&gt;&lt;Image&gt;&lt;filename val=&quot;C:\Users\rajdl\AppData\Local\Temp\PR\data\asimages\{9B828968-EE4B-4DC8-85D9-73D3E71F4262}_25.png&quot;/&gt;&lt;left val=&quot;22&quot;/&gt;&lt;top val=&quot;149&quot;/&gt;&lt;width val=&quot;431&quot;/&gt;&lt;height val=&quot;348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218951244,L:\projekty\OPVK_kuchyne\webinare_pptx\Media.ppcx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2&quot;/&gt;&lt;lineCharCount val=&quot;19&quot;/&gt;&lt;lineCharCount val=&quot;28&quot;/&gt;&lt;/TableIndex&gt;&lt;TableIndex row=&quot;1&quot; col=&quot;2&quot;&gt;&lt;linesCount val=&quot;1&quot;/&gt;&lt;lineCharCount val=&quot;3&quot;/&gt;&lt;/TableIndex&gt;&lt;TableIndex row=&quot;1&quot; col=&quot;3&quot;&gt;&lt;linesCount val=&quot;1&quot;/&gt;&lt;lineCharCount val=&quot;10&quot;/&gt;&lt;/TableIndex&gt;&lt;TableIndex row=&quot;1&quot; col=&quot;4&quot;&gt;&lt;linesCount val=&quot;1&quot;/&gt;&lt;lineCharCount val=&quot;5&quot;/&gt;&lt;/TableIndex&gt;&lt;TableIndex row=&quot;2&quot; col=&quot;1&quot;&gt;&lt;linesCount val=&quot;2&quot;/&gt;&lt;lineCharCount val=&quot;19&quot;/&gt;&lt;lineCharCount val=&quot;28&quot;/&gt;&lt;/TableIndex&gt;&lt;TableIndex row=&quot;2&quot; col=&quot;2&quot;&gt;&lt;linesCount val=&quot;2&quot;/&gt;&lt;lineCharCount val=&quot;4&quot;/&gt;&lt;lineCharCount val=&quot;6&quot;/&gt;&lt;/TableIndex&gt;&lt;TableIndex row=&quot;2&quot; col=&quot;3&quot;&gt;&lt;linesCount val=&quot;1&quot;/&gt;&lt;lineCharCount val=&quot;9&quot;/&gt;&lt;/TableIndex&gt;&lt;TableIndex row=&quot;2&quot; col=&quot;4&quot;&gt;&lt;linesCount val=&quot;1&quot;/&gt;&lt;lineCharCount val=&quot;4&quot;/&gt;&lt;/TableIndex&gt;&lt;TableIndex row=&quot;3&quot; col=&quot;1&quot;&gt;&lt;linesCount val=&quot;2&quot;/&gt;&lt;lineCharCount val=&quot;19&quot;/&gt;&lt;lineCharCount val=&quot;28&quot;/&gt;&lt;/TableIndex&gt;&lt;TableIndex row=&quot;3&quot; col=&quot;2&quot;&gt;&lt;linesCount val=&quot;1&quot;/&gt;&lt;lineCharCount val=&quot;8&quot;/&gt;&lt;/TableIndex&gt;&lt;TableIndex row=&quot;3&quot; col=&quot;3&quot;&gt;&lt;linesCount val=&quot;1&quot;/&gt;&lt;lineCharCount val=&quot;10&quot;/&gt;&lt;/TableIndex&gt;&lt;TableIndex row=&quot;3&quot; col=&quot;4&quot;&gt;&lt;linesCount val=&quot;1&quot;/&gt;&lt;lineCharCount val=&quot;2&quot;/&gt;&lt;/TableIndex&gt;&lt;TableIndex row=&quot;4&quot; col=&quot;1&quot;&gt;&lt;linesCount val=&quot;2&quot;/&gt;&lt;lineCharCount val=&quot;19&quot;/&gt;&lt;lineCharCount val=&quot;28&quot;/&gt;&lt;/TableIndex&gt;&lt;TableIndex row=&quot;4&quot; col=&quot;2&quot;&gt;&lt;linesCount val=&quot;1&quot;/&gt;&lt;lineCharCount val=&quot;2&quot;/&gt;&lt;/TableIndex&gt;&lt;TableIndex row=&quot;4&quot; col=&quot;3&quot;&gt;&lt;linesCount val=&quot;1&quot;/&gt;&lt;lineCharCount val=&quot;10&quot;/&gt;&lt;/TableIndex&gt;&lt;TableIndex row=&quot;4&quot; col=&quot;4&quot;&gt;&lt;linesCount val=&quot;1&quot;/&gt;&lt;lineCharCount val=&quot;2&quot;/&gt;&lt;/TableIndex&gt;&lt;TableIndex row=&quot;5&quot; col=&quot;1&quot;&gt;&lt;linesCount val=&quot;1&quot;/&gt;&lt;lineCharCount val=&quot;7&quot;/&gt;&lt;/TableIndex&gt;&lt;TableIndex row=&quot;5&quot; col=&quot;2&quot;&gt;&lt;linesCount val=&quot;2&quot;/&gt;&lt;lineCharCount val=&quot;22&quot;/&gt;&lt;lineCharCount val=&quot;13&quot;/&gt;&lt;/TableIndex&gt;&lt;TableIndex row=&quot;5&quot; col=&quot;3&quot;&gt;&lt;linesCount val=&quot;2&quot;/&gt;&lt;lineCharCount val=&quot;22&quot;/&gt;&lt;lineCharCount val=&quot;13&quot;/&gt;&lt;/TableIndex&gt;&lt;TableIndex row=&quot;5&quot; col=&quot;4&quot;&gt;&lt;linesCount val=&quot;2&quot;/&gt;&lt;lineCharCount val=&quot;24&quot;/&gt;&lt;lineCharCount val=&quot;11&quot;/&gt;&lt;/TableIndex&gt;&lt;/ShapeText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2&quot;/&gt;&lt;lineCharCount val=&quot;12&quot;/&gt;&lt;lineCharCount val=&quot;15&quot;/&gt;&lt;/TableIndex&gt;&lt;/ShapeTextInfo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SmartArt&gt;&lt;Image&gt;&lt;filename val=&quot;C:\Users\rajdl\AppData\Local\Temp\PR\data\asimages\{E88DC173-18CC-42A3-B059-442A761EB84E}_27.png&quot;/&gt;&lt;left val=&quot;49&quot;/&gt;&lt;top val=&quot;143&quot;/&gt;&lt;width val=&quot;828&quot;/&gt;&lt;height val=&quot;457&quot;/&gt;&lt;hasText val=&quot;1&quot;/&gt;&lt;/Image&gt;&lt;SmartArtElem id=&quot;{34F561E8-0881-4FAF-9A6D-8D1D9F792B2F}&quot;&gt;&lt;left val=&quot;49&quot;/&gt;&lt;top val=&quot;291&quot;/&gt;&lt;width val=&quot;75&quot;/&gt;&lt;height val=&quot;75&quot;/&gt;&lt;Image&gt;&lt;filename val=&quot;C:\Users\rajdl\AppData\Local\Temp\PR\data\asimages\{B35FF392-D9D5-4EB7-9568-EA3437AF8C3F}_1.png&quot;/&gt;&lt;left val=&quot;49&quot;/&gt;&lt;top val=&quot;291&quot;/&gt;&lt;width val=&quot;75&quot;/&gt;&lt;height val=&quot;75&quot;/&gt;&lt;hasText val=&quot;0&quot;/&gt;&lt;/Image&gt;&lt;/SmartArtElem&gt;&lt;SmartArtElem id=&quot;{FCAF6C6A-ED9C-4AC9-8D72-8139F079DD9B}&quot;&gt;&lt;left val=&quot;57&quot;/&gt;&lt;top val=&quot;226&quot;/&gt;&lt;width val=&quot;81&quot;/&gt;&lt;height val=&quot;110&quot;/&gt;&lt;Image&gt;&lt;filename val=&quot;C:\Users\rajdl\AppData\Local\Temp\PR\data\asimages\{9DD9FB18-3BEF-4B0D-9BCB-F11FC22E18C2}_1.png&quot;/&gt;&lt;left val=&quot;57&quot;/&gt;&lt;top val=&quot;226&quot;/&gt;&lt;width val=&quot;79&quot;/&gt;&lt;height val=&quot;102&quot;/&gt;&lt;hasText val=&quot;0&quot;/&gt;&lt;/Image&gt;&lt;Image&gt;&lt;filename val=&quot;C:\Users\rajdl\AppData\Local\Temp\PR\data\asimages\{1E03FBF2-CAC3-412F-B328-8E22AB60DF0D}_1.png&quot;/&gt;&lt;left val=&quot;57&quot;/&gt;&lt;top val=&quot;226&quot;/&gt;&lt;width val=&quot;81&quot;/&gt;&lt;height val=&quot;110&quot;/&gt;&lt;hasText val=&quot;1&quot;/&gt;&lt;/Image&gt;&lt;/SmartArtElem&gt;&lt;SmartArtElem id=&quot;{52B28143-1ACF-4094-B53A-72B0CA91D411}&quot;&gt;&lt;left val=&quot;128&quot;/&gt;&lt;top val=&quot;309&quot;/&gt;&lt;width val=&quot;40&quot;/&gt;&lt;height val=&quot;40&quot;/&gt;&lt;Image&gt;&lt;filename val=&quot;C:\Users\rajdl\AppData\Local\Temp\PR\data\asimages\{63E38523-9CF5-423C-B42F-6C9F09E42C79}_1.png&quot;/&gt;&lt;left val=&quot;128&quot;/&gt;&lt;top val=&quot;309&quot;/&gt;&lt;width val=&quot;40&quot;/&gt;&lt;height val=&quot;40&quot;/&gt;&lt;hasText val=&quot;0&quot;/&gt;&lt;/Image&gt;&lt;/SmartArtElem&gt;&lt;SmartArtElem id=&quot;{C55C615F-2F32-412D-A1E0-58B6180FB649}&quot;&gt;&lt;left val=&quot;68&quot;/&gt;&lt;top val=&quot;355&quot;/&gt;&lt;width val=&quot;69&quot;/&gt;&lt;height val=&quot;91&quot;/&gt;&lt;Image&gt;&lt;filename val=&quot;C:\Users\rajdl\AppData\Local\Temp\PR\data\asimages\{1221B3F4-1011-4A2B-B443-14B4F8A3C228}_1.png&quot;/&gt;&lt;left val=&quot;68&quot;/&gt;&lt;top val=&quot;358&quot;/&gt;&lt;width val=&quot;69&quot;/&gt;&lt;height val=&quot;89&quot;/&gt;&lt;hasText val=&quot;0&quot;/&gt;&lt;/Image&gt;&lt;Image&gt;&lt;filename val=&quot;C:\Users\rajdl\AppData\Local\Temp\PR\data\asimages\{6AB41E18-0FA1-46FB-B85C-52E2722EE3C5}_1.png&quot;/&gt;&lt;left val=&quot;68&quot;/&gt;&lt;top val=&quot;355&quot;/&gt;&lt;width val=&quot;69&quot;/&gt;&lt;height val=&quot;91&quot;/&gt;&lt;hasText val=&quot;1&quot;/&gt;&lt;/Image&gt;&lt;/SmartArtElem&gt;&lt;SmartArtElem id=&quot;{13F7F421-63E9-4D9D-A481-F69DA2363ED7}&quot;&gt;&lt;left val=&quot;133&quot;/&gt;&lt;top val=&quot;231&quot;/&gt;&lt;width val=&quot;79&quot;/&gt;&lt;height val=&quot;89&quot;/&gt;&lt;Image&gt;&lt;filename val=&quot;C:\Users\rajdl\AppData\Local\Temp\PR\data\asimages\{408E0586-4534-4F60-A4EC-A778E661572F}_1.png&quot;/&gt;&lt;left val=&quot;138&quot;/&gt;&lt;top val=&quot;231&quot;/&gt;&lt;width val=&quot;69&quot;/&gt;&lt;height val=&quot;89&quot;/&gt;&lt;hasText val=&quot;0&quot;/&gt;&lt;/Image&gt;&lt;/SmartArtElem&gt;&lt;SmartArtElem id=&quot;{31605586-E6BE-465A-82D5-48307E09E6CF}&quot;&gt;&lt;left val=&quot;172&quot;/&gt;&lt;top val=&quot;309&quot;/&gt;&lt;width val=&quot;40&quot;/&gt;&lt;height val=&quot;40&quot;/&gt;&lt;Image&gt;&lt;filename val=&quot;C:\Users\rajdl\AppData\Local\Temp\PR\data\asimages\{192F3348-EE51-42E2-9F0D-9F55291B387F}_1.png&quot;/&gt;&lt;left val=&quot;172&quot;/&gt;&lt;top val=&quot;309&quot;/&gt;&lt;width val=&quot;40&quot;/&gt;&lt;height val=&quot;40&quot;/&gt;&lt;hasText val=&quot;0&quot;/&gt;&lt;/Image&gt;&lt;/SmartArtElem&gt;&lt;SmartArtElem id=&quot;{93D11F63-CAF5-44C3-A8D7-C84DF10D4EAD}&quot;&gt;&lt;left val=&quot;111&quot;/&gt;&lt;top val=&quot;355&quot;/&gt;&lt;width val=&quot;69&quot;/&gt;&lt;height val=&quot;91&quot;/&gt;&lt;Image&gt;&lt;filename val=&quot;C:\Users\rajdl\AppData\Local\Temp\PR\data\asimages\{5C9384F5-4FA8-4BA5-99A0-85CF769B935B}_1.png&quot;/&gt;&lt;left val=&quot;111&quot;/&gt;&lt;top val=&quot;358&quot;/&gt;&lt;width val=&quot;69&quot;/&gt;&lt;height val=&quot;89&quot;/&gt;&lt;hasText val=&quot;0&quot;/&gt;&lt;/Image&gt;&lt;Image&gt;&lt;filename val=&quot;C:\Users\rajdl\AppData\Local\Temp\PR\data\asimages\{60064DB8-6D47-43C9-B212-B8F8D2DAA951}_1.png&quot;/&gt;&lt;left val=&quot;111&quot;/&gt;&lt;top val=&quot;355&quot;/&gt;&lt;width val=&quot;69&quot;/&gt;&lt;height val=&quot;91&quot;/&gt;&lt;hasText val=&quot;1&quot;/&gt;&lt;/Image&gt;&lt;/SmartArtElem&gt;&lt;SmartArtElem id=&quot;{7F2D296B-0EC4-4BF1-A266-3F3D8298D060}&quot;&gt;&lt;left val=&quot;177&quot;/&gt;&lt;top val=&quot;231&quot;/&gt;&lt;width val=&quot;79&quot;/&gt;&lt;height val=&quot;89&quot;/&gt;&lt;Image&gt;&lt;filename val=&quot;C:\Users\rajdl\AppData\Local\Temp\PR\data\asimages\{B3930FD4-FE34-449B-BCF3-FE786FD8BBB2}_1.png&quot;/&gt;&lt;left val=&quot;182&quot;/&gt;&lt;top val=&quot;231&quot;/&gt;&lt;width val=&quot;69&quot;/&gt;&lt;height val=&quot;89&quot;/&gt;&lt;hasText val=&quot;0&quot;/&gt;&lt;/Image&gt;&lt;/SmartArtElem&gt;&lt;SmartArtElem id=&quot;{58EA443F-8737-4565-A681-7F3685BE13D6}&quot;&gt;&lt;left val=&quot;216&quot;/&gt;&lt;top val=&quot;309&quot;/&gt;&lt;width val=&quot;40&quot;/&gt;&lt;height val=&quot;40&quot;/&gt;&lt;Image&gt;&lt;filename val=&quot;C:\Users\rajdl\AppData\Local\Temp\PR\data\asimages\{02B90DFB-F48C-4258-A7BB-9E8A47F2857A}_1.png&quot;/&gt;&lt;left val=&quot;216&quot;/&gt;&lt;top val=&quot;309&quot;/&gt;&lt;width val=&quot;40&quot;/&gt;&lt;height val=&quot;40&quot;/&gt;&lt;hasText val=&quot;0&quot;/&gt;&lt;/Image&gt;&lt;/SmartArtElem&gt;&lt;SmartArtElem id=&quot;{C76ACF92-7032-40A9-B2AD-3139C325B660}&quot;&gt;&lt;left val=&quot;155&quot;/&gt;&lt;top val=&quot;355&quot;/&gt;&lt;width val=&quot;69&quot;/&gt;&lt;height val=&quot;91&quot;/&gt;&lt;Image&gt;&lt;filename val=&quot;C:\Users\rajdl\AppData\Local\Temp\PR\data\asimages\{AB7B32ED-FDB5-42E0-9C1C-308572F76FEA}_1.png&quot;/&gt;&lt;left val=&quot;155&quot;/&gt;&lt;top val=&quot;358&quot;/&gt;&lt;width val=&quot;69&quot;/&gt;&lt;height val=&quot;89&quot;/&gt;&lt;hasText val=&quot;0&quot;/&gt;&lt;/Image&gt;&lt;Image&gt;&lt;filename val=&quot;C:\Users\rajdl\AppData\Local\Temp\PR\data\asimages\{36C9959C-E41B-4C94-82FE-D8D7C95E6532}_1.png&quot;/&gt;&lt;left val=&quot;155&quot;/&gt;&lt;top val=&quot;355&quot;/&gt;&lt;width val=&quot;69&quot;/&gt;&lt;height val=&quot;91&quot;/&gt;&lt;hasText val=&quot;1&quot;/&gt;&lt;/Image&gt;&lt;/SmartArtElem&gt;&lt;SmartArtElem id=&quot;{BB82980F-D7EF-4A0D-B78E-AE44F74005B5}&quot;&gt;&lt;left val=&quot;220&quot;/&gt;&lt;top val=&quot;231&quot;/&gt;&lt;width val=&quot;79&quot;/&gt;&lt;height val=&quot;89&quot;/&gt;&lt;Image&gt;&lt;filename val=&quot;C:\Users\rajdl\AppData\Local\Temp\PR\data\asimages\{928CFA01-C8F7-47BD-835E-1C0C8B433417}_1.png&quot;/&gt;&lt;left val=&quot;225&quot;/&gt;&lt;top val=&quot;231&quot;/&gt;&lt;width val=&quot;69&quot;/&gt;&lt;height val=&quot;89&quot;/&gt;&lt;hasText val=&quot;0&quot;/&gt;&lt;/Image&gt;&lt;/SmartArtElem&gt;&lt;SmartArtElem id=&quot;{F8D9FD7B-AAE8-4C34-825F-30A8496474C6}&quot;&gt;&lt;left val=&quot;260&quot;/&gt;&lt;top val=&quot;291&quot;/&gt;&lt;width val=&quot;75&quot;/&gt;&lt;height val=&quot;75&quot;/&gt;&lt;Image&gt;&lt;filename val=&quot;C:\Users\rajdl\AppData\Local\Temp\PR\data\asimages\{3E5196ED-B21C-4484-9CC9-FB3F5ED73694}_1.png&quot;/&gt;&lt;left val=&quot;260&quot;/&gt;&lt;top val=&quot;291&quot;/&gt;&lt;width val=&quot;75&quot;/&gt;&lt;height val=&quot;75&quot;/&gt;&lt;hasText val=&quot;0&quot;/&gt;&lt;/Image&gt;&lt;/SmartArtElem&gt;&lt;SmartArtElem id=&quot;{17F2B6D6-500F-4304-9E7F-5C1F40EC8902}&quot;&gt;&lt;left val=&quot;267&quot;/&gt;&lt;top val=&quot;226&quot;/&gt;&lt;width val=&quot;80&quot;/&gt;&lt;height val=&quot;110&quot;/&gt;&lt;Image&gt;&lt;filename val=&quot;C:\Users\rajdl\AppData\Local\Temp\PR\data\asimages\{A24043EB-0708-47D1-9B00-2CDF8E0F1A67}_1.png&quot;/&gt;&lt;left val=&quot;268&quot;/&gt;&lt;top val=&quot;226&quot;/&gt;&lt;width val=&quot;79&quot;/&gt;&lt;height val=&quot;102&quot;/&gt;&lt;hasText val=&quot;0&quot;/&gt;&lt;/Image&gt;&lt;Image&gt;&lt;filename val=&quot;C:\Users\rajdl\AppData\Local\Temp\PR\data\asimages\{4564329A-3521-406A-9F62-9366C83D51E4}_1.png&quot;/&gt;&lt;left val=&quot;267&quot;/&gt;&lt;top val=&quot;226&quot;/&gt;&lt;width val=&quot;80&quot;/&gt;&lt;height val=&quot;110&quot;/&gt;&lt;hasText val=&quot;1&quot;/&gt;&lt;/Image&gt;&lt;/SmartArtElem&gt;&lt;SmartArtElem id=&quot;{2947EEEF-6D2C-416A-A257-7F0DC85808A3}&quot;&gt;&lt;left val=&quot;339&quot;/&gt;&lt;top val=&quot;309&quot;/&gt;&lt;width val=&quot;40&quot;/&gt;&lt;height val=&quot;40&quot;/&gt;&lt;Image&gt;&lt;filename val=&quot;C:\Users\rajdl\AppData\Local\Temp\PR\data\asimages\{C6CF613A-51E1-4EDC-A582-4AA715EA99E7}_1.png&quot;/&gt;&lt;left val=&quot;339&quot;/&gt;&lt;top val=&quot;309&quot;/&gt;&lt;width val=&quot;40&quot;/&gt;&lt;height val=&quot;40&quot;/&gt;&lt;hasText val=&quot;0&quot;/&gt;&lt;/Image&gt;&lt;/SmartArtElem&gt;&lt;SmartArtElem id=&quot;{4487E780-7508-4F97-9DE3-13F81D1327DC}&quot;&gt;&lt;left val=&quot;279&quot;/&gt;&lt;top val=&quot;355&quot;/&gt;&lt;width val=&quot;69&quot;/&gt;&lt;height val=&quot;93&quot;/&gt;&lt;Image&gt;&lt;filename val=&quot;C:\Users\rajdl\AppData\Local\Temp\PR\data\asimages\{41A0EC9A-D0AF-4D08-B1D9-D5B6708720F0}_1.png&quot;/&gt;&lt;left val=&quot;279&quot;/&gt;&lt;top val=&quot;358&quot;/&gt;&lt;width val=&quot;69&quot;/&gt;&lt;height val=&quot;89&quot;/&gt;&lt;hasText val=&quot;0&quot;/&gt;&lt;/Image&gt;&lt;Image&gt;&lt;filename val=&quot;C:\Users\rajdl\AppData\Local\Temp\PR\data\asimages\{43E58A4E-9C47-4B0D-8286-9AC6F2A12427}_1.png&quot;/&gt;&lt;left val=&quot;279&quot;/&gt;&lt;top val=&quot;355&quot;/&gt;&lt;width val=&quot;69&quot;/&gt;&lt;height val=&quot;93&quot;/&gt;&lt;hasText val=&quot;1&quot;/&gt;&lt;/Image&gt;&lt;/SmartArtElem&gt;&lt;SmartArtElem id=&quot;{93998C66-800F-4B53-AF9C-011D861E9EBF}&quot;&gt;&lt;left val=&quot;344&quot;/&gt;&lt;top val=&quot;231&quot;/&gt;&lt;width val=&quot;79&quot;/&gt;&lt;height val=&quot;89&quot;/&gt;&lt;Image&gt;&lt;filename val=&quot;C:\Users\rajdl\AppData\Local\Temp\PR\data\asimages\{40D468AB-9552-425B-951E-D79753239BFD}_1.png&quot;/&gt;&lt;left val=&quot;349&quot;/&gt;&lt;top val=&quot;231&quot;/&gt;&lt;width val=&quot;69&quot;/&gt;&lt;height val=&quot;89&quot;/&gt;&lt;hasText val=&quot;0&quot;/&gt;&lt;/Image&gt;&lt;/SmartArtElem&gt;&lt;SmartArtElem id=&quot;{29D93E18-995D-4B95-816D-BF7B4E1BAA6B}&quot;&gt;&lt;left val=&quot;383&quot;/&gt;&lt;top val=&quot;309&quot;/&gt;&lt;width val=&quot;40&quot;/&gt;&lt;height val=&quot;40&quot;/&gt;&lt;Image&gt;&lt;filename val=&quot;C:\Users\rajdl\AppData\Local\Temp\PR\data\asimages\{7E34ADC4-0066-48AA-A4A4-E3C649C90A7D}_1.png&quot;/&gt;&lt;left val=&quot;383&quot;/&gt;&lt;top val=&quot;309&quot;/&gt;&lt;width val=&quot;40&quot;/&gt;&lt;height val=&quot;40&quot;/&gt;&lt;hasText val=&quot;0&quot;/&gt;&lt;/Image&gt;&lt;/SmartArtElem&gt;&lt;SmartArtElem id=&quot;{BCBC601E-198E-42B0-BD81-32A86A71A9D3}&quot;&gt;&lt;left val=&quot;322&quot;/&gt;&lt;top val=&quot;349&quot;/&gt;&lt;width val=&quot;75&quot;/&gt;&lt;height val=&quot;97&quot;/&gt;&lt;Image&gt;&lt;filename val=&quot;C:\Users\rajdl\AppData\Local\Temp\PR\data\asimages\{23FBBBE0-A60B-4653-89F5-CCF86720D4E6}_1.png&quot;/&gt;&lt;left val=&quot;322&quot;/&gt;&lt;top val=&quot;358&quot;/&gt;&lt;width val=&quot;69&quot;/&gt;&lt;height val=&quot;89&quot;/&gt;&lt;hasText val=&quot;0&quot;/&gt;&lt;/Image&gt;&lt;Image&gt;&lt;filename val=&quot;C:\Users\rajdl\AppData\Local\Temp\PR\data\asimages\{30EA5DB5-6D0B-4498-9BFC-C027ABDC0BEE}_1.png&quot;/&gt;&lt;left val=&quot;322&quot;/&gt;&lt;top val=&quot;349&quot;/&gt;&lt;width val=&quot;75&quot;/&gt;&lt;height val=&quot;97&quot;/&gt;&lt;hasText val=&quot;1&quot;/&gt;&lt;/Image&gt;&lt;/SmartArtElem&gt;&lt;SmartArtElem id=&quot;{9D41D118-554E-4DEC-ACAB-5D54C801158E}&quot;&gt;&lt;left val=&quot;388&quot;/&gt;&lt;top val=&quot;231&quot;/&gt;&lt;width val=&quot;79&quot;/&gt;&lt;height val=&quot;89&quot;/&gt;&lt;Image&gt;&lt;filename val=&quot;C:\Users\rajdl\AppData\Local\Temp\PR\data\asimages\{4A931C49-42A3-4C05-9C93-33FB226EE19D}_1.png&quot;/&gt;&lt;left val=&quot;393&quot;/&gt;&lt;top val=&quot;231&quot;/&gt;&lt;width val=&quot;69&quot;/&gt;&lt;height val=&quot;89&quot;/&gt;&lt;hasText val=&quot;0&quot;/&gt;&lt;/Image&gt;&lt;/SmartArtElem&gt;&lt;SmartArtElem id=&quot;{3495ED68-565A-47FB-BF3C-94DE91F7F31C}&quot;&gt;&lt;left val=&quot;426&quot;/&gt;&lt;top val=&quot;309&quot;/&gt;&lt;width val=&quot;40&quot;/&gt;&lt;height val=&quot;40&quot;/&gt;&lt;Image&gt;&lt;filename val=&quot;C:\Users\rajdl\AppData\Local\Temp\PR\data\asimages\{A2424400-3EEE-42D0-AB4C-B08E61603E05}_1.png&quot;/&gt;&lt;left val=&quot;426&quot;/&gt;&lt;top val=&quot;309&quot;/&gt;&lt;width val=&quot;40&quot;/&gt;&lt;height val=&quot;40&quot;/&gt;&lt;hasText val=&quot;0&quot;/&gt;&lt;/Image&gt;&lt;/SmartArtElem&gt;&lt;SmartArtElem id=&quot;{0A53BD16-9046-42C4-BF0A-6987E1538AA4}&quot;&gt;&lt;left val=&quot;366&quot;/&gt;&lt;top val=&quot;355&quot;/&gt;&lt;width val=&quot;69&quot;/&gt;&lt;height val=&quot;91&quot;/&gt;&lt;Image&gt;&lt;filename val=&quot;C:\Users\rajdl\AppData\Local\Temp\PR\data\asimages\{DDB1BF80-D108-45E9-A016-D5418BE7D849}_1.png&quot;/&gt;&lt;left val=&quot;366&quot;/&gt;&lt;top val=&quot;358&quot;/&gt;&lt;width val=&quot;69&quot;/&gt;&lt;height val=&quot;89&quot;/&gt;&lt;hasText val=&quot;0&quot;/&gt;&lt;/Image&gt;&lt;Image&gt;&lt;filename val=&quot;C:\Users\rajdl\AppData\Local\Temp\PR\data\asimages\{AB42A592-72BC-4DAC-8D14-FAB7533EDE27}_1.png&quot;/&gt;&lt;left val=&quot;366&quot;/&gt;&lt;top val=&quot;355&quot;/&gt;&lt;width val=&quot;69&quot;/&gt;&lt;height val=&quot;91&quot;/&gt;&lt;hasText val=&quot;1&quot;/&gt;&lt;/Image&gt;&lt;/SmartArtElem&gt;&lt;SmartArtElem id=&quot;{C5ECF30E-F379-463B-9993-8BED8F3AA768}&quot;&gt;&lt;left val=&quot;431&quot;/&gt;&lt;top val=&quot;231&quot;/&gt;&lt;width val=&quot;79&quot;/&gt;&lt;height val=&quot;89&quot;/&gt;&lt;Image&gt;&lt;filename val=&quot;C:\Users\rajdl\AppData\Local\Temp\PR\data\asimages\{5E99EFD7-2172-46FB-8CAF-76C99180726E}_1.png&quot;/&gt;&lt;left val=&quot;436&quot;/&gt;&lt;top val=&quot;231&quot;/&gt;&lt;width val=&quot;69&quot;/&gt;&lt;height val=&quot;89&quot;/&gt;&lt;hasText val=&quot;0&quot;/&gt;&lt;/Image&gt;&lt;/SmartArtElem&gt;&lt;SmartArtElem id=&quot;{50E0FD3E-DCD5-4674-ABB3-51D4BAE39817}&quot;&gt;&lt;left val=&quot;470&quot;/&gt;&lt;top val=&quot;309&quot;/&gt;&lt;width val=&quot;40&quot;/&gt;&lt;height val=&quot;40&quot;/&gt;&lt;Image&gt;&lt;filename val=&quot;C:\Users\rajdl\AppData\Local\Temp\PR\data\asimages\{8C0821E3-A827-4D71-963F-16BFE2A0868B}_1.png&quot;/&gt;&lt;left val=&quot;470&quot;/&gt;&lt;top val=&quot;309&quot;/&gt;&lt;width val=&quot;40&quot;/&gt;&lt;height val=&quot;40&quot;/&gt;&lt;hasText val=&quot;0&quot;/&gt;&lt;/Image&gt;&lt;/SmartArtElem&gt;&lt;SmartArtElem id=&quot;{94309B2B-FFF2-4802-9756-AF0B58AA48D6}&quot;&gt;&lt;left val=&quot;410&quot;/&gt;&lt;top val=&quot;355&quot;/&gt;&lt;width val=&quot;69&quot;/&gt;&lt;height val=&quot;91&quot;/&gt;&lt;Image&gt;&lt;filename val=&quot;C:\Users\rajdl\AppData\Local\Temp\PR\data\asimages\{E3EADBFB-F628-4C65-AD09-714E55C6D54F}_1.png&quot;/&gt;&lt;left val=&quot;410&quot;/&gt;&lt;top val=&quot;358&quot;/&gt;&lt;width val=&quot;69&quot;/&gt;&lt;height val=&quot;89&quot;/&gt;&lt;hasText val=&quot;0&quot;/&gt;&lt;/Image&gt;&lt;Image&gt;&lt;filename val=&quot;C:\Users\rajdl\AppData\Local\Temp\PR\data\asimages\{BF6E1D84-E60A-40C7-AF90-0E2731D89169}_1.png&quot;/&gt;&lt;left val=&quot;410&quot;/&gt;&lt;top val=&quot;355&quot;/&gt;&lt;width val=&quot;69&quot;/&gt;&lt;height val=&quot;91&quot;/&gt;&lt;hasText val=&quot;1&quot;/&gt;&lt;/Image&gt;&lt;/SmartArtElem&gt;&lt;SmartArtElem id=&quot;{ED5CA7D8-A797-46DC-9011-B962C8666E97}&quot;&gt;&lt;left val=&quot;475&quot;/&gt;&lt;top val=&quot;231&quot;/&gt;&lt;width val=&quot;79&quot;/&gt;&lt;height val=&quot;89&quot;/&gt;&lt;Image&gt;&lt;filename val=&quot;C:\Users\rajdl\AppData\Local\Temp\PR\data\asimages\{4EF4D488-7649-4C94-AD20-36C11A3E1730}_1.png&quot;/&gt;&lt;left val=&quot;480&quot;/&gt;&lt;top val=&quot;231&quot;/&gt;&lt;width val=&quot;69&quot;/&gt;&lt;height val=&quot;89&quot;/&gt;&lt;hasText val=&quot;0&quot;/&gt;&lt;/Image&gt;&lt;/SmartArtElem&gt;&lt;SmartArtElem id=&quot;{732ED45D-D841-4DF6-9EEE-26059D5D49B1}&quot;&gt;&lt;left val=&quot;514&quot;/&gt;&lt;top val=&quot;309&quot;/&gt;&lt;width val=&quot;40&quot;/&gt;&lt;height val=&quot;40&quot;/&gt;&lt;Image&gt;&lt;filename val=&quot;C:\Users\rajdl\AppData\Local\Temp\PR\data\asimages\{6BF21387-A907-4ACE-9A06-948F9F51A7E7}_1.png&quot;/&gt;&lt;left val=&quot;514&quot;/&gt;&lt;top val=&quot;309&quot;/&gt;&lt;width val=&quot;40&quot;/&gt;&lt;height val=&quot;40&quot;/&gt;&lt;hasText val=&quot;0&quot;/&gt;&lt;/Image&gt;&lt;/SmartArtElem&gt;&lt;SmartArtElem id=&quot;{D30B55BC-4FB0-4F14-83DC-64D8AAFE9A7A}&quot;&gt;&lt;left val=&quot;454&quot;/&gt;&lt;top val=&quot;350&quot;/&gt;&lt;width val=&quot;75&quot;/&gt;&lt;height val=&quot;97&quot;/&gt;&lt;Image&gt;&lt;filename val=&quot;C:\Users\rajdl\AppData\Local\Temp\PR\data\asimages\{7FA9548E-6867-479C-ADE7-8E4993258D38}_1.png&quot;/&gt;&lt;left val=&quot;454&quot;/&gt;&lt;top val=&quot;358&quot;/&gt;&lt;width val=&quot;69&quot;/&gt;&lt;height val=&quot;89&quot;/&gt;&lt;hasText val=&quot;0&quot;/&gt;&lt;/Image&gt;&lt;Image&gt;&lt;filename val=&quot;C:\Users\rajdl\AppData\Local\Temp\PR\data\asimages\{589E360D-86DA-43F0-A6F7-8CD91BE3772D}_1.png&quot;/&gt;&lt;left val=&quot;454&quot;/&gt;&lt;top val=&quot;350&quot;/&gt;&lt;width val=&quot;75&quot;/&gt;&lt;height val=&quot;97&quot;/&gt;&lt;hasText val=&quot;1&quot;/&gt;&lt;/Image&gt;&lt;/SmartArtElem&gt;&lt;SmartArtElem id=&quot;{6C3BA264-54A0-4CE1-BC41-1E8C9A0CA992}&quot;&gt;&lt;left val=&quot;519&quot;/&gt;&lt;top val=&quot;231&quot;/&gt;&lt;width val=&quot;79&quot;/&gt;&lt;height val=&quot;89&quot;/&gt;&lt;Image&gt;&lt;filename val=&quot;C:\Users\rajdl\AppData\Local\Temp\PR\data\asimages\{02319D7F-1937-4015-AB6A-01B1A11AEE5E}_1.png&quot;/&gt;&lt;left val=&quot;524&quot;/&gt;&lt;top val=&quot;231&quot;/&gt;&lt;width val=&quot;69&quot;/&gt;&lt;height val=&quot;89&quot;/&gt;&lt;hasText val=&quot;0&quot;/&gt;&lt;/Image&gt;&lt;/SmartArtElem&gt;&lt;SmartArtElem id=&quot;{5624FECD-DA19-42D0-B28C-2EDE7E7BFE0A}&quot;&gt;&lt;left val=&quot;558&quot;/&gt;&lt;top val=&quot;291&quot;/&gt;&lt;width val=&quot;75&quot;/&gt;&lt;height val=&quot;75&quot;/&gt;&lt;Image&gt;&lt;filename val=&quot;C:\Users\rajdl\AppData\Local\Temp\PR\data\asimages\{163FA290-4B20-46E9-90A7-E7887C2E272D}_1.png&quot;/&gt;&lt;left val=&quot;558&quot;/&gt;&lt;top val=&quot;291&quot;/&gt;&lt;width val=&quot;75&quot;/&gt;&lt;height val=&quot;75&quot;/&gt;&lt;hasText val=&quot;0&quot;/&gt;&lt;/Image&gt;&lt;/SmartArtElem&gt;&lt;SmartArtElem id=&quot;{8D2276BC-62FF-4E06-8350-7541508B5309}&quot;&gt;&lt;left val=&quot;556&quot;/&gt;&lt;top val=&quot;226&quot;/&gt;&lt;width val=&quot;90&quot;/&gt;&lt;height val=&quot;115&quot;/&gt;&lt;Image&gt;&lt;filename val=&quot;C:\Users\rajdl\AppData\Local\Temp\PR\data\asimages\{C84CAD57-AEBE-46A6-A18E-467503395F2E}_1.png&quot;/&gt;&lt;left val=&quot;567&quot;/&gt;&lt;top val=&quot;226&quot;/&gt;&lt;width val=&quot;80&quot;/&gt;&lt;height val=&quot;102&quot;/&gt;&lt;hasText val=&quot;0&quot;/&gt;&lt;/Image&gt;&lt;Image&gt;&lt;filename val=&quot;C:\Users\rajdl\AppData\Local\Temp\PR\data\asimages\{97FA5C3F-978C-482C-84B8-2903B91D2263}_1.png&quot;/&gt;&lt;left val=&quot;556&quot;/&gt;&lt;top val=&quot;226&quot;/&gt;&lt;width val=&quot;90&quot;/&gt;&lt;height val=&quot;115&quot;/&gt;&lt;hasText val=&quot;1&quot;/&gt;&lt;/Image&gt;&lt;/SmartArtElem&gt;&lt;/SmartArt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4&quot;/&gt;&lt;/TableIndex&gt;&lt;/ShapeTextInfo&gt;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8&quot;/&gt;&lt;lineCharCount val=&quot;17&quot;/&gt;&lt;lineCharCount val=&quot;32&quot;/&gt;&lt;/TableIndex&gt;&lt;/ShapeTextInfo&gt;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10&quot;/&gt;&lt;/TableIndex&gt;&lt;/ShapeTextInfo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218951244,L:\projekty\OPVK_kuchyne\webinare_pptx\Media.ppcx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4&quot;/&gt;&lt;lineCharCount val=&quot;19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8&quot;/&gt;&lt;lineCharCount val=&quot;20&quot;/&gt;&lt;lineCharCount val=&quot;47&quot;/&gt;&lt;lineCharCount val=&quot;54&quot;/&gt;&lt;lineCharCount val=&quot;7&quot;/&gt;&lt;lineCharCount val=&quot;50&quot;/&gt;&lt;lineCharCount val=&quot;25&quot;/&gt;&lt;lineCharCount val=&quot;13&quot;/&gt;&lt;lineCharCount val=&quot;2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4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6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6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218951244,L:\projekty\OPVK_kuchyne\webinare_pptx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5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1812</TotalTime>
  <Words>905</Words>
  <Application>Microsoft Office PowerPoint</Application>
  <PresentationFormat>Předvádění na obrazovce (4:3)</PresentationFormat>
  <Paragraphs>279</Paragraphs>
  <Slides>39</Slides>
  <Notes>39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Tahoma</vt:lpstr>
      <vt:lpstr>Wingdings</vt:lpstr>
      <vt:lpstr>Motiv Office</vt:lpstr>
      <vt:lpstr>Prezentace aplikace PowerPoint</vt:lpstr>
      <vt:lpstr>Vstupní kontrola</vt:lpstr>
      <vt:lpstr>Průvodce nastavením zvuku</vt:lpstr>
      <vt:lpstr>Jak na úspěšný webinář použití ve výuce a týmové spolupráci</vt:lpstr>
      <vt:lpstr>K čemu jsou webináře?</vt:lpstr>
      <vt:lpstr>Možná uspořádání webináře</vt:lpstr>
      <vt:lpstr>Mohu uspořádat webinář?</vt:lpstr>
      <vt:lpstr>Co potřebuji?</vt:lpstr>
      <vt:lpstr>Prezentace aplikace PowerPoint</vt:lpstr>
      <vt:lpstr>Jaké prostředí použít?</vt:lpstr>
      <vt:lpstr>Proč Adobe Connect?</vt:lpstr>
      <vt:lpstr>Kde seženu Adobe Connect?</vt:lpstr>
      <vt:lpstr>Komu napíši o Connect?</vt:lpstr>
      <vt:lpstr>Adobe Connect Add-in</vt:lpstr>
      <vt:lpstr>Zvuk - reproduktory</vt:lpstr>
      <vt:lpstr>Zvuk - neslyším-li nic</vt:lpstr>
      <vt:lpstr>Zvuk - mikrofon</vt:lpstr>
      <vt:lpstr>Zvuk - neslyší-li mě nikdo </vt:lpstr>
      <vt:lpstr>Obraz - webkamera</vt:lpstr>
      <vt:lpstr>Jakou barvu má konektor mikrofonu?</vt:lpstr>
      <vt:lpstr>Webkamera: rozlišení x rychlost připojení</vt:lpstr>
      <vt:lpstr>Šířka pásma</vt:lpstr>
      <vt:lpstr>Prezentace aplikace PowerPoint</vt:lpstr>
      <vt:lpstr>Preference panelů</vt:lpstr>
      <vt:lpstr>Když to systém nestíhá …</vt:lpstr>
      <vt:lpstr>Příčiny nestíhání</vt:lpstr>
      <vt:lpstr>Uspořádání webináře</vt:lpstr>
      <vt:lpstr>Jaké uspořádání webináře budete používat?</vt:lpstr>
      <vt:lpstr>Příprava prezentace</vt:lpstr>
      <vt:lpstr>Prezentace aplikace PowerPoint</vt:lpstr>
      <vt:lpstr>Prezentování, anotace</vt:lpstr>
      <vt:lpstr>Použití tabletu - přehled</vt:lpstr>
      <vt:lpstr>Použití tabletu – změna šířky pera, barvy</vt:lpstr>
      <vt:lpstr>Použití tabletu - anotování</vt:lpstr>
      <vt:lpstr>Anketa</vt:lpstr>
      <vt:lpstr>Prostor pro přednášející</vt:lpstr>
      <vt:lpstr>Příklad 1: Nefrologie (CEVA 2012)</vt:lpstr>
      <vt:lpstr>Příklad 2: Konference (SVK Plzeň 2014)</vt:lpstr>
      <vt:lpstr>Diskuse, zdroje, zpětná vazba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Webináře</dc:title>
  <dc:creator>Rajdl Daniel</dc:creator>
  <cp:lastModifiedBy>Rajdl Daniel</cp:lastModifiedBy>
  <cp:revision>126</cp:revision>
  <cp:lastPrinted>2014-05-21T10:51:32Z</cp:lastPrinted>
  <dcterms:created xsi:type="dcterms:W3CDTF">2014-05-18T18:01:01Z</dcterms:created>
  <dcterms:modified xsi:type="dcterms:W3CDTF">2014-05-21T12:19:57Z</dcterms:modified>
</cp:coreProperties>
</file>