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9" r:id="rId3"/>
    <p:sldId id="257" r:id="rId4"/>
    <p:sldId id="258" r:id="rId5"/>
    <p:sldId id="259" r:id="rId6"/>
    <p:sldId id="271" r:id="rId7"/>
    <p:sldId id="260" r:id="rId8"/>
    <p:sldId id="272" r:id="rId9"/>
    <p:sldId id="263" r:id="rId10"/>
    <p:sldId id="261" r:id="rId11"/>
    <p:sldId id="264" r:id="rId12"/>
    <p:sldId id="265" r:id="rId13"/>
    <p:sldId id="262" r:id="rId14"/>
    <p:sldId id="273" r:id="rId15"/>
    <p:sldId id="274" r:id="rId16"/>
    <p:sldId id="275" r:id="rId17"/>
    <p:sldId id="266" r:id="rId18"/>
    <p:sldId id="267" r:id="rId19"/>
    <p:sldId id="268" r:id="rId20"/>
    <p:sldId id="276" r:id="rId21"/>
    <p:sldId id="270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00A58-4E55-4D1B-B166-1C63CE2CA658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217F62F2-3D25-4998-AC10-86F2B075B744}">
      <dgm:prSet phldrT="[Text]"/>
      <dgm:spPr/>
      <dgm:t>
        <a:bodyPr/>
        <a:lstStyle/>
        <a:p>
          <a:r>
            <a:rPr lang="cs-CZ" dirty="0" smtClean="0"/>
            <a:t>Expozice</a:t>
          </a:r>
          <a:endParaRPr lang="cs-CZ" dirty="0"/>
        </a:p>
      </dgm:t>
    </dgm:pt>
    <dgm:pt modelId="{11404983-F6F4-4D60-882F-F349BB61D985}" type="parTrans" cxnId="{CA4C992C-87ED-4575-A274-061D73E47DD1}">
      <dgm:prSet/>
      <dgm:spPr/>
      <dgm:t>
        <a:bodyPr/>
        <a:lstStyle/>
        <a:p>
          <a:endParaRPr lang="cs-CZ"/>
        </a:p>
      </dgm:t>
    </dgm:pt>
    <dgm:pt modelId="{A0D87B5B-1D7A-4D8E-B01B-FC1A824FADA6}" type="sibTrans" cxnId="{CA4C992C-87ED-4575-A274-061D73E47DD1}">
      <dgm:prSet/>
      <dgm:spPr/>
      <dgm:t>
        <a:bodyPr/>
        <a:lstStyle/>
        <a:p>
          <a:endParaRPr lang="cs-CZ"/>
        </a:p>
      </dgm:t>
    </dgm:pt>
    <dgm:pt modelId="{D444F45D-7CE3-40E7-A8B3-E3B3A0A3B66D}">
      <dgm:prSet phldrT="[Text]"/>
      <dgm:spPr/>
      <dgm:t>
        <a:bodyPr/>
        <a:lstStyle/>
        <a:p>
          <a:r>
            <a:rPr lang="cs-CZ" dirty="0" smtClean="0"/>
            <a:t>Akutní, chronická</a:t>
          </a:r>
          <a:endParaRPr lang="cs-CZ" dirty="0"/>
        </a:p>
      </dgm:t>
    </dgm:pt>
    <dgm:pt modelId="{5A2CC111-AEAC-42D7-9A3C-9E923BDEC737}" type="parTrans" cxnId="{05764D92-E9F2-4FE6-A2FF-30927984067A}">
      <dgm:prSet/>
      <dgm:spPr/>
      <dgm:t>
        <a:bodyPr/>
        <a:lstStyle/>
        <a:p>
          <a:endParaRPr lang="cs-CZ"/>
        </a:p>
      </dgm:t>
    </dgm:pt>
    <dgm:pt modelId="{82CC2B81-86DD-4F5A-940A-FAB21DFF63C3}" type="sibTrans" cxnId="{05764D92-E9F2-4FE6-A2FF-30927984067A}">
      <dgm:prSet/>
      <dgm:spPr/>
      <dgm:t>
        <a:bodyPr/>
        <a:lstStyle/>
        <a:p>
          <a:endParaRPr lang="cs-CZ"/>
        </a:p>
      </dgm:t>
    </dgm:pt>
    <dgm:pt modelId="{BC96EF12-A5A5-4D6A-AD11-31A6EAC65B46}">
      <dgm:prSet phldrT="[Text]"/>
      <dgm:spPr/>
      <dgm:t>
        <a:bodyPr/>
        <a:lstStyle/>
        <a:p>
          <a:r>
            <a:rPr lang="cs-CZ" dirty="0" smtClean="0"/>
            <a:t>Požití, inhalace, vstřebání </a:t>
          </a:r>
          <a:endParaRPr lang="cs-CZ" dirty="0"/>
        </a:p>
      </dgm:t>
    </dgm:pt>
    <dgm:pt modelId="{56C262C0-FBFC-4856-B705-19D379E17E16}" type="parTrans" cxnId="{E786C9F5-88E6-40E3-81E3-0A1E501E4844}">
      <dgm:prSet/>
      <dgm:spPr/>
      <dgm:t>
        <a:bodyPr/>
        <a:lstStyle/>
        <a:p>
          <a:endParaRPr lang="cs-CZ"/>
        </a:p>
      </dgm:t>
    </dgm:pt>
    <dgm:pt modelId="{A7A75FA9-0B15-4881-A02D-070868BC7A3D}" type="sibTrans" cxnId="{E786C9F5-88E6-40E3-81E3-0A1E501E4844}">
      <dgm:prSet/>
      <dgm:spPr/>
      <dgm:t>
        <a:bodyPr/>
        <a:lstStyle/>
        <a:p>
          <a:endParaRPr lang="cs-CZ"/>
        </a:p>
      </dgm:t>
    </dgm:pt>
    <dgm:pt modelId="{0B5B81D9-1E2E-4D0E-A580-4EE58C52287D}">
      <dgm:prSet phldrT="[Text]"/>
      <dgm:spPr/>
      <dgm:t>
        <a:bodyPr/>
        <a:lstStyle/>
        <a:p>
          <a:r>
            <a:rPr lang="cs-CZ" dirty="0" smtClean="0"/>
            <a:t>Absorpce – překonávání membránových bariér</a:t>
          </a:r>
          <a:endParaRPr lang="cs-CZ" dirty="0"/>
        </a:p>
      </dgm:t>
    </dgm:pt>
    <dgm:pt modelId="{07B9252E-ACC8-4228-9583-CB1FB78BD95C}" type="parTrans" cxnId="{F6482A46-A987-4859-96C1-DF805C5DE960}">
      <dgm:prSet/>
      <dgm:spPr/>
      <dgm:t>
        <a:bodyPr/>
        <a:lstStyle/>
        <a:p>
          <a:endParaRPr lang="cs-CZ"/>
        </a:p>
      </dgm:t>
    </dgm:pt>
    <dgm:pt modelId="{69B15BF8-38F2-4B34-9538-A2FF509FC39B}" type="sibTrans" cxnId="{F6482A46-A987-4859-96C1-DF805C5DE960}">
      <dgm:prSet/>
      <dgm:spPr/>
      <dgm:t>
        <a:bodyPr/>
        <a:lstStyle/>
        <a:p>
          <a:endParaRPr lang="cs-CZ"/>
        </a:p>
      </dgm:t>
    </dgm:pt>
    <dgm:pt modelId="{14D6EDE3-8150-4A11-831E-BF6C423D1987}">
      <dgm:prSet phldrT="[Text]"/>
      <dgm:spPr/>
      <dgm:t>
        <a:bodyPr/>
        <a:lstStyle/>
        <a:p>
          <a:r>
            <a:rPr lang="cs-CZ" dirty="0" smtClean="0"/>
            <a:t>GIT, kůže</a:t>
          </a:r>
          <a:endParaRPr lang="cs-CZ" dirty="0"/>
        </a:p>
      </dgm:t>
    </dgm:pt>
    <dgm:pt modelId="{5F868556-D1C9-4DA1-93B8-C7F0C1A99ACE}" type="parTrans" cxnId="{99D67591-BA46-40E1-990B-E5163697974D}">
      <dgm:prSet/>
      <dgm:spPr/>
      <dgm:t>
        <a:bodyPr/>
        <a:lstStyle/>
        <a:p>
          <a:endParaRPr lang="cs-CZ"/>
        </a:p>
      </dgm:t>
    </dgm:pt>
    <dgm:pt modelId="{1BA8E148-2087-40CD-A4B2-08CBA9633B6E}" type="sibTrans" cxnId="{99D67591-BA46-40E1-990B-E5163697974D}">
      <dgm:prSet/>
      <dgm:spPr/>
      <dgm:t>
        <a:bodyPr/>
        <a:lstStyle/>
        <a:p>
          <a:endParaRPr lang="cs-CZ"/>
        </a:p>
      </dgm:t>
    </dgm:pt>
    <dgm:pt modelId="{3C8CEE21-3440-4F14-B308-2097D40E880E}">
      <dgm:prSet phldrT="[Text]"/>
      <dgm:spPr/>
      <dgm:t>
        <a:bodyPr/>
        <a:lstStyle/>
        <a:p>
          <a:r>
            <a:rPr lang="cs-CZ" dirty="0" smtClean="0"/>
            <a:t>plíce, intravenózní</a:t>
          </a:r>
          <a:endParaRPr lang="cs-CZ" dirty="0"/>
        </a:p>
      </dgm:t>
    </dgm:pt>
    <dgm:pt modelId="{70E0FD7F-1E15-45B4-9CEC-11FD08C35D22}" type="parTrans" cxnId="{22CAC762-3DA4-4C41-81F1-C1EDFD05C353}">
      <dgm:prSet/>
      <dgm:spPr/>
      <dgm:t>
        <a:bodyPr/>
        <a:lstStyle/>
        <a:p>
          <a:endParaRPr lang="cs-CZ"/>
        </a:p>
      </dgm:t>
    </dgm:pt>
    <dgm:pt modelId="{57F55F3A-D068-4DB1-9B85-8A5E9318DD5B}" type="sibTrans" cxnId="{22CAC762-3DA4-4C41-81F1-C1EDFD05C353}">
      <dgm:prSet/>
      <dgm:spPr/>
      <dgm:t>
        <a:bodyPr/>
        <a:lstStyle/>
        <a:p>
          <a:endParaRPr lang="cs-CZ"/>
        </a:p>
      </dgm:t>
    </dgm:pt>
    <dgm:pt modelId="{4C396D31-464B-4BFD-955E-591EB528CC28}">
      <dgm:prSet phldrT="[Text]"/>
      <dgm:spPr/>
      <dgm:t>
        <a:bodyPr/>
        <a:lstStyle/>
        <a:p>
          <a:r>
            <a:rPr lang="cs-CZ" dirty="0" smtClean="0"/>
            <a:t>Distribuce jedu v organizmu</a:t>
          </a:r>
          <a:endParaRPr lang="cs-CZ" dirty="0"/>
        </a:p>
      </dgm:t>
    </dgm:pt>
    <dgm:pt modelId="{C55AFC41-FAF5-49F4-A3D6-D2E38EF6642F}" type="parTrans" cxnId="{E58AADC5-C012-4685-9291-10663C2C40A8}">
      <dgm:prSet/>
      <dgm:spPr/>
      <dgm:t>
        <a:bodyPr/>
        <a:lstStyle/>
        <a:p>
          <a:endParaRPr lang="cs-CZ"/>
        </a:p>
      </dgm:t>
    </dgm:pt>
    <dgm:pt modelId="{A25B47AD-A3B4-4E9A-BEF5-353309FB6481}" type="sibTrans" cxnId="{E58AADC5-C012-4685-9291-10663C2C40A8}">
      <dgm:prSet/>
      <dgm:spPr/>
      <dgm:t>
        <a:bodyPr/>
        <a:lstStyle/>
        <a:p>
          <a:endParaRPr lang="cs-CZ"/>
        </a:p>
      </dgm:t>
    </dgm:pt>
    <dgm:pt modelId="{CA3FF27B-7E08-4F01-A01F-A6C5EC4745A0}">
      <dgm:prSet phldrT="[Text]"/>
      <dgm:spPr/>
      <dgm:t>
        <a:bodyPr/>
        <a:lstStyle/>
        <a:p>
          <a:r>
            <a:rPr lang="cs-CZ" dirty="0" smtClean="0"/>
            <a:t>Orgány</a:t>
          </a:r>
          <a:endParaRPr lang="cs-CZ" dirty="0"/>
        </a:p>
      </dgm:t>
    </dgm:pt>
    <dgm:pt modelId="{0E485035-3808-486D-BDBD-79D441B96A40}" type="parTrans" cxnId="{F8F7A31A-B01D-494C-8BEF-1FF3DCF24A7F}">
      <dgm:prSet/>
      <dgm:spPr/>
      <dgm:t>
        <a:bodyPr/>
        <a:lstStyle/>
        <a:p>
          <a:endParaRPr lang="cs-CZ"/>
        </a:p>
      </dgm:t>
    </dgm:pt>
    <dgm:pt modelId="{6E22DB99-BD5C-4BE8-8C27-0FCEFFC678E8}" type="sibTrans" cxnId="{F8F7A31A-B01D-494C-8BEF-1FF3DCF24A7F}">
      <dgm:prSet/>
      <dgm:spPr/>
      <dgm:t>
        <a:bodyPr/>
        <a:lstStyle/>
        <a:p>
          <a:endParaRPr lang="cs-CZ"/>
        </a:p>
      </dgm:t>
    </dgm:pt>
    <dgm:pt modelId="{24C50348-A01E-40C1-977A-63E178076FBC}">
      <dgm:prSet phldrT="[Text]"/>
      <dgm:spPr/>
      <dgm:t>
        <a:bodyPr/>
        <a:lstStyle/>
        <a:p>
          <a:r>
            <a:rPr lang="cs-CZ" dirty="0" smtClean="0"/>
            <a:t>Tkáně</a:t>
          </a:r>
          <a:endParaRPr lang="cs-CZ" dirty="0"/>
        </a:p>
      </dgm:t>
    </dgm:pt>
    <dgm:pt modelId="{790B437C-D4AE-409D-B694-68E3475918AF}" type="parTrans" cxnId="{815047A9-A9FA-49F1-8B5B-4C8A13A52856}">
      <dgm:prSet/>
      <dgm:spPr/>
      <dgm:t>
        <a:bodyPr/>
        <a:lstStyle/>
        <a:p>
          <a:endParaRPr lang="cs-CZ"/>
        </a:p>
      </dgm:t>
    </dgm:pt>
    <dgm:pt modelId="{C35F0A34-21DA-4E87-8FEB-9F9EDB586BDD}" type="sibTrans" cxnId="{815047A9-A9FA-49F1-8B5B-4C8A13A52856}">
      <dgm:prSet/>
      <dgm:spPr/>
      <dgm:t>
        <a:bodyPr/>
        <a:lstStyle/>
        <a:p>
          <a:endParaRPr lang="cs-CZ"/>
        </a:p>
      </dgm:t>
    </dgm:pt>
    <dgm:pt modelId="{C7BF0012-1643-44EF-8EBF-117C24853A8A}" type="pres">
      <dgm:prSet presAssocID="{21E00A58-4E55-4D1B-B166-1C63CE2CA6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36CE5DC-84EE-473F-A28E-784D6515848D}" type="pres">
      <dgm:prSet presAssocID="{4C396D31-464B-4BFD-955E-591EB528CC28}" presName="boxAndChildren" presStyleCnt="0"/>
      <dgm:spPr/>
    </dgm:pt>
    <dgm:pt modelId="{69C2FD4E-467A-4825-B3DB-5C1521ECD13E}" type="pres">
      <dgm:prSet presAssocID="{4C396D31-464B-4BFD-955E-591EB528CC28}" presName="parentTextBox" presStyleLbl="node1" presStyleIdx="0" presStyleCnt="3"/>
      <dgm:spPr/>
      <dgm:t>
        <a:bodyPr/>
        <a:lstStyle/>
        <a:p>
          <a:endParaRPr lang="cs-CZ"/>
        </a:p>
      </dgm:t>
    </dgm:pt>
    <dgm:pt modelId="{FF1FDE2D-EE0F-4B6F-B8BC-E5876C05A1AD}" type="pres">
      <dgm:prSet presAssocID="{4C396D31-464B-4BFD-955E-591EB528CC28}" presName="entireBox" presStyleLbl="node1" presStyleIdx="0" presStyleCnt="3"/>
      <dgm:spPr/>
      <dgm:t>
        <a:bodyPr/>
        <a:lstStyle/>
        <a:p>
          <a:endParaRPr lang="cs-CZ"/>
        </a:p>
      </dgm:t>
    </dgm:pt>
    <dgm:pt modelId="{B5A9625D-55F6-4709-91B5-08096E233247}" type="pres">
      <dgm:prSet presAssocID="{4C396D31-464B-4BFD-955E-591EB528CC28}" presName="descendantBox" presStyleCnt="0"/>
      <dgm:spPr/>
    </dgm:pt>
    <dgm:pt modelId="{B7A52D28-C5CC-4734-BF6B-C58FA2A65DFB}" type="pres">
      <dgm:prSet presAssocID="{CA3FF27B-7E08-4F01-A01F-A6C5EC4745A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AE4013-DDEC-4899-BCBD-AA39776B6169}" type="pres">
      <dgm:prSet presAssocID="{24C50348-A01E-40C1-977A-63E178076FB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F57288-F57F-4E34-A4F0-73D6F51971FF}" type="pres">
      <dgm:prSet presAssocID="{69B15BF8-38F2-4B34-9538-A2FF509FC39B}" presName="sp" presStyleCnt="0"/>
      <dgm:spPr/>
    </dgm:pt>
    <dgm:pt modelId="{DABDD668-F0FA-4A60-A303-8AD7D0DCA9AB}" type="pres">
      <dgm:prSet presAssocID="{0B5B81D9-1E2E-4D0E-A580-4EE58C52287D}" presName="arrowAndChildren" presStyleCnt="0"/>
      <dgm:spPr/>
    </dgm:pt>
    <dgm:pt modelId="{900CB366-7EC5-4589-BBFA-8922F341C9EB}" type="pres">
      <dgm:prSet presAssocID="{0B5B81D9-1E2E-4D0E-A580-4EE58C52287D}" presName="parentTextArrow" presStyleLbl="node1" presStyleIdx="0" presStyleCnt="3"/>
      <dgm:spPr/>
      <dgm:t>
        <a:bodyPr/>
        <a:lstStyle/>
        <a:p>
          <a:endParaRPr lang="cs-CZ"/>
        </a:p>
      </dgm:t>
    </dgm:pt>
    <dgm:pt modelId="{616DD7CF-5D63-41F4-A323-095DADBDC006}" type="pres">
      <dgm:prSet presAssocID="{0B5B81D9-1E2E-4D0E-A580-4EE58C52287D}" presName="arrow" presStyleLbl="node1" presStyleIdx="1" presStyleCnt="3"/>
      <dgm:spPr/>
      <dgm:t>
        <a:bodyPr/>
        <a:lstStyle/>
        <a:p>
          <a:endParaRPr lang="cs-CZ"/>
        </a:p>
      </dgm:t>
    </dgm:pt>
    <dgm:pt modelId="{C45CC904-27DE-4A57-868C-AED043C492F7}" type="pres">
      <dgm:prSet presAssocID="{0B5B81D9-1E2E-4D0E-A580-4EE58C52287D}" presName="descendantArrow" presStyleCnt="0"/>
      <dgm:spPr/>
    </dgm:pt>
    <dgm:pt modelId="{1EC4A461-C699-4BEA-B3BD-1AA7B5E7458B}" type="pres">
      <dgm:prSet presAssocID="{14D6EDE3-8150-4A11-831E-BF6C423D1987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067071E-013A-43F6-8A47-69E60837ED99}" type="pres">
      <dgm:prSet presAssocID="{3C8CEE21-3440-4F14-B308-2097D40E880E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373E42C-0625-46F2-A06A-DECA3519EB3C}" type="pres">
      <dgm:prSet presAssocID="{A0D87B5B-1D7A-4D8E-B01B-FC1A824FADA6}" presName="sp" presStyleCnt="0"/>
      <dgm:spPr/>
    </dgm:pt>
    <dgm:pt modelId="{0CAE8370-DC57-4EBC-A650-2E1A60AB32FA}" type="pres">
      <dgm:prSet presAssocID="{217F62F2-3D25-4998-AC10-86F2B075B744}" presName="arrowAndChildren" presStyleCnt="0"/>
      <dgm:spPr/>
    </dgm:pt>
    <dgm:pt modelId="{610357DC-B337-40E4-8426-F6132AC7D616}" type="pres">
      <dgm:prSet presAssocID="{217F62F2-3D25-4998-AC10-86F2B075B744}" presName="parentTextArrow" presStyleLbl="node1" presStyleIdx="1" presStyleCnt="3"/>
      <dgm:spPr/>
      <dgm:t>
        <a:bodyPr/>
        <a:lstStyle/>
        <a:p>
          <a:endParaRPr lang="cs-CZ"/>
        </a:p>
      </dgm:t>
    </dgm:pt>
    <dgm:pt modelId="{9520DADF-2736-462F-827F-9DBB506C687B}" type="pres">
      <dgm:prSet presAssocID="{217F62F2-3D25-4998-AC10-86F2B075B744}" presName="arrow" presStyleLbl="node1" presStyleIdx="2" presStyleCnt="3"/>
      <dgm:spPr/>
      <dgm:t>
        <a:bodyPr/>
        <a:lstStyle/>
        <a:p>
          <a:endParaRPr lang="cs-CZ"/>
        </a:p>
      </dgm:t>
    </dgm:pt>
    <dgm:pt modelId="{702AF6E3-6826-4EBD-A0CA-8BDFA98A840E}" type="pres">
      <dgm:prSet presAssocID="{217F62F2-3D25-4998-AC10-86F2B075B744}" presName="descendantArrow" presStyleCnt="0"/>
      <dgm:spPr/>
    </dgm:pt>
    <dgm:pt modelId="{A8632F84-208C-4619-95AA-B43012C58DD5}" type="pres">
      <dgm:prSet presAssocID="{D444F45D-7CE3-40E7-A8B3-E3B3A0A3B66D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4A3CB2-10BE-489F-AAEE-F4BFF1677971}" type="pres">
      <dgm:prSet presAssocID="{BC96EF12-A5A5-4D6A-AD11-31A6EAC65B46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5047A9-A9FA-49F1-8B5B-4C8A13A52856}" srcId="{4C396D31-464B-4BFD-955E-591EB528CC28}" destId="{24C50348-A01E-40C1-977A-63E178076FBC}" srcOrd="1" destOrd="0" parTransId="{790B437C-D4AE-409D-B694-68E3475918AF}" sibTransId="{C35F0A34-21DA-4E87-8FEB-9F9EDB586BDD}"/>
    <dgm:cxn modelId="{066116BC-7A9A-45C9-A5AE-757BD98FE835}" type="presOf" srcId="{4C396D31-464B-4BFD-955E-591EB528CC28}" destId="{69C2FD4E-467A-4825-B3DB-5C1521ECD13E}" srcOrd="0" destOrd="0" presId="urn:microsoft.com/office/officeart/2005/8/layout/process4"/>
    <dgm:cxn modelId="{EE177700-A221-4CFA-8E41-68E6CA7B5C94}" type="presOf" srcId="{14D6EDE3-8150-4A11-831E-BF6C423D1987}" destId="{1EC4A461-C699-4BEA-B3BD-1AA7B5E7458B}" srcOrd="0" destOrd="0" presId="urn:microsoft.com/office/officeart/2005/8/layout/process4"/>
    <dgm:cxn modelId="{99D67591-BA46-40E1-990B-E5163697974D}" srcId="{0B5B81D9-1E2E-4D0E-A580-4EE58C52287D}" destId="{14D6EDE3-8150-4A11-831E-BF6C423D1987}" srcOrd="0" destOrd="0" parTransId="{5F868556-D1C9-4DA1-93B8-C7F0C1A99ACE}" sibTransId="{1BA8E148-2087-40CD-A4B2-08CBA9633B6E}"/>
    <dgm:cxn modelId="{CA4C992C-87ED-4575-A274-061D73E47DD1}" srcId="{21E00A58-4E55-4D1B-B166-1C63CE2CA658}" destId="{217F62F2-3D25-4998-AC10-86F2B075B744}" srcOrd="0" destOrd="0" parTransId="{11404983-F6F4-4D60-882F-F349BB61D985}" sibTransId="{A0D87B5B-1D7A-4D8E-B01B-FC1A824FADA6}"/>
    <dgm:cxn modelId="{06CBF0A6-A914-4FDD-B1A9-E931F9BE134A}" type="presOf" srcId="{0B5B81D9-1E2E-4D0E-A580-4EE58C52287D}" destId="{616DD7CF-5D63-41F4-A323-095DADBDC006}" srcOrd="1" destOrd="0" presId="urn:microsoft.com/office/officeart/2005/8/layout/process4"/>
    <dgm:cxn modelId="{8B2A0F31-3826-45A0-A4A1-6F35B2012537}" type="presOf" srcId="{4C396D31-464B-4BFD-955E-591EB528CC28}" destId="{FF1FDE2D-EE0F-4B6F-B8BC-E5876C05A1AD}" srcOrd="1" destOrd="0" presId="urn:microsoft.com/office/officeart/2005/8/layout/process4"/>
    <dgm:cxn modelId="{22CAC762-3DA4-4C41-81F1-C1EDFD05C353}" srcId="{0B5B81D9-1E2E-4D0E-A580-4EE58C52287D}" destId="{3C8CEE21-3440-4F14-B308-2097D40E880E}" srcOrd="1" destOrd="0" parTransId="{70E0FD7F-1E15-45B4-9CEC-11FD08C35D22}" sibTransId="{57F55F3A-D068-4DB1-9B85-8A5E9318DD5B}"/>
    <dgm:cxn modelId="{88A1B892-B979-4B41-A325-8CD40C3BA805}" type="presOf" srcId="{217F62F2-3D25-4998-AC10-86F2B075B744}" destId="{9520DADF-2736-462F-827F-9DBB506C687B}" srcOrd="1" destOrd="0" presId="urn:microsoft.com/office/officeart/2005/8/layout/process4"/>
    <dgm:cxn modelId="{9ACC657F-8BEE-4AEE-89D7-05FA99267D81}" type="presOf" srcId="{BC96EF12-A5A5-4D6A-AD11-31A6EAC65B46}" destId="{054A3CB2-10BE-489F-AAEE-F4BFF1677971}" srcOrd="0" destOrd="0" presId="urn:microsoft.com/office/officeart/2005/8/layout/process4"/>
    <dgm:cxn modelId="{BF90AB9F-2212-4E06-AD2D-EB0E5EC0691F}" type="presOf" srcId="{21E00A58-4E55-4D1B-B166-1C63CE2CA658}" destId="{C7BF0012-1643-44EF-8EBF-117C24853A8A}" srcOrd="0" destOrd="0" presId="urn:microsoft.com/office/officeart/2005/8/layout/process4"/>
    <dgm:cxn modelId="{F6482A46-A987-4859-96C1-DF805C5DE960}" srcId="{21E00A58-4E55-4D1B-B166-1C63CE2CA658}" destId="{0B5B81D9-1E2E-4D0E-A580-4EE58C52287D}" srcOrd="1" destOrd="0" parTransId="{07B9252E-ACC8-4228-9583-CB1FB78BD95C}" sibTransId="{69B15BF8-38F2-4B34-9538-A2FF509FC39B}"/>
    <dgm:cxn modelId="{E58AADC5-C012-4685-9291-10663C2C40A8}" srcId="{21E00A58-4E55-4D1B-B166-1C63CE2CA658}" destId="{4C396D31-464B-4BFD-955E-591EB528CC28}" srcOrd="2" destOrd="0" parTransId="{C55AFC41-FAF5-49F4-A3D6-D2E38EF6642F}" sibTransId="{A25B47AD-A3B4-4E9A-BEF5-353309FB6481}"/>
    <dgm:cxn modelId="{51B8220E-DA96-45A0-8698-903D34938914}" type="presOf" srcId="{CA3FF27B-7E08-4F01-A01F-A6C5EC4745A0}" destId="{B7A52D28-C5CC-4734-BF6B-C58FA2A65DFB}" srcOrd="0" destOrd="0" presId="urn:microsoft.com/office/officeart/2005/8/layout/process4"/>
    <dgm:cxn modelId="{82669514-D242-4CDC-9A21-63B12881AF21}" type="presOf" srcId="{3C8CEE21-3440-4F14-B308-2097D40E880E}" destId="{F067071E-013A-43F6-8A47-69E60837ED99}" srcOrd="0" destOrd="0" presId="urn:microsoft.com/office/officeart/2005/8/layout/process4"/>
    <dgm:cxn modelId="{E786C9F5-88E6-40E3-81E3-0A1E501E4844}" srcId="{217F62F2-3D25-4998-AC10-86F2B075B744}" destId="{BC96EF12-A5A5-4D6A-AD11-31A6EAC65B46}" srcOrd="1" destOrd="0" parTransId="{56C262C0-FBFC-4856-B705-19D379E17E16}" sibTransId="{A7A75FA9-0B15-4881-A02D-070868BC7A3D}"/>
    <dgm:cxn modelId="{F8F7A31A-B01D-494C-8BEF-1FF3DCF24A7F}" srcId="{4C396D31-464B-4BFD-955E-591EB528CC28}" destId="{CA3FF27B-7E08-4F01-A01F-A6C5EC4745A0}" srcOrd="0" destOrd="0" parTransId="{0E485035-3808-486D-BDBD-79D441B96A40}" sibTransId="{6E22DB99-BD5C-4BE8-8C27-0FCEFFC678E8}"/>
    <dgm:cxn modelId="{05764D92-E9F2-4FE6-A2FF-30927984067A}" srcId="{217F62F2-3D25-4998-AC10-86F2B075B744}" destId="{D444F45D-7CE3-40E7-A8B3-E3B3A0A3B66D}" srcOrd="0" destOrd="0" parTransId="{5A2CC111-AEAC-42D7-9A3C-9E923BDEC737}" sibTransId="{82CC2B81-86DD-4F5A-940A-FAB21DFF63C3}"/>
    <dgm:cxn modelId="{022F7360-831A-4B43-A17D-B1CD8C2C3A5A}" type="presOf" srcId="{D444F45D-7CE3-40E7-A8B3-E3B3A0A3B66D}" destId="{A8632F84-208C-4619-95AA-B43012C58DD5}" srcOrd="0" destOrd="0" presId="urn:microsoft.com/office/officeart/2005/8/layout/process4"/>
    <dgm:cxn modelId="{1D3CA109-E609-4FD4-88BB-7E68AE6B0133}" type="presOf" srcId="{0B5B81D9-1E2E-4D0E-A580-4EE58C52287D}" destId="{900CB366-7EC5-4589-BBFA-8922F341C9EB}" srcOrd="0" destOrd="0" presId="urn:microsoft.com/office/officeart/2005/8/layout/process4"/>
    <dgm:cxn modelId="{47C05157-550C-423A-837E-402E085480B5}" type="presOf" srcId="{24C50348-A01E-40C1-977A-63E178076FBC}" destId="{59AE4013-DDEC-4899-BCBD-AA39776B6169}" srcOrd="0" destOrd="0" presId="urn:microsoft.com/office/officeart/2005/8/layout/process4"/>
    <dgm:cxn modelId="{A27AC857-4D25-4F7F-AFED-5106F3032F9E}" type="presOf" srcId="{217F62F2-3D25-4998-AC10-86F2B075B744}" destId="{610357DC-B337-40E4-8426-F6132AC7D616}" srcOrd="0" destOrd="0" presId="urn:microsoft.com/office/officeart/2005/8/layout/process4"/>
    <dgm:cxn modelId="{DDB49E8A-D0FD-47EF-8C18-DE6196D1AF9D}" type="presParOf" srcId="{C7BF0012-1643-44EF-8EBF-117C24853A8A}" destId="{C36CE5DC-84EE-473F-A28E-784D6515848D}" srcOrd="0" destOrd="0" presId="urn:microsoft.com/office/officeart/2005/8/layout/process4"/>
    <dgm:cxn modelId="{19966C62-003B-412B-B11C-B53BBC1C51B4}" type="presParOf" srcId="{C36CE5DC-84EE-473F-A28E-784D6515848D}" destId="{69C2FD4E-467A-4825-B3DB-5C1521ECD13E}" srcOrd="0" destOrd="0" presId="urn:microsoft.com/office/officeart/2005/8/layout/process4"/>
    <dgm:cxn modelId="{53F2B65F-CBCC-4EF8-8795-D11DB19900EF}" type="presParOf" srcId="{C36CE5DC-84EE-473F-A28E-784D6515848D}" destId="{FF1FDE2D-EE0F-4B6F-B8BC-E5876C05A1AD}" srcOrd="1" destOrd="0" presId="urn:microsoft.com/office/officeart/2005/8/layout/process4"/>
    <dgm:cxn modelId="{BAE3C304-E237-46B2-87B8-C61C5BA7B1B1}" type="presParOf" srcId="{C36CE5DC-84EE-473F-A28E-784D6515848D}" destId="{B5A9625D-55F6-4709-91B5-08096E233247}" srcOrd="2" destOrd="0" presId="urn:microsoft.com/office/officeart/2005/8/layout/process4"/>
    <dgm:cxn modelId="{02FB8088-5574-4778-A5BA-DF9F135FE9D6}" type="presParOf" srcId="{B5A9625D-55F6-4709-91B5-08096E233247}" destId="{B7A52D28-C5CC-4734-BF6B-C58FA2A65DFB}" srcOrd="0" destOrd="0" presId="urn:microsoft.com/office/officeart/2005/8/layout/process4"/>
    <dgm:cxn modelId="{D2F96CFA-F94D-4584-9095-994C9C9C8A88}" type="presParOf" srcId="{B5A9625D-55F6-4709-91B5-08096E233247}" destId="{59AE4013-DDEC-4899-BCBD-AA39776B6169}" srcOrd="1" destOrd="0" presId="urn:microsoft.com/office/officeart/2005/8/layout/process4"/>
    <dgm:cxn modelId="{679065F9-D04B-442D-B593-179D8EABA4F3}" type="presParOf" srcId="{C7BF0012-1643-44EF-8EBF-117C24853A8A}" destId="{71F57288-F57F-4E34-A4F0-73D6F51971FF}" srcOrd="1" destOrd="0" presId="urn:microsoft.com/office/officeart/2005/8/layout/process4"/>
    <dgm:cxn modelId="{DEBCB94C-C5A3-4B6B-A6B5-36F454D12236}" type="presParOf" srcId="{C7BF0012-1643-44EF-8EBF-117C24853A8A}" destId="{DABDD668-F0FA-4A60-A303-8AD7D0DCA9AB}" srcOrd="2" destOrd="0" presId="urn:microsoft.com/office/officeart/2005/8/layout/process4"/>
    <dgm:cxn modelId="{47DDF97F-3D82-4D65-B242-B42D46ED078A}" type="presParOf" srcId="{DABDD668-F0FA-4A60-A303-8AD7D0DCA9AB}" destId="{900CB366-7EC5-4589-BBFA-8922F341C9EB}" srcOrd="0" destOrd="0" presId="urn:microsoft.com/office/officeart/2005/8/layout/process4"/>
    <dgm:cxn modelId="{1F151469-D6C1-42F1-B9B6-BC4AAFEE5B11}" type="presParOf" srcId="{DABDD668-F0FA-4A60-A303-8AD7D0DCA9AB}" destId="{616DD7CF-5D63-41F4-A323-095DADBDC006}" srcOrd="1" destOrd="0" presId="urn:microsoft.com/office/officeart/2005/8/layout/process4"/>
    <dgm:cxn modelId="{D52245F2-1C65-4F7E-A132-A1A850F73E9F}" type="presParOf" srcId="{DABDD668-F0FA-4A60-A303-8AD7D0DCA9AB}" destId="{C45CC904-27DE-4A57-868C-AED043C492F7}" srcOrd="2" destOrd="0" presId="urn:microsoft.com/office/officeart/2005/8/layout/process4"/>
    <dgm:cxn modelId="{682C18CC-9123-42F1-A17F-8982F3C4A914}" type="presParOf" srcId="{C45CC904-27DE-4A57-868C-AED043C492F7}" destId="{1EC4A461-C699-4BEA-B3BD-1AA7B5E7458B}" srcOrd="0" destOrd="0" presId="urn:microsoft.com/office/officeart/2005/8/layout/process4"/>
    <dgm:cxn modelId="{09A93230-7955-4263-9254-B4F7E281C010}" type="presParOf" srcId="{C45CC904-27DE-4A57-868C-AED043C492F7}" destId="{F067071E-013A-43F6-8A47-69E60837ED99}" srcOrd="1" destOrd="0" presId="urn:microsoft.com/office/officeart/2005/8/layout/process4"/>
    <dgm:cxn modelId="{548D4853-ACE9-4131-9DE4-76F76CE1CCA3}" type="presParOf" srcId="{C7BF0012-1643-44EF-8EBF-117C24853A8A}" destId="{D373E42C-0625-46F2-A06A-DECA3519EB3C}" srcOrd="3" destOrd="0" presId="urn:microsoft.com/office/officeart/2005/8/layout/process4"/>
    <dgm:cxn modelId="{8421E54E-FDA2-4547-8343-CC9DB7D83876}" type="presParOf" srcId="{C7BF0012-1643-44EF-8EBF-117C24853A8A}" destId="{0CAE8370-DC57-4EBC-A650-2E1A60AB32FA}" srcOrd="4" destOrd="0" presId="urn:microsoft.com/office/officeart/2005/8/layout/process4"/>
    <dgm:cxn modelId="{5B671778-5C70-4052-A005-E0EF12F01B43}" type="presParOf" srcId="{0CAE8370-DC57-4EBC-A650-2E1A60AB32FA}" destId="{610357DC-B337-40E4-8426-F6132AC7D616}" srcOrd="0" destOrd="0" presId="urn:microsoft.com/office/officeart/2005/8/layout/process4"/>
    <dgm:cxn modelId="{E44FA457-B99C-4CE0-AB37-F9697AAE34F1}" type="presParOf" srcId="{0CAE8370-DC57-4EBC-A650-2E1A60AB32FA}" destId="{9520DADF-2736-462F-827F-9DBB506C687B}" srcOrd="1" destOrd="0" presId="urn:microsoft.com/office/officeart/2005/8/layout/process4"/>
    <dgm:cxn modelId="{A9F07C72-4527-48DE-A2F6-FA84DAA88126}" type="presParOf" srcId="{0CAE8370-DC57-4EBC-A650-2E1A60AB32FA}" destId="{702AF6E3-6826-4EBD-A0CA-8BDFA98A840E}" srcOrd="2" destOrd="0" presId="urn:microsoft.com/office/officeart/2005/8/layout/process4"/>
    <dgm:cxn modelId="{4E815820-48AC-485E-93A2-01A35D6A2AD9}" type="presParOf" srcId="{702AF6E3-6826-4EBD-A0CA-8BDFA98A840E}" destId="{A8632F84-208C-4619-95AA-B43012C58DD5}" srcOrd="0" destOrd="0" presId="urn:microsoft.com/office/officeart/2005/8/layout/process4"/>
    <dgm:cxn modelId="{5421819A-2B69-4733-9A83-223F66C76D94}" type="presParOf" srcId="{702AF6E3-6826-4EBD-A0CA-8BDFA98A840E}" destId="{054A3CB2-10BE-489F-AAEE-F4BFF167797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F8FDF0-2FB9-4DD2-AA1E-116C2558285A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927175F-FA94-4132-9A86-1F8100054800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Opiáty</a:t>
          </a:r>
          <a:endParaRPr lang="cs-CZ" sz="3200" b="1" dirty="0">
            <a:latin typeface="Arial" pitchFamily="34" charset="0"/>
            <a:cs typeface="Arial" pitchFamily="34" charset="0"/>
          </a:endParaRPr>
        </a:p>
      </dgm:t>
    </dgm:pt>
    <dgm:pt modelId="{D1A5A8FD-8B34-4601-872A-F8275E5B6BDD}" type="parTrans" cxnId="{790774BD-6792-4E1E-ADC5-2CD96A3E3912}">
      <dgm:prSet/>
      <dgm:spPr/>
      <dgm:t>
        <a:bodyPr/>
        <a:lstStyle/>
        <a:p>
          <a:endParaRPr lang="cs-CZ"/>
        </a:p>
      </dgm:t>
    </dgm:pt>
    <dgm:pt modelId="{A75CBBA5-510F-4BF0-80D3-AA46C42ACC5A}" type="sibTrans" cxnId="{790774BD-6792-4E1E-ADC5-2CD96A3E3912}">
      <dgm:prSet/>
      <dgm:spPr/>
      <dgm:t>
        <a:bodyPr/>
        <a:lstStyle/>
        <a:p>
          <a:endParaRPr lang="cs-CZ"/>
        </a:p>
      </dgm:t>
    </dgm:pt>
    <dgm:pt modelId="{0CFC3E1E-8CC8-4571-ADAA-4D52D99A737A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Stimulační drogy</a:t>
          </a:r>
          <a:endParaRPr lang="cs-CZ" sz="3200" b="1" dirty="0">
            <a:latin typeface="Arial" pitchFamily="34" charset="0"/>
            <a:cs typeface="Arial" pitchFamily="34" charset="0"/>
          </a:endParaRPr>
        </a:p>
      </dgm:t>
    </dgm:pt>
    <dgm:pt modelId="{B2187B0B-7C54-45F7-98CC-D4E1992C91D2}" type="parTrans" cxnId="{C604907C-DFC1-46BD-9A7F-7A28ECA2CAD9}">
      <dgm:prSet/>
      <dgm:spPr/>
      <dgm:t>
        <a:bodyPr/>
        <a:lstStyle/>
        <a:p>
          <a:endParaRPr lang="cs-CZ"/>
        </a:p>
      </dgm:t>
    </dgm:pt>
    <dgm:pt modelId="{EE32C709-C438-4D35-994B-9B305E7D59A8}" type="sibTrans" cxnId="{C604907C-DFC1-46BD-9A7F-7A28ECA2CAD9}">
      <dgm:prSet/>
      <dgm:spPr/>
      <dgm:t>
        <a:bodyPr/>
        <a:lstStyle/>
        <a:p>
          <a:endParaRPr lang="cs-CZ"/>
        </a:p>
      </dgm:t>
    </dgm:pt>
    <dgm:pt modelId="{1FEAEBD8-AD8F-4180-A462-14745E13589B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200" b="1" dirty="0" smtClean="0">
              <a:latin typeface="Arial" pitchFamily="34" charset="0"/>
              <a:cs typeface="Arial" pitchFamily="34" charset="0"/>
            </a:rPr>
            <a:t>Halucinogeny</a:t>
          </a:r>
          <a:endParaRPr lang="cs-CZ" sz="3200" b="1" dirty="0">
            <a:latin typeface="Arial" pitchFamily="34" charset="0"/>
            <a:cs typeface="Arial" pitchFamily="34" charset="0"/>
          </a:endParaRPr>
        </a:p>
      </dgm:t>
    </dgm:pt>
    <dgm:pt modelId="{D66E26A6-F93E-4B8A-BDB3-4EE020E6C9BF}" type="parTrans" cxnId="{1330ED91-A014-4882-9CE1-B9AD179A3F4D}">
      <dgm:prSet/>
      <dgm:spPr/>
      <dgm:t>
        <a:bodyPr/>
        <a:lstStyle/>
        <a:p>
          <a:endParaRPr lang="cs-CZ"/>
        </a:p>
      </dgm:t>
    </dgm:pt>
    <dgm:pt modelId="{625FB9AE-25A2-45CA-B3DE-33F068DA00E7}" type="sibTrans" cxnId="{1330ED91-A014-4882-9CE1-B9AD179A3F4D}">
      <dgm:prSet/>
      <dgm:spPr/>
      <dgm:t>
        <a:bodyPr/>
        <a:lstStyle/>
        <a:p>
          <a:endParaRPr lang="cs-CZ"/>
        </a:p>
      </dgm:t>
    </dgm:pt>
    <dgm:pt modelId="{9109CB3A-9464-495F-B4E6-ABD662200D7E}">
      <dgm:prSet/>
      <dgm:spPr/>
      <dgm:t>
        <a:bodyPr/>
        <a:lstStyle/>
        <a:p>
          <a:r>
            <a:rPr lang="cs-CZ" dirty="0" smtClean="0"/>
            <a:t>Morfin, heroin, kodein, buprenorfin, metadon</a:t>
          </a:r>
          <a:endParaRPr lang="cs-CZ" dirty="0"/>
        </a:p>
      </dgm:t>
    </dgm:pt>
    <dgm:pt modelId="{4771582F-5383-448C-95E5-31F392883A51}" type="parTrans" cxnId="{C0D3718F-81B9-414D-ADB7-4BC76832C9A9}">
      <dgm:prSet/>
      <dgm:spPr/>
      <dgm:t>
        <a:bodyPr/>
        <a:lstStyle/>
        <a:p>
          <a:endParaRPr lang="cs-CZ"/>
        </a:p>
      </dgm:t>
    </dgm:pt>
    <dgm:pt modelId="{B1FD510A-F1B1-46DD-9157-BE91F56FAF6C}" type="sibTrans" cxnId="{C0D3718F-81B9-414D-ADB7-4BC76832C9A9}">
      <dgm:prSet/>
      <dgm:spPr/>
      <dgm:t>
        <a:bodyPr/>
        <a:lstStyle/>
        <a:p>
          <a:endParaRPr lang="cs-CZ"/>
        </a:p>
      </dgm:t>
    </dgm:pt>
    <dgm:pt modelId="{EB2EBC68-5F32-47B3-9E78-255524B55347}">
      <dgm:prSet/>
      <dgm:spPr/>
      <dgm:t>
        <a:bodyPr/>
        <a:lstStyle/>
        <a:p>
          <a:r>
            <a:rPr lang="cs-CZ" dirty="0" smtClean="0"/>
            <a:t>Kokain, metamfetamin (pervitin), extáze</a:t>
          </a:r>
          <a:endParaRPr lang="cs-CZ" dirty="0"/>
        </a:p>
      </dgm:t>
    </dgm:pt>
    <dgm:pt modelId="{D6D35846-7CF4-4041-91AA-EB0FFD3D7173}" type="parTrans" cxnId="{ED2FE206-12AD-461D-A43A-B18334273F2F}">
      <dgm:prSet/>
      <dgm:spPr/>
      <dgm:t>
        <a:bodyPr/>
        <a:lstStyle/>
        <a:p>
          <a:endParaRPr lang="cs-CZ"/>
        </a:p>
      </dgm:t>
    </dgm:pt>
    <dgm:pt modelId="{1854C35B-39AE-4BB7-8F09-781AB8FDAAF9}" type="sibTrans" cxnId="{ED2FE206-12AD-461D-A43A-B18334273F2F}">
      <dgm:prSet/>
      <dgm:spPr/>
      <dgm:t>
        <a:bodyPr/>
        <a:lstStyle/>
        <a:p>
          <a:endParaRPr lang="cs-CZ"/>
        </a:p>
      </dgm:t>
    </dgm:pt>
    <dgm:pt modelId="{CC9DD383-A788-41A4-8734-6B6E6BB3A806}">
      <dgm:prSet/>
      <dgm:spPr/>
      <dgm:t>
        <a:bodyPr/>
        <a:lstStyle/>
        <a:p>
          <a:r>
            <a:rPr lang="cs-CZ" dirty="0" smtClean="0"/>
            <a:t>Kyselina </a:t>
          </a:r>
          <a:r>
            <a:rPr lang="cs-CZ" dirty="0" err="1" smtClean="0"/>
            <a:t>lysergová</a:t>
          </a:r>
          <a:r>
            <a:rPr lang="cs-CZ" dirty="0" smtClean="0"/>
            <a:t> (LSD), </a:t>
          </a:r>
          <a:r>
            <a:rPr lang="cs-CZ" dirty="0" err="1" smtClean="0"/>
            <a:t>psilcybin</a:t>
          </a:r>
          <a:r>
            <a:rPr lang="cs-CZ" dirty="0" smtClean="0"/>
            <a:t> (lysohlávky)</a:t>
          </a:r>
          <a:endParaRPr lang="cs-CZ" dirty="0"/>
        </a:p>
      </dgm:t>
    </dgm:pt>
    <dgm:pt modelId="{859CD0F3-B606-482E-961F-7DB67CBBA280}" type="parTrans" cxnId="{79CD9DB2-A30F-4473-8158-9CFFAC1FA77A}">
      <dgm:prSet/>
      <dgm:spPr/>
      <dgm:t>
        <a:bodyPr/>
        <a:lstStyle/>
        <a:p>
          <a:endParaRPr lang="cs-CZ"/>
        </a:p>
      </dgm:t>
    </dgm:pt>
    <dgm:pt modelId="{8DCE40B1-39D4-4C08-ABCF-12AEE03A13D0}" type="sibTrans" cxnId="{79CD9DB2-A30F-4473-8158-9CFFAC1FA77A}">
      <dgm:prSet/>
      <dgm:spPr/>
      <dgm:t>
        <a:bodyPr/>
        <a:lstStyle/>
        <a:p>
          <a:endParaRPr lang="cs-CZ"/>
        </a:p>
      </dgm:t>
    </dgm:pt>
    <dgm:pt modelId="{EF1BC5CC-3B4B-46B4-9594-6EE3749AF357}" type="pres">
      <dgm:prSet presAssocID="{D6F8FDF0-2FB9-4DD2-AA1E-116C2558285A}" presName="linear" presStyleCnt="0">
        <dgm:presLayoutVars>
          <dgm:dir/>
          <dgm:animLvl val="lvl"/>
          <dgm:resizeHandles val="exact"/>
        </dgm:presLayoutVars>
      </dgm:prSet>
      <dgm:spPr/>
    </dgm:pt>
    <dgm:pt modelId="{34215AA4-30D4-43B4-AA16-6FC6472C13F3}" type="pres">
      <dgm:prSet presAssocID="{4927175F-FA94-4132-9A86-1F8100054800}" presName="parentLin" presStyleCnt="0"/>
      <dgm:spPr/>
    </dgm:pt>
    <dgm:pt modelId="{DA7AC592-D59D-4D21-925C-B42E726DEB7E}" type="pres">
      <dgm:prSet presAssocID="{4927175F-FA94-4132-9A86-1F8100054800}" presName="parentLeftMargin" presStyleLbl="node1" presStyleIdx="0" presStyleCnt="3"/>
      <dgm:spPr/>
    </dgm:pt>
    <dgm:pt modelId="{8AA29C74-C16D-48CE-9A8E-321D0146C1A4}" type="pres">
      <dgm:prSet presAssocID="{4927175F-FA94-4132-9A86-1F81000548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7A351B1-24C9-4A62-B4E2-452D1B27EC5A}" type="pres">
      <dgm:prSet presAssocID="{4927175F-FA94-4132-9A86-1F8100054800}" presName="negativeSpace" presStyleCnt="0"/>
      <dgm:spPr/>
    </dgm:pt>
    <dgm:pt modelId="{CEC2E323-A6C4-452E-9260-B56921C3C609}" type="pres">
      <dgm:prSet presAssocID="{4927175F-FA94-4132-9A86-1F810005480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9B7818-2FAA-49F8-A297-E5BFCBA1C725}" type="pres">
      <dgm:prSet presAssocID="{A75CBBA5-510F-4BF0-80D3-AA46C42ACC5A}" presName="spaceBetweenRectangles" presStyleCnt="0"/>
      <dgm:spPr/>
    </dgm:pt>
    <dgm:pt modelId="{73A98FC0-7D06-4768-8C4A-7C46439ABA4B}" type="pres">
      <dgm:prSet presAssocID="{0CFC3E1E-8CC8-4571-ADAA-4D52D99A737A}" presName="parentLin" presStyleCnt="0"/>
      <dgm:spPr/>
    </dgm:pt>
    <dgm:pt modelId="{5CC8A219-2B10-429C-9D68-8A22B35EE295}" type="pres">
      <dgm:prSet presAssocID="{0CFC3E1E-8CC8-4571-ADAA-4D52D99A737A}" presName="parentLeftMargin" presStyleLbl="node1" presStyleIdx="0" presStyleCnt="3"/>
      <dgm:spPr/>
    </dgm:pt>
    <dgm:pt modelId="{3850A43D-A41E-4D57-A46E-DFC8EA436536}" type="pres">
      <dgm:prSet presAssocID="{0CFC3E1E-8CC8-4571-ADAA-4D52D99A73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FAA561-12F3-40B2-A5A3-0975EC971D1B}" type="pres">
      <dgm:prSet presAssocID="{0CFC3E1E-8CC8-4571-ADAA-4D52D99A737A}" presName="negativeSpace" presStyleCnt="0"/>
      <dgm:spPr/>
    </dgm:pt>
    <dgm:pt modelId="{9BE039FE-8E7B-441B-9F9A-A2ABA9AFEB7F}" type="pres">
      <dgm:prSet presAssocID="{0CFC3E1E-8CC8-4571-ADAA-4D52D99A737A}" presName="childText" presStyleLbl="conFgAcc1" presStyleIdx="1" presStyleCnt="3">
        <dgm:presLayoutVars>
          <dgm:bulletEnabled val="1"/>
        </dgm:presLayoutVars>
      </dgm:prSet>
      <dgm:spPr/>
    </dgm:pt>
    <dgm:pt modelId="{0FD9CE5E-157F-4C4C-AFB9-4FC6ED806CEF}" type="pres">
      <dgm:prSet presAssocID="{EE32C709-C438-4D35-994B-9B305E7D59A8}" presName="spaceBetweenRectangles" presStyleCnt="0"/>
      <dgm:spPr/>
    </dgm:pt>
    <dgm:pt modelId="{40D8AA4C-4B12-4F16-880D-4897EA997B1C}" type="pres">
      <dgm:prSet presAssocID="{1FEAEBD8-AD8F-4180-A462-14745E13589B}" presName="parentLin" presStyleCnt="0"/>
      <dgm:spPr/>
    </dgm:pt>
    <dgm:pt modelId="{FB8671D2-8CC7-47D5-B319-12A84294AF05}" type="pres">
      <dgm:prSet presAssocID="{1FEAEBD8-AD8F-4180-A462-14745E13589B}" presName="parentLeftMargin" presStyleLbl="node1" presStyleIdx="1" presStyleCnt="3"/>
      <dgm:spPr/>
    </dgm:pt>
    <dgm:pt modelId="{BE386220-A979-4568-8AAD-AFB165EFC9DA}" type="pres">
      <dgm:prSet presAssocID="{1FEAEBD8-AD8F-4180-A462-14745E13589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C7A7C36-B602-47FA-80FE-9428C36637A3}" type="pres">
      <dgm:prSet presAssocID="{1FEAEBD8-AD8F-4180-A462-14745E13589B}" presName="negativeSpace" presStyleCnt="0"/>
      <dgm:spPr/>
    </dgm:pt>
    <dgm:pt modelId="{A05BAFC3-9169-4D5B-B7C9-352F7A3BCDFB}" type="pres">
      <dgm:prSet presAssocID="{1FEAEBD8-AD8F-4180-A462-14745E13589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E517560-53EA-48A5-B02F-2A9D8229F4EE}" type="presOf" srcId="{0CFC3E1E-8CC8-4571-ADAA-4D52D99A737A}" destId="{3850A43D-A41E-4D57-A46E-DFC8EA436536}" srcOrd="1" destOrd="0" presId="urn:microsoft.com/office/officeart/2005/8/layout/list1"/>
    <dgm:cxn modelId="{63DAB5EF-C854-4EA6-BA24-F5161EE012EC}" type="presOf" srcId="{1FEAEBD8-AD8F-4180-A462-14745E13589B}" destId="{BE386220-A979-4568-8AAD-AFB165EFC9DA}" srcOrd="1" destOrd="0" presId="urn:microsoft.com/office/officeart/2005/8/layout/list1"/>
    <dgm:cxn modelId="{99EB8FE3-B005-4769-B78A-43F382987662}" type="presOf" srcId="{9109CB3A-9464-495F-B4E6-ABD662200D7E}" destId="{CEC2E323-A6C4-452E-9260-B56921C3C609}" srcOrd="0" destOrd="0" presId="urn:microsoft.com/office/officeart/2005/8/layout/list1"/>
    <dgm:cxn modelId="{925F6689-D368-4150-A118-FB9D138FFB5B}" type="presOf" srcId="{EB2EBC68-5F32-47B3-9E78-255524B55347}" destId="{9BE039FE-8E7B-441B-9F9A-A2ABA9AFEB7F}" srcOrd="0" destOrd="0" presId="urn:microsoft.com/office/officeart/2005/8/layout/list1"/>
    <dgm:cxn modelId="{790774BD-6792-4E1E-ADC5-2CD96A3E3912}" srcId="{D6F8FDF0-2FB9-4DD2-AA1E-116C2558285A}" destId="{4927175F-FA94-4132-9A86-1F8100054800}" srcOrd="0" destOrd="0" parTransId="{D1A5A8FD-8B34-4601-872A-F8275E5B6BDD}" sibTransId="{A75CBBA5-510F-4BF0-80D3-AA46C42ACC5A}"/>
    <dgm:cxn modelId="{1330ED91-A014-4882-9CE1-B9AD179A3F4D}" srcId="{D6F8FDF0-2FB9-4DD2-AA1E-116C2558285A}" destId="{1FEAEBD8-AD8F-4180-A462-14745E13589B}" srcOrd="2" destOrd="0" parTransId="{D66E26A6-F93E-4B8A-BDB3-4EE020E6C9BF}" sibTransId="{625FB9AE-25A2-45CA-B3DE-33F068DA00E7}"/>
    <dgm:cxn modelId="{0775AC4A-C61D-4D30-9FB7-4ECDE3E8A03D}" type="presOf" srcId="{D6F8FDF0-2FB9-4DD2-AA1E-116C2558285A}" destId="{EF1BC5CC-3B4B-46B4-9594-6EE3749AF357}" srcOrd="0" destOrd="0" presId="urn:microsoft.com/office/officeart/2005/8/layout/list1"/>
    <dgm:cxn modelId="{79CD9DB2-A30F-4473-8158-9CFFAC1FA77A}" srcId="{1FEAEBD8-AD8F-4180-A462-14745E13589B}" destId="{CC9DD383-A788-41A4-8734-6B6E6BB3A806}" srcOrd="0" destOrd="0" parTransId="{859CD0F3-B606-482E-961F-7DB67CBBA280}" sibTransId="{8DCE40B1-39D4-4C08-ABCF-12AEE03A13D0}"/>
    <dgm:cxn modelId="{36F70327-426D-4F53-964C-6D1A31674F76}" type="presOf" srcId="{4927175F-FA94-4132-9A86-1F8100054800}" destId="{DA7AC592-D59D-4D21-925C-B42E726DEB7E}" srcOrd="0" destOrd="0" presId="urn:microsoft.com/office/officeart/2005/8/layout/list1"/>
    <dgm:cxn modelId="{C604907C-DFC1-46BD-9A7F-7A28ECA2CAD9}" srcId="{D6F8FDF0-2FB9-4DD2-AA1E-116C2558285A}" destId="{0CFC3E1E-8CC8-4571-ADAA-4D52D99A737A}" srcOrd="1" destOrd="0" parTransId="{B2187B0B-7C54-45F7-98CC-D4E1992C91D2}" sibTransId="{EE32C709-C438-4D35-994B-9B305E7D59A8}"/>
    <dgm:cxn modelId="{6B315630-A666-4C50-B488-E116D882F145}" type="presOf" srcId="{CC9DD383-A788-41A4-8734-6B6E6BB3A806}" destId="{A05BAFC3-9169-4D5B-B7C9-352F7A3BCDFB}" srcOrd="0" destOrd="0" presId="urn:microsoft.com/office/officeart/2005/8/layout/list1"/>
    <dgm:cxn modelId="{ED2FE206-12AD-461D-A43A-B18334273F2F}" srcId="{0CFC3E1E-8CC8-4571-ADAA-4D52D99A737A}" destId="{EB2EBC68-5F32-47B3-9E78-255524B55347}" srcOrd="0" destOrd="0" parTransId="{D6D35846-7CF4-4041-91AA-EB0FFD3D7173}" sibTransId="{1854C35B-39AE-4BB7-8F09-781AB8FDAAF9}"/>
    <dgm:cxn modelId="{4C9D6A11-6513-4D19-BCC7-11C59989F985}" type="presOf" srcId="{1FEAEBD8-AD8F-4180-A462-14745E13589B}" destId="{FB8671D2-8CC7-47D5-B319-12A84294AF05}" srcOrd="0" destOrd="0" presId="urn:microsoft.com/office/officeart/2005/8/layout/list1"/>
    <dgm:cxn modelId="{16EBC6BD-C03D-4756-9DA1-A694B2C44FEA}" type="presOf" srcId="{0CFC3E1E-8CC8-4571-ADAA-4D52D99A737A}" destId="{5CC8A219-2B10-429C-9D68-8A22B35EE295}" srcOrd="0" destOrd="0" presId="urn:microsoft.com/office/officeart/2005/8/layout/list1"/>
    <dgm:cxn modelId="{1A1E58B0-9F9E-4F98-A9C2-5AE2CA540F65}" type="presOf" srcId="{4927175F-FA94-4132-9A86-1F8100054800}" destId="{8AA29C74-C16D-48CE-9A8E-321D0146C1A4}" srcOrd="1" destOrd="0" presId="urn:microsoft.com/office/officeart/2005/8/layout/list1"/>
    <dgm:cxn modelId="{C0D3718F-81B9-414D-ADB7-4BC76832C9A9}" srcId="{4927175F-FA94-4132-9A86-1F8100054800}" destId="{9109CB3A-9464-495F-B4E6-ABD662200D7E}" srcOrd="0" destOrd="0" parTransId="{4771582F-5383-448C-95E5-31F392883A51}" sibTransId="{B1FD510A-F1B1-46DD-9157-BE91F56FAF6C}"/>
    <dgm:cxn modelId="{8BD29D20-51C2-460F-9326-89E224DE089F}" type="presParOf" srcId="{EF1BC5CC-3B4B-46B4-9594-6EE3749AF357}" destId="{34215AA4-30D4-43B4-AA16-6FC6472C13F3}" srcOrd="0" destOrd="0" presId="urn:microsoft.com/office/officeart/2005/8/layout/list1"/>
    <dgm:cxn modelId="{2ACF68E2-5E77-4AEE-AE1E-A7AF9DB8A5D2}" type="presParOf" srcId="{34215AA4-30D4-43B4-AA16-6FC6472C13F3}" destId="{DA7AC592-D59D-4D21-925C-B42E726DEB7E}" srcOrd="0" destOrd="0" presId="urn:microsoft.com/office/officeart/2005/8/layout/list1"/>
    <dgm:cxn modelId="{4D3A2E23-240B-4B73-A2E2-A1D9E88C2E86}" type="presParOf" srcId="{34215AA4-30D4-43B4-AA16-6FC6472C13F3}" destId="{8AA29C74-C16D-48CE-9A8E-321D0146C1A4}" srcOrd="1" destOrd="0" presId="urn:microsoft.com/office/officeart/2005/8/layout/list1"/>
    <dgm:cxn modelId="{525516D3-EF54-4A23-A306-162A712384E2}" type="presParOf" srcId="{EF1BC5CC-3B4B-46B4-9594-6EE3749AF357}" destId="{D7A351B1-24C9-4A62-B4E2-452D1B27EC5A}" srcOrd="1" destOrd="0" presId="urn:microsoft.com/office/officeart/2005/8/layout/list1"/>
    <dgm:cxn modelId="{AA199CC4-ABF1-4A2E-A931-283DF9436524}" type="presParOf" srcId="{EF1BC5CC-3B4B-46B4-9594-6EE3749AF357}" destId="{CEC2E323-A6C4-452E-9260-B56921C3C609}" srcOrd="2" destOrd="0" presId="urn:microsoft.com/office/officeart/2005/8/layout/list1"/>
    <dgm:cxn modelId="{1157DED2-8D82-482D-B4D0-930A22560050}" type="presParOf" srcId="{EF1BC5CC-3B4B-46B4-9594-6EE3749AF357}" destId="{959B7818-2FAA-49F8-A297-E5BFCBA1C725}" srcOrd="3" destOrd="0" presId="urn:microsoft.com/office/officeart/2005/8/layout/list1"/>
    <dgm:cxn modelId="{CB2ADAC5-8FBA-4E0B-9E61-E15650012BBA}" type="presParOf" srcId="{EF1BC5CC-3B4B-46B4-9594-6EE3749AF357}" destId="{73A98FC0-7D06-4768-8C4A-7C46439ABA4B}" srcOrd="4" destOrd="0" presId="urn:microsoft.com/office/officeart/2005/8/layout/list1"/>
    <dgm:cxn modelId="{49CE34F1-8C6F-40D3-A718-AB7A02E3DD61}" type="presParOf" srcId="{73A98FC0-7D06-4768-8C4A-7C46439ABA4B}" destId="{5CC8A219-2B10-429C-9D68-8A22B35EE295}" srcOrd="0" destOrd="0" presId="urn:microsoft.com/office/officeart/2005/8/layout/list1"/>
    <dgm:cxn modelId="{26826DEF-C955-4963-B8BA-1F0285A69639}" type="presParOf" srcId="{73A98FC0-7D06-4768-8C4A-7C46439ABA4B}" destId="{3850A43D-A41E-4D57-A46E-DFC8EA436536}" srcOrd="1" destOrd="0" presId="urn:microsoft.com/office/officeart/2005/8/layout/list1"/>
    <dgm:cxn modelId="{6E2270FE-82F1-4AD8-A292-73BB0A430C75}" type="presParOf" srcId="{EF1BC5CC-3B4B-46B4-9594-6EE3749AF357}" destId="{78FAA561-12F3-40B2-A5A3-0975EC971D1B}" srcOrd="5" destOrd="0" presId="urn:microsoft.com/office/officeart/2005/8/layout/list1"/>
    <dgm:cxn modelId="{7FC522EA-5AD4-4E14-B456-B516DDE85AAD}" type="presParOf" srcId="{EF1BC5CC-3B4B-46B4-9594-6EE3749AF357}" destId="{9BE039FE-8E7B-441B-9F9A-A2ABA9AFEB7F}" srcOrd="6" destOrd="0" presId="urn:microsoft.com/office/officeart/2005/8/layout/list1"/>
    <dgm:cxn modelId="{07C1EE2D-5B24-49C2-ABF6-10B311FA4828}" type="presParOf" srcId="{EF1BC5CC-3B4B-46B4-9594-6EE3749AF357}" destId="{0FD9CE5E-157F-4C4C-AFB9-4FC6ED806CEF}" srcOrd="7" destOrd="0" presId="urn:microsoft.com/office/officeart/2005/8/layout/list1"/>
    <dgm:cxn modelId="{6685D1C4-A4CD-408A-842B-E3531955975D}" type="presParOf" srcId="{EF1BC5CC-3B4B-46B4-9594-6EE3749AF357}" destId="{40D8AA4C-4B12-4F16-880D-4897EA997B1C}" srcOrd="8" destOrd="0" presId="urn:microsoft.com/office/officeart/2005/8/layout/list1"/>
    <dgm:cxn modelId="{84A00B20-A23B-4225-AFE8-F3F300FDFFA2}" type="presParOf" srcId="{40D8AA4C-4B12-4F16-880D-4897EA997B1C}" destId="{FB8671D2-8CC7-47D5-B319-12A84294AF05}" srcOrd="0" destOrd="0" presId="urn:microsoft.com/office/officeart/2005/8/layout/list1"/>
    <dgm:cxn modelId="{A49181F8-196D-449A-9EAF-E5EAD033F168}" type="presParOf" srcId="{40D8AA4C-4B12-4F16-880D-4897EA997B1C}" destId="{BE386220-A979-4568-8AAD-AFB165EFC9DA}" srcOrd="1" destOrd="0" presId="urn:microsoft.com/office/officeart/2005/8/layout/list1"/>
    <dgm:cxn modelId="{FDD7F8C0-4219-4E24-8CD7-BCEF5C8EF2A2}" type="presParOf" srcId="{EF1BC5CC-3B4B-46B4-9594-6EE3749AF357}" destId="{7C7A7C36-B602-47FA-80FE-9428C36637A3}" srcOrd="9" destOrd="0" presId="urn:microsoft.com/office/officeart/2005/8/layout/list1"/>
    <dgm:cxn modelId="{E364440B-1174-44A2-9057-886EF979C920}" type="presParOf" srcId="{EF1BC5CC-3B4B-46B4-9594-6EE3749AF357}" destId="{A05BAFC3-9169-4D5B-B7C9-352F7A3BCDFB}" srcOrd="10" destOrd="0" presId="urn:microsoft.com/office/officeart/2005/8/layout/list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73BBEEB-F335-4075-9A0B-E467BEC6E38D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6D89843-DFCC-4E17-9A2B-9B4B21985D7D}">
      <dgm:prSet phldrT="[Text]" custT="1"/>
      <dgm:spPr/>
      <dgm:t>
        <a:bodyPr/>
        <a:lstStyle/>
        <a:p>
          <a:r>
            <a:rPr lang="en-US" sz="800" smtClean="0"/>
            <a:t>“</a:t>
          </a:r>
          <a:r>
            <a:rPr lang="en-US" sz="3200" b="1" smtClean="0">
              <a:latin typeface="Arial" pitchFamily="34" charset="0"/>
              <a:cs typeface="Arial" pitchFamily="34" charset="0"/>
            </a:rPr>
            <a:t>M</a:t>
          </a:r>
          <a:r>
            <a:rPr lang="cs-CZ" sz="3200" b="1" smtClean="0">
              <a:latin typeface="Arial" pitchFamily="34" charset="0"/>
              <a:cs typeface="Arial" pitchFamily="34" charset="0"/>
            </a:rPr>
            <a:t>ěkké </a:t>
          </a:r>
          <a:r>
            <a:rPr lang="cs-CZ" sz="3200" b="1" dirty="0" smtClean="0">
              <a:latin typeface="Arial" pitchFamily="34" charset="0"/>
              <a:cs typeface="Arial" pitchFamily="34" charset="0"/>
            </a:rPr>
            <a:t>drogy</a:t>
          </a:r>
          <a:r>
            <a:rPr lang="en-US" sz="800" dirty="0" smtClean="0"/>
            <a:t>“ </a:t>
          </a:r>
          <a:endParaRPr lang="cs-CZ" sz="800" dirty="0"/>
        </a:p>
      </dgm:t>
    </dgm:pt>
    <dgm:pt modelId="{8317763C-A5CD-4F21-BE86-D52C50BC72E9}" type="parTrans" cxnId="{F848670E-6576-47D5-95CD-C3797F8FB530}">
      <dgm:prSet/>
      <dgm:spPr/>
      <dgm:t>
        <a:bodyPr/>
        <a:lstStyle/>
        <a:p>
          <a:endParaRPr lang="cs-CZ"/>
        </a:p>
      </dgm:t>
    </dgm:pt>
    <dgm:pt modelId="{2FD0ACA4-2F46-4EAD-987D-61B3F898F5E5}" type="sibTrans" cxnId="{F848670E-6576-47D5-95CD-C3797F8FB530}">
      <dgm:prSet/>
      <dgm:spPr/>
      <dgm:t>
        <a:bodyPr/>
        <a:lstStyle/>
        <a:p>
          <a:endParaRPr lang="cs-CZ"/>
        </a:p>
      </dgm:t>
    </dgm:pt>
    <dgm:pt modelId="{AB62ADF3-C631-4C48-A0A1-6F340D87D338}">
      <dgm:prSet phldrT="[Text]"/>
      <dgm:spPr/>
      <dgm:t>
        <a:bodyPr/>
        <a:lstStyle/>
        <a:p>
          <a:r>
            <a:rPr lang="cs-CZ" dirty="0" smtClean="0"/>
            <a:t> </a:t>
          </a:r>
          <a:r>
            <a:rPr lang="en-US" dirty="0" err="1" smtClean="0"/>
            <a:t>Konopn</a:t>
          </a:r>
          <a:r>
            <a:rPr lang="cs-CZ" dirty="0" smtClean="0"/>
            <a:t>é látky, THC - marihuana, hašiš</a:t>
          </a:r>
          <a:endParaRPr lang="cs-CZ" dirty="0"/>
        </a:p>
      </dgm:t>
    </dgm:pt>
    <dgm:pt modelId="{290F16DE-7484-4B0F-B910-92D0BBE5EF90}" type="parTrans" cxnId="{D890897C-7914-42CF-921A-1B7557CE195B}">
      <dgm:prSet/>
      <dgm:spPr/>
      <dgm:t>
        <a:bodyPr/>
        <a:lstStyle/>
        <a:p>
          <a:endParaRPr lang="cs-CZ"/>
        </a:p>
      </dgm:t>
    </dgm:pt>
    <dgm:pt modelId="{9AEFD281-E864-4F06-A4D9-D6694EE9CB27}" type="sibTrans" cxnId="{D890897C-7914-42CF-921A-1B7557CE195B}">
      <dgm:prSet/>
      <dgm:spPr/>
      <dgm:t>
        <a:bodyPr/>
        <a:lstStyle/>
        <a:p>
          <a:endParaRPr lang="cs-CZ"/>
        </a:p>
      </dgm:t>
    </dgm:pt>
    <dgm:pt modelId="{D02D94F2-A5C1-4D8B-B460-81B9DBFE9E70}">
      <dgm:prSet phldrT="[Text]" custT="1"/>
      <dgm:spPr/>
      <dgm:t>
        <a:bodyPr/>
        <a:lstStyle/>
        <a:p>
          <a:r>
            <a:rPr lang="en-US" sz="3200" dirty="0" smtClean="0"/>
            <a:t/>
          </a:r>
          <a:br>
            <a:rPr lang="en-US" sz="3200" dirty="0" smtClean="0"/>
          </a:br>
          <a:r>
            <a:rPr lang="en-US" sz="3200" b="1" dirty="0" smtClean="0">
              <a:latin typeface="Arial" pitchFamily="34" charset="0"/>
              <a:cs typeface="Arial" pitchFamily="34" charset="0"/>
            </a:rPr>
            <a:t>Nov</a:t>
          </a:r>
          <a:r>
            <a:rPr lang="cs-CZ" sz="3200" b="1" dirty="0" smtClean="0">
              <a:latin typeface="Arial" pitchFamily="34" charset="0"/>
              <a:cs typeface="Arial" pitchFamily="34" charset="0"/>
            </a:rPr>
            <a:t>é drogy</a:t>
          </a:r>
        </a:p>
        <a:p>
          <a:r>
            <a:rPr lang="en-US" sz="800" dirty="0" smtClean="0"/>
            <a:t>          </a:t>
          </a:r>
          <a:endParaRPr lang="cs-CZ" sz="800" dirty="0"/>
        </a:p>
      </dgm:t>
    </dgm:pt>
    <dgm:pt modelId="{E92694B0-7B71-4766-8963-33311ED98318}" type="parTrans" cxnId="{E270ED3B-6E3B-4BF1-9072-F0329E9F2986}">
      <dgm:prSet/>
      <dgm:spPr/>
      <dgm:t>
        <a:bodyPr/>
        <a:lstStyle/>
        <a:p>
          <a:endParaRPr lang="cs-CZ"/>
        </a:p>
      </dgm:t>
    </dgm:pt>
    <dgm:pt modelId="{563A81BF-097A-41F9-8ED7-4024CF8F7463}" type="sibTrans" cxnId="{E270ED3B-6E3B-4BF1-9072-F0329E9F2986}">
      <dgm:prSet/>
      <dgm:spPr/>
      <dgm:t>
        <a:bodyPr/>
        <a:lstStyle/>
        <a:p>
          <a:endParaRPr lang="cs-CZ"/>
        </a:p>
      </dgm:t>
    </dgm:pt>
    <dgm:pt modelId="{23946E1B-A925-4472-A8D4-F558A1223846}">
      <dgm:prSet phldrT="[Text]"/>
      <dgm:spPr/>
      <dgm:t>
        <a:bodyPr/>
        <a:lstStyle/>
        <a:p>
          <a:r>
            <a:rPr lang="cs-CZ" dirty="0" smtClean="0"/>
            <a:t> GHB (gama-</a:t>
          </a:r>
          <a:r>
            <a:rPr lang="cs-CZ" dirty="0" err="1" smtClean="0"/>
            <a:t>hydroxybutyrát</a:t>
          </a:r>
          <a:r>
            <a:rPr lang="cs-CZ" dirty="0" smtClean="0"/>
            <a:t> ) = kapalná extáze</a:t>
          </a:r>
          <a:endParaRPr lang="cs-CZ" dirty="0"/>
        </a:p>
      </dgm:t>
    </dgm:pt>
    <dgm:pt modelId="{00BD0F6E-D93F-4D57-9B2D-49C4D71926D2}" type="parTrans" cxnId="{7861B0F3-39B7-447E-907C-AEE7C9ED5492}">
      <dgm:prSet/>
      <dgm:spPr/>
      <dgm:t>
        <a:bodyPr/>
        <a:lstStyle/>
        <a:p>
          <a:endParaRPr lang="cs-CZ"/>
        </a:p>
      </dgm:t>
    </dgm:pt>
    <dgm:pt modelId="{A3086C0C-3539-4556-9123-53E72753E5C0}" type="sibTrans" cxnId="{7861B0F3-39B7-447E-907C-AEE7C9ED5492}">
      <dgm:prSet/>
      <dgm:spPr/>
      <dgm:t>
        <a:bodyPr/>
        <a:lstStyle/>
        <a:p>
          <a:endParaRPr lang="cs-CZ"/>
        </a:p>
      </dgm:t>
    </dgm:pt>
    <dgm:pt modelId="{98F9FEF5-4F64-4A5B-99FB-B08F831E810F}">
      <dgm:prSet phldrT="[Text]"/>
      <dgm:spPr/>
      <dgm:t>
        <a:bodyPr/>
        <a:lstStyle/>
        <a:p>
          <a:r>
            <a:rPr lang="cs-CZ" dirty="0" smtClean="0"/>
            <a:t>1,4 – </a:t>
          </a:r>
          <a:r>
            <a:rPr lang="cs-CZ" dirty="0" err="1" smtClean="0"/>
            <a:t>butandiol</a:t>
          </a:r>
          <a:r>
            <a:rPr lang="cs-CZ" dirty="0" smtClean="0"/>
            <a:t> = bouřlivý nektar</a:t>
          </a:r>
          <a:endParaRPr lang="cs-CZ" dirty="0"/>
        </a:p>
      </dgm:t>
    </dgm:pt>
    <dgm:pt modelId="{468FB452-FCBC-4A4C-9C24-503D23653104}" type="parTrans" cxnId="{C1BC1CDD-E484-41FB-A95C-720F8D0678BC}">
      <dgm:prSet/>
      <dgm:spPr/>
      <dgm:t>
        <a:bodyPr/>
        <a:lstStyle/>
        <a:p>
          <a:endParaRPr lang="cs-CZ"/>
        </a:p>
      </dgm:t>
    </dgm:pt>
    <dgm:pt modelId="{4CFB28AA-994D-44DA-8169-868487586DCD}" type="sibTrans" cxnId="{C1BC1CDD-E484-41FB-A95C-720F8D0678BC}">
      <dgm:prSet/>
      <dgm:spPr/>
      <dgm:t>
        <a:bodyPr/>
        <a:lstStyle/>
        <a:p>
          <a:endParaRPr lang="cs-CZ"/>
        </a:p>
      </dgm:t>
    </dgm:pt>
    <dgm:pt modelId="{E06F1CFA-1A07-4387-BF59-B76D77120AC7}">
      <dgm:prSet phldrT="[Text]"/>
      <dgm:spPr/>
      <dgm:t>
        <a:bodyPr/>
        <a:lstStyle/>
        <a:p>
          <a:r>
            <a:rPr lang="cs-CZ" dirty="0" smtClean="0"/>
            <a:t> </a:t>
          </a:r>
          <a:r>
            <a:rPr lang="cs-CZ" dirty="0" err="1" smtClean="0"/>
            <a:t>Tryptaminy</a:t>
          </a:r>
          <a:r>
            <a:rPr lang="cs-CZ" dirty="0" smtClean="0"/>
            <a:t> – syntetické i přírodní (ropuchy)</a:t>
          </a:r>
          <a:endParaRPr lang="cs-CZ" dirty="0"/>
        </a:p>
      </dgm:t>
    </dgm:pt>
    <dgm:pt modelId="{CED8E666-D8AE-4BB1-B020-25C8FEAF94B8}" type="parTrans" cxnId="{378DC875-DFBA-47E3-B969-468EE8520409}">
      <dgm:prSet/>
      <dgm:spPr/>
      <dgm:t>
        <a:bodyPr/>
        <a:lstStyle/>
        <a:p>
          <a:endParaRPr lang="cs-CZ"/>
        </a:p>
      </dgm:t>
    </dgm:pt>
    <dgm:pt modelId="{7011DBF0-6ACF-423D-84E2-F63C0FCE53F8}" type="sibTrans" cxnId="{378DC875-DFBA-47E3-B969-468EE8520409}">
      <dgm:prSet/>
      <dgm:spPr/>
      <dgm:t>
        <a:bodyPr/>
        <a:lstStyle/>
        <a:p>
          <a:endParaRPr lang="cs-CZ"/>
        </a:p>
      </dgm:t>
    </dgm:pt>
    <dgm:pt modelId="{171E57B9-FACB-46D7-929C-DA1E9D922559}" type="pres">
      <dgm:prSet presAssocID="{873BBEEB-F335-4075-9A0B-E467BEC6E38D}" presName="linear" presStyleCnt="0">
        <dgm:presLayoutVars>
          <dgm:animLvl val="lvl"/>
          <dgm:resizeHandles val="exact"/>
        </dgm:presLayoutVars>
      </dgm:prSet>
      <dgm:spPr/>
    </dgm:pt>
    <dgm:pt modelId="{9EF343C6-B56E-48B6-AFE0-BD5DCAF28221}" type="pres">
      <dgm:prSet presAssocID="{B6D89843-DFCC-4E17-9A2B-9B4B21985D7D}" presName="parentText" presStyleLbl="node1" presStyleIdx="0" presStyleCnt="2" custScaleY="60329" custLinFactNeighborX="2778" custLinFactNeighborY="-231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D2F928-76F1-4885-B6D2-70A49F9790C9}" type="pres">
      <dgm:prSet presAssocID="{B6D89843-DFCC-4E17-9A2B-9B4B21985D7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43126F-18E9-40D5-89E8-B2333050D7E4}" type="pres">
      <dgm:prSet presAssocID="{D02D94F2-A5C1-4D8B-B460-81B9DBFE9E70}" presName="parentText" presStyleLbl="node1" presStyleIdx="1" presStyleCnt="2" custScaleY="6632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B634F-3641-4609-AEA2-1A1B50A3BE8E}" type="pres">
      <dgm:prSet presAssocID="{D02D94F2-A5C1-4D8B-B460-81B9DBFE9E7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8DC875-DFBA-47E3-B969-468EE8520409}" srcId="{D02D94F2-A5C1-4D8B-B460-81B9DBFE9E70}" destId="{E06F1CFA-1A07-4387-BF59-B76D77120AC7}" srcOrd="2" destOrd="0" parTransId="{CED8E666-D8AE-4BB1-B020-25C8FEAF94B8}" sibTransId="{7011DBF0-6ACF-423D-84E2-F63C0FCE53F8}"/>
    <dgm:cxn modelId="{F7299E6A-D5E0-4F3F-9248-78B5512E06B3}" type="presOf" srcId="{98F9FEF5-4F64-4A5B-99FB-B08F831E810F}" destId="{84CB634F-3641-4609-AEA2-1A1B50A3BE8E}" srcOrd="0" destOrd="1" presId="urn:microsoft.com/office/officeart/2005/8/layout/vList2"/>
    <dgm:cxn modelId="{65FA42BA-E1D9-4587-A6AA-ADF71708E68D}" type="presOf" srcId="{23946E1B-A925-4472-A8D4-F558A1223846}" destId="{84CB634F-3641-4609-AEA2-1A1B50A3BE8E}" srcOrd="0" destOrd="0" presId="urn:microsoft.com/office/officeart/2005/8/layout/vList2"/>
    <dgm:cxn modelId="{239DE850-6F6F-4076-A6C1-DB65F018C3A8}" type="presOf" srcId="{873BBEEB-F335-4075-9A0B-E467BEC6E38D}" destId="{171E57B9-FACB-46D7-929C-DA1E9D922559}" srcOrd="0" destOrd="0" presId="urn:microsoft.com/office/officeart/2005/8/layout/vList2"/>
    <dgm:cxn modelId="{EBCEB3BD-409F-4BB6-B677-1759682412A1}" type="presOf" srcId="{AB62ADF3-C631-4C48-A0A1-6F340D87D338}" destId="{4ED2F928-76F1-4885-B6D2-70A49F9790C9}" srcOrd="0" destOrd="0" presId="urn:microsoft.com/office/officeart/2005/8/layout/vList2"/>
    <dgm:cxn modelId="{7861B0F3-39B7-447E-907C-AEE7C9ED5492}" srcId="{D02D94F2-A5C1-4D8B-B460-81B9DBFE9E70}" destId="{23946E1B-A925-4472-A8D4-F558A1223846}" srcOrd="0" destOrd="0" parTransId="{00BD0F6E-D93F-4D57-9B2D-49C4D71926D2}" sibTransId="{A3086C0C-3539-4556-9123-53E72753E5C0}"/>
    <dgm:cxn modelId="{BB633AD0-DB8B-46DE-BE50-A3F223978F73}" type="presOf" srcId="{E06F1CFA-1A07-4387-BF59-B76D77120AC7}" destId="{84CB634F-3641-4609-AEA2-1A1B50A3BE8E}" srcOrd="0" destOrd="2" presId="urn:microsoft.com/office/officeart/2005/8/layout/vList2"/>
    <dgm:cxn modelId="{BE7C6DBA-CF02-4262-BADE-C4FF0ACCC315}" type="presOf" srcId="{B6D89843-DFCC-4E17-9A2B-9B4B21985D7D}" destId="{9EF343C6-B56E-48B6-AFE0-BD5DCAF28221}" srcOrd="0" destOrd="0" presId="urn:microsoft.com/office/officeart/2005/8/layout/vList2"/>
    <dgm:cxn modelId="{E270ED3B-6E3B-4BF1-9072-F0329E9F2986}" srcId="{873BBEEB-F335-4075-9A0B-E467BEC6E38D}" destId="{D02D94F2-A5C1-4D8B-B460-81B9DBFE9E70}" srcOrd="1" destOrd="0" parTransId="{E92694B0-7B71-4766-8963-33311ED98318}" sibTransId="{563A81BF-097A-41F9-8ED7-4024CF8F7463}"/>
    <dgm:cxn modelId="{DB59FEFC-F498-4851-BAB0-3CDB1F61CD19}" type="presOf" srcId="{D02D94F2-A5C1-4D8B-B460-81B9DBFE9E70}" destId="{7643126F-18E9-40D5-89E8-B2333050D7E4}" srcOrd="0" destOrd="0" presId="urn:microsoft.com/office/officeart/2005/8/layout/vList2"/>
    <dgm:cxn modelId="{D890897C-7914-42CF-921A-1B7557CE195B}" srcId="{B6D89843-DFCC-4E17-9A2B-9B4B21985D7D}" destId="{AB62ADF3-C631-4C48-A0A1-6F340D87D338}" srcOrd="0" destOrd="0" parTransId="{290F16DE-7484-4B0F-B910-92D0BBE5EF90}" sibTransId="{9AEFD281-E864-4F06-A4D9-D6694EE9CB27}"/>
    <dgm:cxn modelId="{F848670E-6576-47D5-95CD-C3797F8FB530}" srcId="{873BBEEB-F335-4075-9A0B-E467BEC6E38D}" destId="{B6D89843-DFCC-4E17-9A2B-9B4B21985D7D}" srcOrd="0" destOrd="0" parTransId="{8317763C-A5CD-4F21-BE86-D52C50BC72E9}" sibTransId="{2FD0ACA4-2F46-4EAD-987D-61B3F898F5E5}"/>
    <dgm:cxn modelId="{C1BC1CDD-E484-41FB-A95C-720F8D0678BC}" srcId="{D02D94F2-A5C1-4D8B-B460-81B9DBFE9E70}" destId="{98F9FEF5-4F64-4A5B-99FB-B08F831E810F}" srcOrd="1" destOrd="0" parTransId="{468FB452-FCBC-4A4C-9C24-503D23653104}" sibTransId="{4CFB28AA-994D-44DA-8169-868487586DCD}"/>
    <dgm:cxn modelId="{DECDCA5C-8959-4337-91AD-1B5354405F3F}" type="presParOf" srcId="{171E57B9-FACB-46D7-929C-DA1E9D922559}" destId="{9EF343C6-B56E-48B6-AFE0-BD5DCAF28221}" srcOrd="0" destOrd="0" presId="urn:microsoft.com/office/officeart/2005/8/layout/vList2"/>
    <dgm:cxn modelId="{9C7EBC3F-D2B4-4CBE-8C1F-863198459522}" type="presParOf" srcId="{171E57B9-FACB-46D7-929C-DA1E9D922559}" destId="{4ED2F928-76F1-4885-B6D2-70A49F9790C9}" srcOrd="1" destOrd="0" presId="urn:microsoft.com/office/officeart/2005/8/layout/vList2"/>
    <dgm:cxn modelId="{0E581001-7B77-4B07-A80C-7ED812913F3A}" type="presParOf" srcId="{171E57B9-FACB-46D7-929C-DA1E9D922559}" destId="{7643126F-18E9-40D5-89E8-B2333050D7E4}" srcOrd="2" destOrd="0" presId="urn:microsoft.com/office/officeart/2005/8/layout/vList2"/>
    <dgm:cxn modelId="{601E2DAB-FD5E-47EC-8190-F27E636670DE}" type="presParOf" srcId="{171E57B9-FACB-46D7-929C-DA1E9D922559}" destId="{84CB634F-3641-4609-AEA2-1A1B50A3BE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02D024-A9DC-48E8-BE04-EEC850C64DD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4DB1D5-4A0C-4DFA-B8F6-92684CE1AE77}">
      <dgm:prSet phldrT="[Text]"/>
      <dgm:spPr/>
      <dgm:t>
        <a:bodyPr/>
        <a:lstStyle/>
        <a:p>
          <a:r>
            <a:rPr lang="cs-CZ" dirty="0" smtClean="0"/>
            <a:t>Olovo</a:t>
          </a:r>
          <a:endParaRPr lang="cs-CZ" dirty="0"/>
        </a:p>
      </dgm:t>
    </dgm:pt>
    <dgm:pt modelId="{1047453B-AEAD-42AC-9D48-DF89A5E8C729}" type="parTrans" cxnId="{9044404F-1AA5-4662-B044-CA377B4EC55E}">
      <dgm:prSet/>
      <dgm:spPr/>
      <dgm:t>
        <a:bodyPr/>
        <a:lstStyle/>
        <a:p>
          <a:endParaRPr lang="cs-CZ"/>
        </a:p>
      </dgm:t>
    </dgm:pt>
    <dgm:pt modelId="{8550457B-1B76-4F87-BE7C-A7376F3E45A3}" type="sibTrans" cxnId="{9044404F-1AA5-4662-B044-CA377B4EC55E}">
      <dgm:prSet/>
      <dgm:spPr/>
      <dgm:t>
        <a:bodyPr/>
        <a:lstStyle/>
        <a:p>
          <a:endParaRPr lang="cs-CZ"/>
        </a:p>
      </dgm:t>
    </dgm:pt>
    <dgm:pt modelId="{AEA7A11F-4576-44F8-9C62-3E23D4C820E7}">
      <dgm:prSet phldrT="[Text]"/>
      <dgm:spPr/>
      <dgm:t>
        <a:bodyPr/>
        <a:lstStyle/>
        <a:p>
          <a:r>
            <a:rPr lang="cs-CZ" dirty="0" smtClean="0"/>
            <a:t> Poškození krvetvorby, dlouhodobé paměti,…</a:t>
          </a:r>
          <a:endParaRPr lang="cs-CZ" dirty="0"/>
        </a:p>
      </dgm:t>
    </dgm:pt>
    <dgm:pt modelId="{FE0548DE-2C50-46BF-9436-538DA30E2CD7}" type="parTrans" cxnId="{C7C71CF4-B3D9-4458-819F-810D256237D7}">
      <dgm:prSet/>
      <dgm:spPr/>
      <dgm:t>
        <a:bodyPr/>
        <a:lstStyle/>
        <a:p>
          <a:endParaRPr lang="cs-CZ"/>
        </a:p>
      </dgm:t>
    </dgm:pt>
    <dgm:pt modelId="{1F2E35A7-CB5E-4BD1-BE98-7B8C36B66299}" type="sibTrans" cxnId="{C7C71CF4-B3D9-4458-819F-810D256237D7}">
      <dgm:prSet/>
      <dgm:spPr/>
      <dgm:t>
        <a:bodyPr/>
        <a:lstStyle/>
        <a:p>
          <a:endParaRPr lang="cs-CZ"/>
        </a:p>
      </dgm:t>
    </dgm:pt>
    <dgm:pt modelId="{71B547FD-07D8-4B61-848B-3B6E08343E81}">
      <dgm:prSet phldrT="[Text]" phldr="1"/>
      <dgm:spPr/>
      <dgm:t>
        <a:bodyPr/>
        <a:lstStyle/>
        <a:p>
          <a:endParaRPr lang="cs-CZ"/>
        </a:p>
      </dgm:t>
    </dgm:pt>
    <dgm:pt modelId="{2DD757B5-351D-4777-94C5-DBEC90FF3883}" type="parTrans" cxnId="{CE9740BC-67DD-4F46-82EA-A933720AEBE8}">
      <dgm:prSet/>
      <dgm:spPr/>
      <dgm:t>
        <a:bodyPr/>
        <a:lstStyle/>
        <a:p>
          <a:endParaRPr lang="cs-CZ"/>
        </a:p>
      </dgm:t>
    </dgm:pt>
    <dgm:pt modelId="{9F8E95DB-82D8-47B6-AD3A-CC05432F5473}" type="sibTrans" cxnId="{CE9740BC-67DD-4F46-82EA-A933720AEBE8}">
      <dgm:prSet/>
      <dgm:spPr/>
      <dgm:t>
        <a:bodyPr/>
        <a:lstStyle/>
        <a:p>
          <a:endParaRPr lang="cs-CZ"/>
        </a:p>
      </dgm:t>
    </dgm:pt>
    <dgm:pt modelId="{0D19508D-9B89-4D07-8659-27EC28472DA0}">
      <dgm:prSet phldrT="[Text]"/>
      <dgm:spPr/>
      <dgm:t>
        <a:bodyPr/>
        <a:lstStyle/>
        <a:p>
          <a:r>
            <a:rPr lang="cs-CZ" dirty="0" smtClean="0"/>
            <a:t>Kadmium</a:t>
          </a:r>
          <a:endParaRPr lang="cs-CZ" dirty="0"/>
        </a:p>
      </dgm:t>
    </dgm:pt>
    <dgm:pt modelId="{9859C25D-D632-42C9-BAF3-19D046B25BA8}" type="parTrans" cxnId="{706A9DD5-4E2B-4DD0-93FD-B4C3F58FDFA2}">
      <dgm:prSet/>
      <dgm:spPr/>
      <dgm:t>
        <a:bodyPr/>
        <a:lstStyle/>
        <a:p>
          <a:endParaRPr lang="cs-CZ"/>
        </a:p>
      </dgm:t>
    </dgm:pt>
    <dgm:pt modelId="{0950EC01-CCDF-4B88-B80F-466A80ED2DEA}" type="sibTrans" cxnId="{706A9DD5-4E2B-4DD0-93FD-B4C3F58FDFA2}">
      <dgm:prSet/>
      <dgm:spPr/>
      <dgm:t>
        <a:bodyPr/>
        <a:lstStyle/>
        <a:p>
          <a:endParaRPr lang="cs-CZ"/>
        </a:p>
      </dgm:t>
    </dgm:pt>
    <dgm:pt modelId="{0EE3A649-DD01-4A89-A6A1-AEDDEE56FA32}">
      <dgm:prSet phldrT="[Text]"/>
      <dgm:spPr/>
      <dgm:t>
        <a:bodyPr/>
        <a:lstStyle/>
        <a:p>
          <a:r>
            <a:rPr lang="cs-CZ" dirty="0" smtClean="0"/>
            <a:t> Poškození proximálních tubulů ledvin</a:t>
          </a:r>
          <a:endParaRPr lang="cs-CZ" dirty="0"/>
        </a:p>
      </dgm:t>
    </dgm:pt>
    <dgm:pt modelId="{B5EC7CF5-F8E6-4673-9CB3-8F0570D4D8BE}" type="parTrans" cxnId="{F2364777-BF75-4743-8312-88132E7B6509}">
      <dgm:prSet/>
      <dgm:spPr/>
      <dgm:t>
        <a:bodyPr/>
        <a:lstStyle/>
        <a:p>
          <a:endParaRPr lang="cs-CZ"/>
        </a:p>
      </dgm:t>
    </dgm:pt>
    <dgm:pt modelId="{76C39730-4F34-42C0-9A0B-E7BC1DD80AC8}" type="sibTrans" cxnId="{F2364777-BF75-4743-8312-88132E7B6509}">
      <dgm:prSet/>
      <dgm:spPr/>
      <dgm:t>
        <a:bodyPr/>
        <a:lstStyle/>
        <a:p>
          <a:endParaRPr lang="cs-CZ"/>
        </a:p>
      </dgm:t>
    </dgm:pt>
    <dgm:pt modelId="{12DBB9C5-5CAA-476A-A1E3-F19AF8B077FE}">
      <dgm:prSet phldrT="[Text]" phldr="1"/>
      <dgm:spPr/>
      <dgm:t>
        <a:bodyPr/>
        <a:lstStyle/>
        <a:p>
          <a:endParaRPr lang="cs-CZ"/>
        </a:p>
      </dgm:t>
    </dgm:pt>
    <dgm:pt modelId="{43C23308-4566-4490-94CD-4E3490965DB3}" type="parTrans" cxnId="{B0CFD76E-CF1B-4500-8B2A-D0072AE5454A}">
      <dgm:prSet/>
      <dgm:spPr/>
      <dgm:t>
        <a:bodyPr/>
        <a:lstStyle/>
        <a:p>
          <a:endParaRPr lang="cs-CZ"/>
        </a:p>
      </dgm:t>
    </dgm:pt>
    <dgm:pt modelId="{3475E4D5-BA54-44F3-A598-20FFE5028B10}" type="sibTrans" cxnId="{B0CFD76E-CF1B-4500-8B2A-D0072AE5454A}">
      <dgm:prSet/>
      <dgm:spPr/>
      <dgm:t>
        <a:bodyPr/>
        <a:lstStyle/>
        <a:p>
          <a:endParaRPr lang="cs-CZ"/>
        </a:p>
      </dgm:t>
    </dgm:pt>
    <dgm:pt modelId="{632FD660-7C17-45A4-948E-CB0698E6B56D}">
      <dgm:prSet phldrT="[Text]"/>
      <dgm:spPr/>
      <dgm:t>
        <a:bodyPr/>
        <a:lstStyle/>
        <a:p>
          <a:r>
            <a:rPr lang="cs-CZ" dirty="0" smtClean="0"/>
            <a:t>Rtuť</a:t>
          </a:r>
          <a:endParaRPr lang="cs-CZ" dirty="0"/>
        </a:p>
      </dgm:t>
    </dgm:pt>
    <dgm:pt modelId="{0A678C3F-0BCD-4CEA-8922-AF4B277F7941}" type="parTrans" cxnId="{E6815C62-F31A-40D6-ADA3-3C507C0A601F}">
      <dgm:prSet/>
      <dgm:spPr/>
      <dgm:t>
        <a:bodyPr/>
        <a:lstStyle/>
        <a:p>
          <a:endParaRPr lang="cs-CZ"/>
        </a:p>
      </dgm:t>
    </dgm:pt>
    <dgm:pt modelId="{64EAFCB6-26DD-4591-8898-9F1BF3BAFFB6}" type="sibTrans" cxnId="{E6815C62-F31A-40D6-ADA3-3C507C0A601F}">
      <dgm:prSet/>
      <dgm:spPr/>
      <dgm:t>
        <a:bodyPr/>
        <a:lstStyle/>
        <a:p>
          <a:endParaRPr lang="cs-CZ"/>
        </a:p>
      </dgm:t>
    </dgm:pt>
    <dgm:pt modelId="{B0CDEC30-B1AE-4523-9FD2-051A9004584E}">
      <dgm:prSet phldrT="[Text]"/>
      <dgm:spPr/>
      <dgm:t>
        <a:bodyPr/>
        <a:lstStyle/>
        <a:p>
          <a:r>
            <a:rPr lang="cs-CZ" dirty="0" smtClean="0"/>
            <a:t> Neurologická poškození</a:t>
          </a:r>
          <a:endParaRPr lang="cs-CZ" dirty="0"/>
        </a:p>
      </dgm:t>
    </dgm:pt>
    <dgm:pt modelId="{7BE8603F-549F-4855-9B49-8D2878D66BEB}" type="parTrans" cxnId="{1072F58C-60FA-4226-A256-1E46A9887F63}">
      <dgm:prSet/>
      <dgm:spPr/>
      <dgm:t>
        <a:bodyPr/>
        <a:lstStyle/>
        <a:p>
          <a:endParaRPr lang="cs-CZ"/>
        </a:p>
      </dgm:t>
    </dgm:pt>
    <dgm:pt modelId="{AEC7C83F-5224-462E-AC29-5C6F25E759EA}" type="sibTrans" cxnId="{1072F58C-60FA-4226-A256-1E46A9887F63}">
      <dgm:prSet/>
      <dgm:spPr/>
      <dgm:t>
        <a:bodyPr/>
        <a:lstStyle/>
        <a:p>
          <a:endParaRPr lang="cs-CZ"/>
        </a:p>
      </dgm:t>
    </dgm:pt>
    <dgm:pt modelId="{F4B5AD59-544C-4543-B2A1-541A974514C7}">
      <dgm:prSet phldrT="[Text]" phldr="1"/>
      <dgm:spPr/>
      <dgm:t>
        <a:bodyPr/>
        <a:lstStyle/>
        <a:p>
          <a:endParaRPr lang="cs-CZ"/>
        </a:p>
      </dgm:t>
    </dgm:pt>
    <dgm:pt modelId="{CE6C2A85-3E5A-43C5-A225-CC95387016EB}" type="parTrans" cxnId="{28163CAC-17A9-4935-920A-FE18261B9272}">
      <dgm:prSet/>
      <dgm:spPr/>
      <dgm:t>
        <a:bodyPr/>
        <a:lstStyle/>
        <a:p>
          <a:endParaRPr lang="cs-CZ"/>
        </a:p>
      </dgm:t>
    </dgm:pt>
    <dgm:pt modelId="{EA57F018-9DC4-4F92-95FE-6124F84DFFB3}" type="sibTrans" cxnId="{28163CAC-17A9-4935-920A-FE18261B9272}">
      <dgm:prSet/>
      <dgm:spPr/>
      <dgm:t>
        <a:bodyPr/>
        <a:lstStyle/>
        <a:p>
          <a:endParaRPr lang="cs-CZ"/>
        </a:p>
      </dgm:t>
    </dgm:pt>
    <dgm:pt modelId="{53A00EB9-BE2E-4AA6-AA4F-42CBD3D650AF}" type="pres">
      <dgm:prSet presAssocID="{B202D024-A9DC-48E8-BE04-EEC850C64DD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65ADE2AA-1A81-46A4-8128-DE4898524AC8}" type="pres">
      <dgm:prSet presAssocID="{AD4DB1D5-4A0C-4DFA-B8F6-92684CE1AE77}" presName="composite" presStyleCnt="0"/>
      <dgm:spPr/>
    </dgm:pt>
    <dgm:pt modelId="{B3DA89BD-0440-46B8-9BAE-E89B9AB13058}" type="pres">
      <dgm:prSet presAssocID="{AD4DB1D5-4A0C-4DFA-B8F6-92684CE1AE7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5C3FB5A-F68D-45AA-922F-4F852715E622}" type="pres">
      <dgm:prSet presAssocID="{AD4DB1D5-4A0C-4DFA-B8F6-92684CE1AE7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B644C2E5-3EB0-4445-B152-CE68C0ACA4F7}" type="pres">
      <dgm:prSet presAssocID="{AD4DB1D5-4A0C-4DFA-B8F6-92684CE1AE77}" presName="Accent" presStyleLbl="parChTrans1D1" presStyleIdx="0" presStyleCnt="3"/>
      <dgm:spPr/>
    </dgm:pt>
    <dgm:pt modelId="{24C8F691-3642-4BF8-933B-A0245CBDED17}" type="pres">
      <dgm:prSet presAssocID="{AD4DB1D5-4A0C-4DFA-B8F6-92684CE1AE77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0F65CA99-7239-4887-915F-95327E0BEBF9}" type="pres">
      <dgm:prSet presAssocID="{8550457B-1B76-4F87-BE7C-A7376F3E45A3}" presName="sibTrans" presStyleCnt="0"/>
      <dgm:spPr/>
    </dgm:pt>
    <dgm:pt modelId="{92585C29-9378-4DF1-8B4A-53C54E57F6B4}" type="pres">
      <dgm:prSet presAssocID="{0D19508D-9B89-4D07-8659-27EC28472DA0}" presName="composite" presStyleCnt="0"/>
      <dgm:spPr/>
    </dgm:pt>
    <dgm:pt modelId="{7231D671-EBE1-4431-A320-1E00B8744E75}" type="pres">
      <dgm:prSet presAssocID="{0D19508D-9B89-4D07-8659-27EC28472DA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2160557-E740-4534-B787-476A6173B7CD}" type="pres">
      <dgm:prSet presAssocID="{0D19508D-9B89-4D07-8659-27EC28472DA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B868A9E7-2D1C-4800-9DAB-13809D2BE407}" type="pres">
      <dgm:prSet presAssocID="{0D19508D-9B89-4D07-8659-27EC28472DA0}" presName="Accent" presStyleLbl="parChTrans1D1" presStyleIdx="1" presStyleCnt="3"/>
      <dgm:spPr/>
    </dgm:pt>
    <dgm:pt modelId="{0A7563C7-4AC1-4BAA-9255-3E7DE92CAB9C}" type="pres">
      <dgm:prSet presAssocID="{0D19508D-9B89-4D07-8659-27EC28472DA0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8290840-CA14-4D5B-BE4C-402E475F7EFC}" type="pres">
      <dgm:prSet presAssocID="{0950EC01-CCDF-4B88-B80F-466A80ED2DEA}" presName="sibTrans" presStyleCnt="0"/>
      <dgm:spPr/>
    </dgm:pt>
    <dgm:pt modelId="{F5984C93-9AAB-4C99-9FAA-7C25B501BB50}" type="pres">
      <dgm:prSet presAssocID="{632FD660-7C17-45A4-948E-CB0698E6B56D}" presName="composite" presStyleCnt="0"/>
      <dgm:spPr/>
    </dgm:pt>
    <dgm:pt modelId="{A0E274C2-FF7F-4973-A6CF-05A8A59EFB61}" type="pres">
      <dgm:prSet presAssocID="{632FD660-7C17-45A4-948E-CB0698E6B56D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8E5D689-48AC-4D17-8769-36F09CD96183}" type="pres">
      <dgm:prSet presAssocID="{632FD660-7C17-45A4-948E-CB0698E6B56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9D8C8FB1-2AF8-4779-B55B-9A8553B0F57A}" type="pres">
      <dgm:prSet presAssocID="{632FD660-7C17-45A4-948E-CB0698E6B56D}" presName="Accent" presStyleLbl="parChTrans1D1" presStyleIdx="2" presStyleCnt="3"/>
      <dgm:spPr/>
    </dgm:pt>
    <dgm:pt modelId="{006E3CC2-2F67-4393-AC88-A1D899445866}" type="pres">
      <dgm:prSet presAssocID="{632FD660-7C17-45A4-948E-CB0698E6B56D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0CFD76E-CF1B-4500-8B2A-D0072AE5454A}" srcId="{0D19508D-9B89-4D07-8659-27EC28472DA0}" destId="{12DBB9C5-5CAA-476A-A1E3-F19AF8B077FE}" srcOrd="1" destOrd="0" parTransId="{43C23308-4566-4490-94CD-4E3490965DB3}" sibTransId="{3475E4D5-BA54-44F3-A598-20FFE5028B10}"/>
    <dgm:cxn modelId="{CE9740BC-67DD-4F46-82EA-A933720AEBE8}" srcId="{AD4DB1D5-4A0C-4DFA-B8F6-92684CE1AE77}" destId="{71B547FD-07D8-4B61-848B-3B6E08343E81}" srcOrd="1" destOrd="0" parTransId="{2DD757B5-351D-4777-94C5-DBEC90FF3883}" sibTransId="{9F8E95DB-82D8-47B6-AD3A-CC05432F5473}"/>
    <dgm:cxn modelId="{DD8089F5-EA82-460F-939A-C3D4AFD7A4AF}" type="presOf" srcId="{71B547FD-07D8-4B61-848B-3B6E08343E81}" destId="{24C8F691-3642-4BF8-933B-A0245CBDED17}" srcOrd="0" destOrd="0" presId="urn:microsoft.com/office/officeart/2011/layout/TabList"/>
    <dgm:cxn modelId="{F37E2C1D-EDE6-4896-AFEE-AD5C5DAA5322}" type="presOf" srcId="{B202D024-A9DC-48E8-BE04-EEC850C64DD9}" destId="{53A00EB9-BE2E-4AA6-AA4F-42CBD3D650AF}" srcOrd="0" destOrd="0" presId="urn:microsoft.com/office/officeart/2011/layout/TabList"/>
    <dgm:cxn modelId="{E6815C62-F31A-40D6-ADA3-3C507C0A601F}" srcId="{B202D024-A9DC-48E8-BE04-EEC850C64DD9}" destId="{632FD660-7C17-45A4-948E-CB0698E6B56D}" srcOrd="2" destOrd="0" parTransId="{0A678C3F-0BCD-4CEA-8922-AF4B277F7941}" sibTransId="{64EAFCB6-26DD-4591-8898-9F1BF3BAFFB6}"/>
    <dgm:cxn modelId="{5050638E-A2DA-4B66-8E27-D03461628715}" type="presOf" srcId="{12DBB9C5-5CAA-476A-A1E3-F19AF8B077FE}" destId="{0A7563C7-4AC1-4BAA-9255-3E7DE92CAB9C}" srcOrd="0" destOrd="0" presId="urn:microsoft.com/office/officeart/2011/layout/TabList"/>
    <dgm:cxn modelId="{6FC1F136-63E0-4746-B0F9-07ED5AFD195D}" type="presOf" srcId="{F4B5AD59-544C-4543-B2A1-541A974514C7}" destId="{006E3CC2-2F67-4393-AC88-A1D899445866}" srcOrd="0" destOrd="0" presId="urn:microsoft.com/office/officeart/2011/layout/TabList"/>
    <dgm:cxn modelId="{9044404F-1AA5-4662-B044-CA377B4EC55E}" srcId="{B202D024-A9DC-48E8-BE04-EEC850C64DD9}" destId="{AD4DB1D5-4A0C-4DFA-B8F6-92684CE1AE77}" srcOrd="0" destOrd="0" parTransId="{1047453B-AEAD-42AC-9D48-DF89A5E8C729}" sibTransId="{8550457B-1B76-4F87-BE7C-A7376F3E45A3}"/>
    <dgm:cxn modelId="{5858658F-7985-41BE-A6A2-3B35AB5F28B6}" type="presOf" srcId="{AEA7A11F-4576-44F8-9C62-3E23D4C820E7}" destId="{B3DA89BD-0440-46B8-9BAE-E89B9AB13058}" srcOrd="0" destOrd="0" presId="urn:microsoft.com/office/officeart/2011/layout/TabList"/>
    <dgm:cxn modelId="{261C47B5-B404-4BDA-A37C-E94CF4433985}" type="presOf" srcId="{0EE3A649-DD01-4A89-A6A1-AEDDEE56FA32}" destId="{7231D671-EBE1-4431-A320-1E00B8744E75}" srcOrd="0" destOrd="0" presId="urn:microsoft.com/office/officeart/2011/layout/TabList"/>
    <dgm:cxn modelId="{F2364777-BF75-4743-8312-88132E7B6509}" srcId="{0D19508D-9B89-4D07-8659-27EC28472DA0}" destId="{0EE3A649-DD01-4A89-A6A1-AEDDEE56FA32}" srcOrd="0" destOrd="0" parTransId="{B5EC7CF5-F8E6-4673-9CB3-8F0570D4D8BE}" sibTransId="{76C39730-4F34-42C0-9A0B-E7BC1DD80AC8}"/>
    <dgm:cxn modelId="{1072F58C-60FA-4226-A256-1E46A9887F63}" srcId="{632FD660-7C17-45A4-948E-CB0698E6B56D}" destId="{B0CDEC30-B1AE-4523-9FD2-051A9004584E}" srcOrd="0" destOrd="0" parTransId="{7BE8603F-549F-4855-9B49-8D2878D66BEB}" sibTransId="{AEC7C83F-5224-462E-AC29-5C6F25E759EA}"/>
    <dgm:cxn modelId="{706A9DD5-4E2B-4DD0-93FD-B4C3F58FDFA2}" srcId="{B202D024-A9DC-48E8-BE04-EEC850C64DD9}" destId="{0D19508D-9B89-4D07-8659-27EC28472DA0}" srcOrd="1" destOrd="0" parTransId="{9859C25D-D632-42C9-BAF3-19D046B25BA8}" sibTransId="{0950EC01-CCDF-4B88-B80F-466A80ED2DEA}"/>
    <dgm:cxn modelId="{28163CAC-17A9-4935-920A-FE18261B9272}" srcId="{632FD660-7C17-45A4-948E-CB0698E6B56D}" destId="{F4B5AD59-544C-4543-B2A1-541A974514C7}" srcOrd="1" destOrd="0" parTransId="{CE6C2A85-3E5A-43C5-A225-CC95387016EB}" sibTransId="{EA57F018-9DC4-4F92-95FE-6124F84DFFB3}"/>
    <dgm:cxn modelId="{9E72E9EA-1AA0-4E50-9FD3-0D181F6FF51F}" type="presOf" srcId="{0D19508D-9B89-4D07-8659-27EC28472DA0}" destId="{72160557-E740-4534-B787-476A6173B7CD}" srcOrd="0" destOrd="0" presId="urn:microsoft.com/office/officeart/2011/layout/TabList"/>
    <dgm:cxn modelId="{0D727B3B-5F93-417D-9AAC-6DDF3877D5C3}" type="presOf" srcId="{B0CDEC30-B1AE-4523-9FD2-051A9004584E}" destId="{A0E274C2-FF7F-4973-A6CF-05A8A59EFB61}" srcOrd="0" destOrd="0" presId="urn:microsoft.com/office/officeart/2011/layout/TabList"/>
    <dgm:cxn modelId="{C7C71CF4-B3D9-4458-819F-810D256237D7}" srcId="{AD4DB1D5-4A0C-4DFA-B8F6-92684CE1AE77}" destId="{AEA7A11F-4576-44F8-9C62-3E23D4C820E7}" srcOrd="0" destOrd="0" parTransId="{FE0548DE-2C50-46BF-9436-538DA30E2CD7}" sibTransId="{1F2E35A7-CB5E-4BD1-BE98-7B8C36B66299}"/>
    <dgm:cxn modelId="{592C4DD5-8523-4F9F-B803-E121E1572BF0}" type="presOf" srcId="{AD4DB1D5-4A0C-4DFA-B8F6-92684CE1AE77}" destId="{C5C3FB5A-F68D-45AA-922F-4F852715E622}" srcOrd="0" destOrd="0" presId="urn:microsoft.com/office/officeart/2011/layout/TabList"/>
    <dgm:cxn modelId="{93D5A633-7FCE-40CA-9004-120556850138}" type="presOf" srcId="{632FD660-7C17-45A4-948E-CB0698E6B56D}" destId="{88E5D689-48AC-4D17-8769-36F09CD96183}" srcOrd="0" destOrd="0" presId="urn:microsoft.com/office/officeart/2011/layout/TabList"/>
    <dgm:cxn modelId="{A0707FE3-0F8E-44ED-BEA3-45F7726F7C55}" type="presParOf" srcId="{53A00EB9-BE2E-4AA6-AA4F-42CBD3D650AF}" destId="{65ADE2AA-1A81-46A4-8128-DE4898524AC8}" srcOrd="0" destOrd="0" presId="urn:microsoft.com/office/officeart/2011/layout/TabList"/>
    <dgm:cxn modelId="{935B10C5-F38B-4ABC-A391-6063909810F8}" type="presParOf" srcId="{65ADE2AA-1A81-46A4-8128-DE4898524AC8}" destId="{B3DA89BD-0440-46B8-9BAE-E89B9AB13058}" srcOrd="0" destOrd="0" presId="urn:microsoft.com/office/officeart/2011/layout/TabList"/>
    <dgm:cxn modelId="{348A26F7-7D68-40DF-BDBD-525B0D05C4D6}" type="presParOf" srcId="{65ADE2AA-1A81-46A4-8128-DE4898524AC8}" destId="{C5C3FB5A-F68D-45AA-922F-4F852715E622}" srcOrd="1" destOrd="0" presId="urn:microsoft.com/office/officeart/2011/layout/TabList"/>
    <dgm:cxn modelId="{D821B44E-0E75-4591-B248-7334A8F8C305}" type="presParOf" srcId="{65ADE2AA-1A81-46A4-8128-DE4898524AC8}" destId="{B644C2E5-3EB0-4445-B152-CE68C0ACA4F7}" srcOrd="2" destOrd="0" presId="urn:microsoft.com/office/officeart/2011/layout/TabList"/>
    <dgm:cxn modelId="{20DEB7D4-71EE-47B0-B628-9B951B85F97B}" type="presParOf" srcId="{53A00EB9-BE2E-4AA6-AA4F-42CBD3D650AF}" destId="{24C8F691-3642-4BF8-933B-A0245CBDED17}" srcOrd="1" destOrd="0" presId="urn:microsoft.com/office/officeart/2011/layout/TabList"/>
    <dgm:cxn modelId="{73F6CBE1-9C06-4C92-AA08-196CDEC5751D}" type="presParOf" srcId="{53A00EB9-BE2E-4AA6-AA4F-42CBD3D650AF}" destId="{0F65CA99-7239-4887-915F-95327E0BEBF9}" srcOrd="2" destOrd="0" presId="urn:microsoft.com/office/officeart/2011/layout/TabList"/>
    <dgm:cxn modelId="{20DAE373-8D3C-4250-A5B6-73BA1B9F0B78}" type="presParOf" srcId="{53A00EB9-BE2E-4AA6-AA4F-42CBD3D650AF}" destId="{92585C29-9378-4DF1-8B4A-53C54E57F6B4}" srcOrd="3" destOrd="0" presId="urn:microsoft.com/office/officeart/2011/layout/TabList"/>
    <dgm:cxn modelId="{B0AD2D3C-1EA4-4A21-AB67-F8635FFC02BF}" type="presParOf" srcId="{92585C29-9378-4DF1-8B4A-53C54E57F6B4}" destId="{7231D671-EBE1-4431-A320-1E00B8744E75}" srcOrd="0" destOrd="0" presId="urn:microsoft.com/office/officeart/2011/layout/TabList"/>
    <dgm:cxn modelId="{F1546219-5D61-4AFA-B445-0706970FBECD}" type="presParOf" srcId="{92585C29-9378-4DF1-8B4A-53C54E57F6B4}" destId="{72160557-E740-4534-B787-476A6173B7CD}" srcOrd="1" destOrd="0" presId="urn:microsoft.com/office/officeart/2011/layout/TabList"/>
    <dgm:cxn modelId="{0D21BB50-85E1-4FE8-B3AE-2DF3CCE9EA84}" type="presParOf" srcId="{92585C29-9378-4DF1-8B4A-53C54E57F6B4}" destId="{B868A9E7-2D1C-4800-9DAB-13809D2BE407}" srcOrd="2" destOrd="0" presId="urn:microsoft.com/office/officeart/2011/layout/TabList"/>
    <dgm:cxn modelId="{340A2F44-D010-41BF-A879-3B1FE04ED9A2}" type="presParOf" srcId="{53A00EB9-BE2E-4AA6-AA4F-42CBD3D650AF}" destId="{0A7563C7-4AC1-4BAA-9255-3E7DE92CAB9C}" srcOrd="4" destOrd="0" presId="urn:microsoft.com/office/officeart/2011/layout/TabList"/>
    <dgm:cxn modelId="{63C00F6A-B93A-461E-AEE5-9840386C87A6}" type="presParOf" srcId="{53A00EB9-BE2E-4AA6-AA4F-42CBD3D650AF}" destId="{B8290840-CA14-4D5B-BE4C-402E475F7EFC}" srcOrd="5" destOrd="0" presId="urn:microsoft.com/office/officeart/2011/layout/TabList"/>
    <dgm:cxn modelId="{B23DACB0-C6ED-4D48-AEB7-B56C5511871A}" type="presParOf" srcId="{53A00EB9-BE2E-4AA6-AA4F-42CBD3D650AF}" destId="{F5984C93-9AAB-4C99-9FAA-7C25B501BB50}" srcOrd="6" destOrd="0" presId="urn:microsoft.com/office/officeart/2011/layout/TabList"/>
    <dgm:cxn modelId="{42FEDC4C-E917-4AAB-9B56-A2C05C102029}" type="presParOf" srcId="{F5984C93-9AAB-4C99-9FAA-7C25B501BB50}" destId="{A0E274C2-FF7F-4973-A6CF-05A8A59EFB61}" srcOrd="0" destOrd="0" presId="urn:microsoft.com/office/officeart/2011/layout/TabList"/>
    <dgm:cxn modelId="{AF1C6555-F380-4730-9D2E-AB1B11975D8B}" type="presParOf" srcId="{F5984C93-9AAB-4C99-9FAA-7C25B501BB50}" destId="{88E5D689-48AC-4D17-8769-36F09CD96183}" srcOrd="1" destOrd="0" presId="urn:microsoft.com/office/officeart/2011/layout/TabList"/>
    <dgm:cxn modelId="{AE25BFAE-888B-47EC-BC93-E8B4946DEBCB}" type="presParOf" srcId="{F5984C93-9AAB-4C99-9FAA-7C25B501BB50}" destId="{9D8C8FB1-2AF8-4779-B55B-9A8553B0F57A}" srcOrd="2" destOrd="0" presId="urn:microsoft.com/office/officeart/2011/layout/TabList"/>
    <dgm:cxn modelId="{E21144A1-EB71-4729-BE84-92B4746F31FE}" type="presParOf" srcId="{53A00EB9-BE2E-4AA6-AA4F-42CBD3D650AF}" destId="{006E3CC2-2F67-4393-AC88-A1D899445866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541E7-5CFD-445C-8B29-FC14BD9A65C3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20D8953E-D08B-4089-9443-BDBAD26E896A}">
      <dgm:prSet phldrT="[Text]"/>
      <dgm:spPr/>
      <dgm:t>
        <a:bodyPr/>
        <a:lstStyle/>
        <a:p>
          <a:r>
            <a:rPr lang="cs-CZ" dirty="0" smtClean="0"/>
            <a:t>Biotransformace (metabolismus) – fáze I</a:t>
          </a:r>
          <a:endParaRPr lang="cs-CZ" dirty="0"/>
        </a:p>
      </dgm:t>
    </dgm:pt>
    <dgm:pt modelId="{B592AE27-A84A-441D-8B70-A0C7DFFC12BE}" type="parTrans" cxnId="{3134269C-CE94-44AE-81C3-37D29304B504}">
      <dgm:prSet/>
      <dgm:spPr/>
      <dgm:t>
        <a:bodyPr/>
        <a:lstStyle/>
        <a:p>
          <a:endParaRPr lang="cs-CZ"/>
        </a:p>
      </dgm:t>
    </dgm:pt>
    <dgm:pt modelId="{8C0CED34-08EA-480F-BE63-F3E5A0D02A2D}" type="sibTrans" cxnId="{3134269C-CE94-44AE-81C3-37D29304B504}">
      <dgm:prSet/>
      <dgm:spPr/>
      <dgm:t>
        <a:bodyPr/>
        <a:lstStyle/>
        <a:p>
          <a:endParaRPr lang="cs-CZ"/>
        </a:p>
      </dgm:t>
    </dgm:pt>
    <dgm:pt modelId="{BF2DD880-EEA5-44F0-B1DC-8EEC2667F0F7}">
      <dgm:prSet phldrT="[Text]"/>
      <dgm:spPr/>
      <dgm:t>
        <a:bodyPr/>
        <a:lstStyle/>
        <a:p>
          <a:r>
            <a:rPr lang="cs-CZ" dirty="0" smtClean="0"/>
            <a:t>Oxidace, redukce</a:t>
          </a:r>
          <a:endParaRPr lang="cs-CZ" dirty="0"/>
        </a:p>
      </dgm:t>
    </dgm:pt>
    <dgm:pt modelId="{5A84BE54-CED3-422B-9D23-EE9B4C521990}" type="parTrans" cxnId="{494B22EF-E8DF-4506-973F-4A778A779EE1}">
      <dgm:prSet/>
      <dgm:spPr/>
      <dgm:t>
        <a:bodyPr/>
        <a:lstStyle/>
        <a:p>
          <a:endParaRPr lang="cs-CZ"/>
        </a:p>
      </dgm:t>
    </dgm:pt>
    <dgm:pt modelId="{D41B71CD-5224-4D06-9BA1-B2BC1FD1E1AB}" type="sibTrans" cxnId="{494B22EF-E8DF-4506-973F-4A778A779EE1}">
      <dgm:prSet/>
      <dgm:spPr/>
      <dgm:t>
        <a:bodyPr/>
        <a:lstStyle/>
        <a:p>
          <a:endParaRPr lang="cs-CZ"/>
        </a:p>
      </dgm:t>
    </dgm:pt>
    <dgm:pt modelId="{E478B1C3-4CF0-4A02-BA00-50D1BDAD5824}">
      <dgm:prSet phldrT="[Text]"/>
      <dgm:spPr/>
      <dgm:t>
        <a:bodyPr/>
        <a:lstStyle/>
        <a:p>
          <a:r>
            <a:rPr lang="cs-CZ" dirty="0" smtClean="0"/>
            <a:t>např. alkohol – aldehyd - kyselina</a:t>
          </a:r>
          <a:endParaRPr lang="cs-CZ" dirty="0"/>
        </a:p>
      </dgm:t>
    </dgm:pt>
    <dgm:pt modelId="{A1D8F398-152E-4BD1-9AB9-A12C57A90A15}" type="parTrans" cxnId="{370E38A0-5533-4917-A5A2-64B78C049D6B}">
      <dgm:prSet/>
      <dgm:spPr/>
      <dgm:t>
        <a:bodyPr/>
        <a:lstStyle/>
        <a:p>
          <a:endParaRPr lang="cs-CZ"/>
        </a:p>
      </dgm:t>
    </dgm:pt>
    <dgm:pt modelId="{00C42D32-D777-4A8B-A82F-C0D4D1393984}" type="sibTrans" cxnId="{370E38A0-5533-4917-A5A2-64B78C049D6B}">
      <dgm:prSet/>
      <dgm:spPr/>
      <dgm:t>
        <a:bodyPr/>
        <a:lstStyle/>
        <a:p>
          <a:endParaRPr lang="cs-CZ"/>
        </a:p>
      </dgm:t>
    </dgm:pt>
    <dgm:pt modelId="{3D50E848-28CD-41A7-8A57-8554A8EFD085}">
      <dgm:prSet phldrT="[Text]"/>
      <dgm:spPr/>
      <dgm:t>
        <a:bodyPr/>
        <a:lstStyle/>
        <a:p>
          <a:r>
            <a:rPr lang="cs-CZ" dirty="0" smtClean="0"/>
            <a:t>Biotransformace (metabolismus) – fáze II</a:t>
          </a:r>
          <a:endParaRPr lang="cs-CZ" dirty="0"/>
        </a:p>
      </dgm:t>
    </dgm:pt>
    <dgm:pt modelId="{EC52D04F-BA91-45BD-B45C-00090A0D6575}" type="parTrans" cxnId="{DC36C6A7-76BA-496A-9CFC-C0EB9D8B130B}">
      <dgm:prSet/>
      <dgm:spPr/>
      <dgm:t>
        <a:bodyPr/>
        <a:lstStyle/>
        <a:p>
          <a:endParaRPr lang="cs-CZ"/>
        </a:p>
      </dgm:t>
    </dgm:pt>
    <dgm:pt modelId="{2FF57939-1CB9-4755-9757-BAF04EC662DB}" type="sibTrans" cxnId="{DC36C6A7-76BA-496A-9CFC-C0EB9D8B130B}">
      <dgm:prSet/>
      <dgm:spPr/>
      <dgm:t>
        <a:bodyPr/>
        <a:lstStyle/>
        <a:p>
          <a:endParaRPr lang="cs-CZ"/>
        </a:p>
      </dgm:t>
    </dgm:pt>
    <dgm:pt modelId="{D9E4A208-F339-4477-8017-251AF618D85A}">
      <dgm:prSet phldrT="[Text]"/>
      <dgm:spPr/>
      <dgm:t>
        <a:bodyPr/>
        <a:lstStyle/>
        <a:p>
          <a:r>
            <a:rPr lang="cs-CZ" dirty="0" smtClean="0"/>
            <a:t>Konjugace</a:t>
          </a:r>
          <a:endParaRPr lang="cs-CZ" dirty="0"/>
        </a:p>
      </dgm:t>
    </dgm:pt>
    <dgm:pt modelId="{BA9CC510-62F7-45EF-9436-2B1147E2238E}" type="parTrans" cxnId="{34D475A3-5882-4FF7-9DC3-6DF8560B5F39}">
      <dgm:prSet/>
      <dgm:spPr/>
      <dgm:t>
        <a:bodyPr/>
        <a:lstStyle/>
        <a:p>
          <a:endParaRPr lang="cs-CZ"/>
        </a:p>
      </dgm:t>
    </dgm:pt>
    <dgm:pt modelId="{F70CCBA7-C452-41F0-81DE-0CFFE1A3B3D7}" type="sibTrans" cxnId="{34D475A3-5882-4FF7-9DC3-6DF8560B5F39}">
      <dgm:prSet/>
      <dgm:spPr/>
      <dgm:t>
        <a:bodyPr/>
        <a:lstStyle/>
        <a:p>
          <a:endParaRPr lang="cs-CZ"/>
        </a:p>
      </dgm:t>
    </dgm:pt>
    <dgm:pt modelId="{71C30F86-3E37-4592-95D8-B0853DAE4B0A}">
      <dgm:prSet phldrT="[Text]"/>
      <dgm:spPr/>
      <dgm:t>
        <a:bodyPr/>
        <a:lstStyle/>
        <a:p>
          <a:r>
            <a:rPr lang="cs-CZ" dirty="0" smtClean="0"/>
            <a:t>např. s kys. glukuronovou</a:t>
          </a:r>
          <a:endParaRPr lang="cs-CZ" dirty="0"/>
        </a:p>
      </dgm:t>
    </dgm:pt>
    <dgm:pt modelId="{875F508E-0523-41A9-BEE7-2F910C9F6BBF}" type="parTrans" cxnId="{6534D892-125E-4564-BB47-850757305F6E}">
      <dgm:prSet/>
      <dgm:spPr/>
      <dgm:t>
        <a:bodyPr/>
        <a:lstStyle/>
        <a:p>
          <a:endParaRPr lang="cs-CZ"/>
        </a:p>
      </dgm:t>
    </dgm:pt>
    <dgm:pt modelId="{2CCC37EF-5493-472B-8C07-D4413F5F2511}" type="sibTrans" cxnId="{6534D892-125E-4564-BB47-850757305F6E}">
      <dgm:prSet/>
      <dgm:spPr/>
      <dgm:t>
        <a:bodyPr/>
        <a:lstStyle/>
        <a:p>
          <a:endParaRPr lang="cs-CZ"/>
        </a:p>
      </dgm:t>
    </dgm:pt>
    <dgm:pt modelId="{C1C1F1C5-014A-4995-947C-0A5C721E473C}">
      <dgm:prSet phldrT="[Text]"/>
      <dgm:spPr/>
      <dgm:t>
        <a:bodyPr/>
        <a:lstStyle/>
        <a:p>
          <a:r>
            <a:rPr lang="cs-CZ" dirty="0" smtClean="0"/>
            <a:t>Vylučování (exkrece) jedu z organizmu</a:t>
          </a:r>
          <a:endParaRPr lang="cs-CZ" dirty="0"/>
        </a:p>
      </dgm:t>
    </dgm:pt>
    <dgm:pt modelId="{83D63A20-D4A4-4FD1-99D0-BF20F7232B4E}" type="parTrans" cxnId="{C7CFC336-5BFC-456D-A324-39AA33A3270A}">
      <dgm:prSet/>
      <dgm:spPr/>
      <dgm:t>
        <a:bodyPr/>
        <a:lstStyle/>
        <a:p>
          <a:endParaRPr lang="cs-CZ"/>
        </a:p>
      </dgm:t>
    </dgm:pt>
    <dgm:pt modelId="{4FAD4144-703A-44DF-8DB3-795E372C8319}" type="sibTrans" cxnId="{C7CFC336-5BFC-456D-A324-39AA33A3270A}">
      <dgm:prSet/>
      <dgm:spPr/>
      <dgm:t>
        <a:bodyPr/>
        <a:lstStyle/>
        <a:p>
          <a:endParaRPr lang="cs-CZ"/>
        </a:p>
      </dgm:t>
    </dgm:pt>
    <dgm:pt modelId="{0525B64E-2514-4808-BDC8-C436623CCB31}">
      <dgm:prSet phldrT="[Text]"/>
      <dgm:spPr/>
      <dgm:t>
        <a:bodyPr/>
        <a:lstStyle/>
        <a:p>
          <a:r>
            <a:rPr lang="cs-CZ" dirty="0" smtClean="0"/>
            <a:t>Ledviny, plíce, kůže</a:t>
          </a:r>
          <a:endParaRPr lang="cs-CZ" dirty="0"/>
        </a:p>
      </dgm:t>
    </dgm:pt>
    <dgm:pt modelId="{175D734D-BBAB-4B65-B9AC-4FA882B0F4FA}" type="parTrans" cxnId="{EBF49796-66CA-4278-8E70-95413AFA2C1C}">
      <dgm:prSet/>
      <dgm:spPr/>
      <dgm:t>
        <a:bodyPr/>
        <a:lstStyle/>
        <a:p>
          <a:endParaRPr lang="cs-CZ"/>
        </a:p>
      </dgm:t>
    </dgm:pt>
    <dgm:pt modelId="{2F64C691-D140-4A1D-A4FE-B29EE3D43986}" type="sibTrans" cxnId="{EBF49796-66CA-4278-8E70-95413AFA2C1C}">
      <dgm:prSet/>
      <dgm:spPr/>
      <dgm:t>
        <a:bodyPr/>
        <a:lstStyle/>
        <a:p>
          <a:endParaRPr lang="cs-CZ"/>
        </a:p>
      </dgm:t>
    </dgm:pt>
    <dgm:pt modelId="{F67EE437-EEFF-460F-A386-EA9DD2D4578D}">
      <dgm:prSet phldrT="[Text]"/>
      <dgm:spPr/>
      <dgm:t>
        <a:bodyPr/>
        <a:lstStyle/>
        <a:p>
          <a:r>
            <a:rPr lang="cs-CZ" dirty="0" smtClean="0"/>
            <a:t>vlasy, mléko, pot</a:t>
          </a:r>
          <a:endParaRPr lang="cs-CZ" dirty="0"/>
        </a:p>
      </dgm:t>
    </dgm:pt>
    <dgm:pt modelId="{4796F6D3-BA66-4F62-859C-1E764D6F3A91}" type="parTrans" cxnId="{49E2A88C-F1F4-4B42-A08E-F595BC9A46F0}">
      <dgm:prSet/>
      <dgm:spPr/>
      <dgm:t>
        <a:bodyPr/>
        <a:lstStyle/>
        <a:p>
          <a:endParaRPr lang="cs-CZ"/>
        </a:p>
      </dgm:t>
    </dgm:pt>
    <dgm:pt modelId="{65F2A8C5-3012-4740-9769-8F1C8EA96E9D}" type="sibTrans" cxnId="{49E2A88C-F1F4-4B42-A08E-F595BC9A46F0}">
      <dgm:prSet/>
      <dgm:spPr/>
      <dgm:t>
        <a:bodyPr/>
        <a:lstStyle/>
        <a:p>
          <a:endParaRPr lang="cs-CZ"/>
        </a:p>
      </dgm:t>
    </dgm:pt>
    <dgm:pt modelId="{074BC0DE-5C2A-4AB3-A0FD-2BE74D743F34}" type="pres">
      <dgm:prSet presAssocID="{81B541E7-5CFD-445C-8B29-FC14BD9A65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039B957-0133-486B-B8E6-A366636DEB5E}" type="pres">
      <dgm:prSet presAssocID="{C1C1F1C5-014A-4995-947C-0A5C721E473C}" presName="boxAndChildren" presStyleCnt="0"/>
      <dgm:spPr/>
    </dgm:pt>
    <dgm:pt modelId="{47F5A8AE-B705-4754-83E7-23F6D25E400E}" type="pres">
      <dgm:prSet presAssocID="{C1C1F1C5-014A-4995-947C-0A5C721E473C}" presName="parentTextBox" presStyleLbl="node1" presStyleIdx="0" presStyleCnt="3"/>
      <dgm:spPr/>
      <dgm:t>
        <a:bodyPr/>
        <a:lstStyle/>
        <a:p>
          <a:endParaRPr lang="cs-CZ"/>
        </a:p>
      </dgm:t>
    </dgm:pt>
    <dgm:pt modelId="{50384D62-92D6-4924-985F-0EEEB0A94D86}" type="pres">
      <dgm:prSet presAssocID="{C1C1F1C5-014A-4995-947C-0A5C721E473C}" presName="entireBox" presStyleLbl="node1" presStyleIdx="0" presStyleCnt="3"/>
      <dgm:spPr/>
      <dgm:t>
        <a:bodyPr/>
        <a:lstStyle/>
        <a:p>
          <a:endParaRPr lang="cs-CZ"/>
        </a:p>
      </dgm:t>
    </dgm:pt>
    <dgm:pt modelId="{52CC26BF-39C0-4261-A50E-EEFB1CFFD16B}" type="pres">
      <dgm:prSet presAssocID="{C1C1F1C5-014A-4995-947C-0A5C721E473C}" presName="descendantBox" presStyleCnt="0"/>
      <dgm:spPr/>
    </dgm:pt>
    <dgm:pt modelId="{2BF3F21C-BCBE-4A84-9144-7D037A132A56}" type="pres">
      <dgm:prSet presAssocID="{0525B64E-2514-4808-BDC8-C436623CCB31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C2E2F5D-D529-4278-A23F-0D403F96884C}" type="pres">
      <dgm:prSet presAssocID="{F67EE437-EEFF-460F-A386-EA9DD2D4578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3A8FD1-F582-4994-BD4D-8C45C5BC1D31}" type="pres">
      <dgm:prSet presAssocID="{2FF57939-1CB9-4755-9757-BAF04EC662DB}" presName="sp" presStyleCnt="0"/>
      <dgm:spPr/>
    </dgm:pt>
    <dgm:pt modelId="{8AC617E1-AB6F-49E3-99C3-ED80BFA864AD}" type="pres">
      <dgm:prSet presAssocID="{3D50E848-28CD-41A7-8A57-8554A8EFD085}" presName="arrowAndChildren" presStyleCnt="0"/>
      <dgm:spPr/>
    </dgm:pt>
    <dgm:pt modelId="{325152D5-DB02-4B1A-98A9-489C53F45A3B}" type="pres">
      <dgm:prSet presAssocID="{3D50E848-28CD-41A7-8A57-8554A8EFD085}" presName="parentTextArrow" presStyleLbl="node1" presStyleIdx="0" presStyleCnt="3"/>
      <dgm:spPr/>
      <dgm:t>
        <a:bodyPr/>
        <a:lstStyle/>
        <a:p>
          <a:endParaRPr lang="cs-CZ"/>
        </a:p>
      </dgm:t>
    </dgm:pt>
    <dgm:pt modelId="{7E77A67A-F1FB-4D98-98F8-5CE392C763C5}" type="pres">
      <dgm:prSet presAssocID="{3D50E848-28CD-41A7-8A57-8554A8EFD085}" presName="arrow" presStyleLbl="node1" presStyleIdx="1" presStyleCnt="3"/>
      <dgm:spPr/>
      <dgm:t>
        <a:bodyPr/>
        <a:lstStyle/>
        <a:p>
          <a:endParaRPr lang="cs-CZ"/>
        </a:p>
      </dgm:t>
    </dgm:pt>
    <dgm:pt modelId="{C9920FA2-39F7-4884-AA5C-5A1659206A04}" type="pres">
      <dgm:prSet presAssocID="{3D50E848-28CD-41A7-8A57-8554A8EFD085}" presName="descendantArrow" presStyleCnt="0"/>
      <dgm:spPr/>
    </dgm:pt>
    <dgm:pt modelId="{883AB9B7-F981-4F92-B2A6-E458BC778ADE}" type="pres">
      <dgm:prSet presAssocID="{D9E4A208-F339-4477-8017-251AF618D85A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096F46-2F74-4DEC-B299-917DB10F64DB}" type="pres">
      <dgm:prSet presAssocID="{71C30F86-3E37-4592-95D8-B0853DAE4B0A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B5E000-B372-48A2-AEE7-73BAE4B8953A}" type="pres">
      <dgm:prSet presAssocID="{8C0CED34-08EA-480F-BE63-F3E5A0D02A2D}" presName="sp" presStyleCnt="0"/>
      <dgm:spPr/>
    </dgm:pt>
    <dgm:pt modelId="{998718F1-2AF4-446D-893A-603CB1F293D4}" type="pres">
      <dgm:prSet presAssocID="{20D8953E-D08B-4089-9443-BDBAD26E896A}" presName="arrowAndChildren" presStyleCnt="0"/>
      <dgm:spPr/>
    </dgm:pt>
    <dgm:pt modelId="{2F6650C6-AC19-4384-8D6C-20D77BB09072}" type="pres">
      <dgm:prSet presAssocID="{20D8953E-D08B-4089-9443-BDBAD26E896A}" presName="parentTextArrow" presStyleLbl="node1" presStyleIdx="1" presStyleCnt="3"/>
      <dgm:spPr/>
      <dgm:t>
        <a:bodyPr/>
        <a:lstStyle/>
        <a:p>
          <a:endParaRPr lang="cs-CZ"/>
        </a:p>
      </dgm:t>
    </dgm:pt>
    <dgm:pt modelId="{2337293A-C392-4A26-9535-64A300DE4877}" type="pres">
      <dgm:prSet presAssocID="{20D8953E-D08B-4089-9443-BDBAD26E896A}" presName="arrow" presStyleLbl="node1" presStyleIdx="2" presStyleCnt="3"/>
      <dgm:spPr/>
      <dgm:t>
        <a:bodyPr/>
        <a:lstStyle/>
        <a:p>
          <a:endParaRPr lang="cs-CZ"/>
        </a:p>
      </dgm:t>
    </dgm:pt>
    <dgm:pt modelId="{AC4D16A3-4FE2-41E7-BF43-FD21E57BB5B9}" type="pres">
      <dgm:prSet presAssocID="{20D8953E-D08B-4089-9443-BDBAD26E896A}" presName="descendantArrow" presStyleCnt="0"/>
      <dgm:spPr/>
    </dgm:pt>
    <dgm:pt modelId="{9A03BFA0-AD4A-45BC-B121-0A0537F02D3D}" type="pres">
      <dgm:prSet presAssocID="{BF2DD880-EEA5-44F0-B1DC-8EEC2667F0F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C9B1ED-C4C2-4716-B087-1D53355A96E1}" type="pres">
      <dgm:prSet presAssocID="{E478B1C3-4CF0-4A02-BA00-50D1BDAD5824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33BC5BA-01C1-4370-BBC4-EE5E24141CC8}" type="presOf" srcId="{20D8953E-D08B-4089-9443-BDBAD26E896A}" destId="{2337293A-C392-4A26-9535-64A300DE4877}" srcOrd="1" destOrd="0" presId="urn:microsoft.com/office/officeart/2005/8/layout/process4"/>
    <dgm:cxn modelId="{B15B94D6-A9AF-414D-8617-6441A5EB7F88}" type="presOf" srcId="{3D50E848-28CD-41A7-8A57-8554A8EFD085}" destId="{7E77A67A-F1FB-4D98-98F8-5CE392C763C5}" srcOrd="1" destOrd="0" presId="urn:microsoft.com/office/officeart/2005/8/layout/process4"/>
    <dgm:cxn modelId="{BE8DFF22-3581-488C-AC49-5CA22F4D18A6}" type="presOf" srcId="{71C30F86-3E37-4592-95D8-B0853DAE4B0A}" destId="{12096F46-2F74-4DEC-B299-917DB10F64DB}" srcOrd="0" destOrd="0" presId="urn:microsoft.com/office/officeart/2005/8/layout/process4"/>
    <dgm:cxn modelId="{5AB73D8B-359B-45F1-8B7B-3796849A39ED}" type="presOf" srcId="{E478B1C3-4CF0-4A02-BA00-50D1BDAD5824}" destId="{17C9B1ED-C4C2-4716-B087-1D53355A96E1}" srcOrd="0" destOrd="0" presId="urn:microsoft.com/office/officeart/2005/8/layout/process4"/>
    <dgm:cxn modelId="{C7CFC336-5BFC-456D-A324-39AA33A3270A}" srcId="{81B541E7-5CFD-445C-8B29-FC14BD9A65C3}" destId="{C1C1F1C5-014A-4995-947C-0A5C721E473C}" srcOrd="2" destOrd="0" parTransId="{83D63A20-D4A4-4FD1-99D0-BF20F7232B4E}" sibTransId="{4FAD4144-703A-44DF-8DB3-795E372C8319}"/>
    <dgm:cxn modelId="{9C3A810D-2A3E-475B-ABE6-5A27EFCFBD01}" type="presOf" srcId="{BF2DD880-EEA5-44F0-B1DC-8EEC2667F0F7}" destId="{9A03BFA0-AD4A-45BC-B121-0A0537F02D3D}" srcOrd="0" destOrd="0" presId="urn:microsoft.com/office/officeart/2005/8/layout/process4"/>
    <dgm:cxn modelId="{E1EFDE87-1D71-4510-9BAC-C636AFD31830}" type="presOf" srcId="{0525B64E-2514-4808-BDC8-C436623CCB31}" destId="{2BF3F21C-BCBE-4A84-9144-7D037A132A56}" srcOrd="0" destOrd="0" presId="urn:microsoft.com/office/officeart/2005/8/layout/process4"/>
    <dgm:cxn modelId="{DC36C6A7-76BA-496A-9CFC-C0EB9D8B130B}" srcId="{81B541E7-5CFD-445C-8B29-FC14BD9A65C3}" destId="{3D50E848-28CD-41A7-8A57-8554A8EFD085}" srcOrd="1" destOrd="0" parTransId="{EC52D04F-BA91-45BD-B45C-00090A0D6575}" sibTransId="{2FF57939-1CB9-4755-9757-BAF04EC662DB}"/>
    <dgm:cxn modelId="{E25A5B3C-6BCC-4BD4-A969-D94146CA6233}" type="presOf" srcId="{3D50E848-28CD-41A7-8A57-8554A8EFD085}" destId="{325152D5-DB02-4B1A-98A9-489C53F45A3B}" srcOrd="0" destOrd="0" presId="urn:microsoft.com/office/officeart/2005/8/layout/process4"/>
    <dgm:cxn modelId="{3134269C-CE94-44AE-81C3-37D29304B504}" srcId="{81B541E7-5CFD-445C-8B29-FC14BD9A65C3}" destId="{20D8953E-D08B-4089-9443-BDBAD26E896A}" srcOrd="0" destOrd="0" parTransId="{B592AE27-A84A-441D-8B70-A0C7DFFC12BE}" sibTransId="{8C0CED34-08EA-480F-BE63-F3E5A0D02A2D}"/>
    <dgm:cxn modelId="{6534D892-125E-4564-BB47-850757305F6E}" srcId="{3D50E848-28CD-41A7-8A57-8554A8EFD085}" destId="{71C30F86-3E37-4592-95D8-B0853DAE4B0A}" srcOrd="1" destOrd="0" parTransId="{875F508E-0523-41A9-BEE7-2F910C9F6BBF}" sibTransId="{2CCC37EF-5493-472B-8C07-D4413F5F2511}"/>
    <dgm:cxn modelId="{34D475A3-5882-4FF7-9DC3-6DF8560B5F39}" srcId="{3D50E848-28CD-41A7-8A57-8554A8EFD085}" destId="{D9E4A208-F339-4477-8017-251AF618D85A}" srcOrd="0" destOrd="0" parTransId="{BA9CC510-62F7-45EF-9436-2B1147E2238E}" sibTransId="{F70CCBA7-C452-41F0-81DE-0CFFE1A3B3D7}"/>
    <dgm:cxn modelId="{370E38A0-5533-4917-A5A2-64B78C049D6B}" srcId="{20D8953E-D08B-4089-9443-BDBAD26E896A}" destId="{E478B1C3-4CF0-4A02-BA00-50D1BDAD5824}" srcOrd="1" destOrd="0" parTransId="{A1D8F398-152E-4BD1-9AB9-A12C57A90A15}" sibTransId="{00C42D32-D777-4A8B-A82F-C0D4D1393984}"/>
    <dgm:cxn modelId="{4623ED6B-CAFB-48F2-969E-2E6B92226913}" type="presOf" srcId="{81B541E7-5CFD-445C-8B29-FC14BD9A65C3}" destId="{074BC0DE-5C2A-4AB3-A0FD-2BE74D743F34}" srcOrd="0" destOrd="0" presId="urn:microsoft.com/office/officeart/2005/8/layout/process4"/>
    <dgm:cxn modelId="{36C587B5-298A-432F-A358-CEC9FD7234B1}" type="presOf" srcId="{D9E4A208-F339-4477-8017-251AF618D85A}" destId="{883AB9B7-F981-4F92-B2A6-E458BC778ADE}" srcOrd="0" destOrd="0" presId="urn:microsoft.com/office/officeart/2005/8/layout/process4"/>
    <dgm:cxn modelId="{494B22EF-E8DF-4506-973F-4A778A779EE1}" srcId="{20D8953E-D08B-4089-9443-BDBAD26E896A}" destId="{BF2DD880-EEA5-44F0-B1DC-8EEC2667F0F7}" srcOrd="0" destOrd="0" parTransId="{5A84BE54-CED3-422B-9D23-EE9B4C521990}" sibTransId="{D41B71CD-5224-4D06-9BA1-B2BC1FD1E1AB}"/>
    <dgm:cxn modelId="{BE5BA803-D818-41C7-84B9-C5E724CF7109}" type="presOf" srcId="{20D8953E-D08B-4089-9443-BDBAD26E896A}" destId="{2F6650C6-AC19-4384-8D6C-20D77BB09072}" srcOrd="0" destOrd="0" presId="urn:microsoft.com/office/officeart/2005/8/layout/process4"/>
    <dgm:cxn modelId="{EBF49796-66CA-4278-8E70-95413AFA2C1C}" srcId="{C1C1F1C5-014A-4995-947C-0A5C721E473C}" destId="{0525B64E-2514-4808-BDC8-C436623CCB31}" srcOrd="0" destOrd="0" parTransId="{175D734D-BBAB-4B65-B9AC-4FA882B0F4FA}" sibTransId="{2F64C691-D140-4A1D-A4FE-B29EE3D43986}"/>
    <dgm:cxn modelId="{65835137-FBA5-4F97-AD00-AADC19286F7B}" type="presOf" srcId="{F67EE437-EEFF-460F-A386-EA9DD2D4578D}" destId="{6C2E2F5D-D529-4278-A23F-0D403F96884C}" srcOrd="0" destOrd="0" presId="urn:microsoft.com/office/officeart/2005/8/layout/process4"/>
    <dgm:cxn modelId="{49E2A88C-F1F4-4B42-A08E-F595BC9A46F0}" srcId="{C1C1F1C5-014A-4995-947C-0A5C721E473C}" destId="{F67EE437-EEFF-460F-A386-EA9DD2D4578D}" srcOrd="1" destOrd="0" parTransId="{4796F6D3-BA66-4F62-859C-1E764D6F3A91}" sibTransId="{65F2A8C5-3012-4740-9769-8F1C8EA96E9D}"/>
    <dgm:cxn modelId="{923C15F2-1CA5-40D3-86A4-314D9E403B36}" type="presOf" srcId="{C1C1F1C5-014A-4995-947C-0A5C721E473C}" destId="{47F5A8AE-B705-4754-83E7-23F6D25E400E}" srcOrd="0" destOrd="0" presId="urn:microsoft.com/office/officeart/2005/8/layout/process4"/>
    <dgm:cxn modelId="{D048F40E-A96A-4300-B77B-746FE31EE534}" type="presOf" srcId="{C1C1F1C5-014A-4995-947C-0A5C721E473C}" destId="{50384D62-92D6-4924-985F-0EEEB0A94D86}" srcOrd="1" destOrd="0" presId="urn:microsoft.com/office/officeart/2005/8/layout/process4"/>
    <dgm:cxn modelId="{E3061D63-E361-4C35-9F11-7B873048D504}" type="presParOf" srcId="{074BC0DE-5C2A-4AB3-A0FD-2BE74D743F34}" destId="{7039B957-0133-486B-B8E6-A366636DEB5E}" srcOrd="0" destOrd="0" presId="urn:microsoft.com/office/officeart/2005/8/layout/process4"/>
    <dgm:cxn modelId="{C625E55E-DFB9-46F9-A204-F15B09D8576E}" type="presParOf" srcId="{7039B957-0133-486B-B8E6-A366636DEB5E}" destId="{47F5A8AE-B705-4754-83E7-23F6D25E400E}" srcOrd="0" destOrd="0" presId="urn:microsoft.com/office/officeart/2005/8/layout/process4"/>
    <dgm:cxn modelId="{E8B49DBC-92FA-492F-8D60-EC9EF0FBBB2C}" type="presParOf" srcId="{7039B957-0133-486B-B8E6-A366636DEB5E}" destId="{50384D62-92D6-4924-985F-0EEEB0A94D86}" srcOrd="1" destOrd="0" presId="urn:microsoft.com/office/officeart/2005/8/layout/process4"/>
    <dgm:cxn modelId="{A082D9D9-5277-45F9-B7B0-6EDE6C47C118}" type="presParOf" srcId="{7039B957-0133-486B-B8E6-A366636DEB5E}" destId="{52CC26BF-39C0-4261-A50E-EEFB1CFFD16B}" srcOrd="2" destOrd="0" presId="urn:microsoft.com/office/officeart/2005/8/layout/process4"/>
    <dgm:cxn modelId="{6369036A-B44E-4FEB-BB09-447291808B36}" type="presParOf" srcId="{52CC26BF-39C0-4261-A50E-EEFB1CFFD16B}" destId="{2BF3F21C-BCBE-4A84-9144-7D037A132A56}" srcOrd="0" destOrd="0" presId="urn:microsoft.com/office/officeart/2005/8/layout/process4"/>
    <dgm:cxn modelId="{3F2F7954-2709-43B3-84E6-5872B3076FC2}" type="presParOf" srcId="{52CC26BF-39C0-4261-A50E-EEFB1CFFD16B}" destId="{6C2E2F5D-D529-4278-A23F-0D403F96884C}" srcOrd="1" destOrd="0" presId="urn:microsoft.com/office/officeart/2005/8/layout/process4"/>
    <dgm:cxn modelId="{08DCA7A5-F9E8-46EA-8D4A-6AE6137C1F03}" type="presParOf" srcId="{074BC0DE-5C2A-4AB3-A0FD-2BE74D743F34}" destId="{613A8FD1-F582-4994-BD4D-8C45C5BC1D31}" srcOrd="1" destOrd="0" presId="urn:microsoft.com/office/officeart/2005/8/layout/process4"/>
    <dgm:cxn modelId="{4C682EDB-9D51-4F42-8E3A-86F069907DF1}" type="presParOf" srcId="{074BC0DE-5C2A-4AB3-A0FD-2BE74D743F34}" destId="{8AC617E1-AB6F-49E3-99C3-ED80BFA864AD}" srcOrd="2" destOrd="0" presId="urn:microsoft.com/office/officeart/2005/8/layout/process4"/>
    <dgm:cxn modelId="{70CEBFFB-11A6-48C3-B8E0-2DE30EDBBDE7}" type="presParOf" srcId="{8AC617E1-AB6F-49E3-99C3-ED80BFA864AD}" destId="{325152D5-DB02-4B1A-98A9-489C53F45A3B}" srcOrd="0" destOrd="0" presId="urn:microsoft.com/office/officeart/2005/8/layout/process4"/>
    <dgm:cxn modelId="{AC4B560B-E266-403C-8450-8637B2058135}" type="presParOf" srcId="{8AC617E1-AB6F-49E3-99C3-ED80BFA864AD}" destId="{7E77A67A-F1FB-4D98-98F8-5CE392C763C5}" srcOrd="1" destOrd="0" presId="urn:microsoft.com/office/officeart/2005/8/layout/process4"/>
    <dgm:cxn modelId="{8E672CC9-B780-40C4-848A-188AD3CD59B7}" type="presParOf" srcId="{8AC617E1-AB6F-49E3-99C3-ED80BFA864AD}" destId="{C9920FA2-39F7-4884-AA5C-5A1659206A04}" srcOrd="2" destOrd="0" presId="urn:microsoft.com/office/officeart/2005/8/layout/process4"/>
    <dgm:cxn modelId="{25145AA7-6D8B-4FA5-A442-2418CDC6CA72}" type="presParOf" srcId="{C9920FA2-39F7-4884-AA5C-5A1659206A04}" destId="{883AB9B7-F981-4F92-B2A6-E458BC778ADE}" srcOrd="0" destOrd="0" presId="urn:microsoft.com/office/officeart/2005/8/layout/process4"/>
    <dgm:cxn modelId="{1F635C16-F6A9-4A69-BAAA-83185F97D9F3}" type="presParOf" srcId="{C9920FA2-39F7-4884-AA5C-5A1659206A04}" destId="{12096F46-2F74-4DEC-B299-917DB10F64DB}" srcOrd="1" destOrd="0" presId="urn:microsoft.com/office/officeart/2005/8/layout/process4"/>
    <dgm:cxn modelId="{26F24E13-99E0-4D01-B9D9-A47B1D7D272F}" type="presParOf" srcId="{074BC0DE-5C2A-4AB3-A0FD-2BE74D743F34}" destId="{A9B5E000-B372-48A2-AEE7-73BAE4B8953A}" srcOrd="3" destOrd="0" presId="urn:microsoft.com/office/officeart/2005/8/layout/process4"/>
    <dgm:cxn modelId="{9D7AB85C-B3BF-4378-A3D5-751B8B772E31}" type="presParOf" srcId="{074BC0DE-5C2A-4AB3-A0FD-2BE74D743F34}" destId="{998718F1-2AF4-446D-893A-603CB1F293D4}" srcOrd="4" destOrd="0" presId="urn:microsoft.com/office/officeart/2005/8/layout/process4"/>
    <dgm:cxn modelId="{E87013AA-6E50-4F08-B425-4E795073518E}" type="presParOf" srcId="{998718F1-2AF4-446D-893A-603CB1F293D4}" destId="{2F6650C6-AC19-4384-8D6C-20D77BB09072}" srcOrd="0" destOrd="0" presId="urn:microsoft.com/office/officeart/2005/8/layout/process4"/>
    <dgm:cxn modelId="{52AA50F3-A6D9-406E-A0C6-4308D790E90F}" type="presParOf" srcId="{998718F1-2AF4-446D-893A-603CB1F293D4}" destId="{2337293A-C392-4A26-9535-64A300DE4877}" srcOrd="1" destOrd="0" presId="urn:microsoft.com/office/officeart/2005/8/layout/process4"/>
    <dgm:cxn modelId="{DC92E5BC-9F1E-4286-8614-A03B9575B7E8}" type="presParOf" srcId="{998718F1-2AF4-446D-893A-603CB1F293D4}" destId="{AC4D16A3-4FE2-41E7-BF43-FD21E57BB5B9}" srcOrd="2" destOrd="0" presId="urn:microsoft.com/office/officeart/2005/8/layout/process4"/>
    <dgm:cxn modelId="{4F0DEB2E-C910-4A8B-9B5F-E548A65E36E6}" type="presParOf" srcId="{AC4D16A3-4FE2-41E7-BF43-FD21E57BB5B9}" destId="{9A03BFA0-AD4A-45BC-B121-0A0537F02D3D}" srcOrd="0" destOrd="0" presId="urn:microsoft.com/office/officeart/2005/8/layout/process4"/>
    <dgm:cxn modelId="{09835173-DDC5-4F91-8A89-F44292FDE2A0}" type="presParOf" srcId="{AC4D16A3-4FE2-41E7-BF43-FD21E57BB5B9}" destId="{17C9B1ED-C4C2-4716-B087-1D53355A96E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EA423E-1FA2-4B56-8ACF-381392631A1C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E9C385A1-24B0-4E63-B6A9-A90C9D287D25}">
      <dgm:prSet phldrT="[Text]"/>
      <dgm:spPr/>
      <dgm:t>
        <a:bodyPr/>
        <a:lstStyle/>
        <a:p>
          <a:r>
            <a:rPr lang="cs-CZ" dirty="0" smtClean="0"/>
            <a:t>Dávka, která usmrtí polovinu jedinců v exponovaném souboru</a:t>
          </a:r>
          <a:endParaRPr lang="cs-CZ" dirty="0"/>
        </a:p>
      </dgm:t>
    </dgm:pt>
    <dgm:pt modelId="{645C60EE-19FC-42E1-9FBC-54C5315A891D}" type="parTrans" cxnId="{EBCF1821-3A73-4BED-989D-214EB76AF778}">
      <dgm:prSet/>
      <dgm:spPr/>
      <dgm:t>
        <a:bodyPr/>
        <a:lstStyle/>
        <a:p>
          <a:endParaRPr lang="cs-CZ"/>
        </a:p>
      </dgm:t>
    </dgm:pt>
    <dgm:pt modelId="{2BD67778-9762-4FC3-A26B-0C4BCD236A92}" type="sibTrans" cxnId="{EBCF1821-3A73-4BED-989D-214EB76AF778}">
      <dgm:prSet/>
      <dgm:spPr/>
      <dgm:t>
        <a:bodyPr/>
        <a:lstStyle/>
        <a:p>
          <a:endParaRPr lang="cs-CZ"/>
        </a:p>
      </dgm:t>
    </dgm:pt>
    <dgm:pt modelId="{4C93074A-506D-4B0A-A016-F2DB26CF537C}">
      <dgm:prSet phldrT="[Text]"/>
      <dgm:spPr/>
      <dgm:t>
        <a:bodyPr/>
        <a:lstStyle/>
        <a:p>
          <a:r>
            <a:rPr lang="cs-CZ" dirty="0" smtClean="0"/>
            <a:t>Nejvyšší přípustná koncentrace noxy v ovzduší pracoviště</a:t>
          </a:r>
          <a:endParaRPr lang="cs-CZ" dirty="0"/>
        </a:p>
      </dgm:t>
    </dgm:pt>
    <dgm:pt modelId="{854B1D82-5E13-42BE-9F30-581ED209DD34}" type="parTrans" cxnId="{9C4954E4-D8B0-4F51-9BD4-3524E2BCBC45}">
      <dgm:prSet/>
      <dgm:spPr/>
      <dgm:t>
        <a:bodyPr/>
        <a:lstStyle/>
        <a:p>
          <a:endParaRPr lang="cs-CZ"/>
        </a:p>
      </dgm:t>
    </dgm:pt>
    <dgm:pt modelId="{07509BE2-1961-4E79-BF70-D7F292CCFA16}" type="sibTrans" cxnId="{9C4954E4-D8B0-4F51-9BD4-3524E2BCBC45}">
      <dgm:prSet/>
      <dgm:spPr/>
      <dgm:t>
        <a:bodyPr/>
        <a:lstStyle/>
        <a:p>
          <a:endParaRPr lang="cs-CZ"/>
        </a:p>
      </dgm:t>
    </dgm:pt>
    <dgm:pt modelId="{1F2313BE-455C-401F-873C-47311C457CB1}">
      <dgm:prSet phldrT="[Text]"/>
      <dgm:spPr/>
      <dgm:t>
        <a:bodyPr/>
        <a:lstStyle/>
        <a:p>
          <a:r>
            <a:rPr lang="cs-CZ" dirty="0" smtClean="0"/>
            <a:t>Nejvýše přípustná koncentrace v biologickém materiálu exponovaných osob </a:t>
          </a:r>
          <a:endParaRPr lang="cs-CZ" dirty="0"/>
        </a:p>
      </dgm:t>
    </dgm:pt>
    <dgm:pt modelId="{44DED66F-9A03-4A3C-B12C-604E7D01344C}" type="parTrans" cxnId="{218DED7F-0EDC-4F06-A955-DEA75A2E82E3}">
      <dgm:prSet/>
      <dgm:spPr/>
      <dgm:t>
        <a:bodyPr/>
        <a:lstStyle/>
        <a:p>
          <a:endParaRPr lang="cs-CZ"/>
        </a:p>
      </dgm:t>
    </dgm:pt>
    <dgm:pt modelId="{ECE38587-5473-4906-BDA4-6F5CFFC18036}" type="sibTrans" cxnId="{218DED7F-0EDC-4F06-A955-DEA75A2E82E3}">
      <dgm:prSet/>
      <dgm:spPr/>
      <dgm:t>
        <a:bodyPr/>
        <a:lstStyle/>
        <a:p>
          <a:endParaRPr lang="cs-CZ"/>
        </a:p>
      </dgm:t>
    </dgm:pt>
    <dgm:pt modelId="{89526B30-C470-423F-AE8F-A5238B0D04E4}" type="pres">
      <dgm:prSet presAssocID="{DBEA423E-1FA2-4B56-8ACF-381392631A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28E024E7-1103-4777-BC3C-4BA58FA48992}" type="pres">
      <dgm:prSet presAssocID="{DBEA423E-1FA2-4B56-8ACF-381392631A1C}" presName="Name1" presStyleCnt="0"/>
      <dgm:spPr/>
    </dgm:pt>
    <dgm:pt modelId="{F92CEEC2-AAD5-4F22-82C3-6CA2A62640EA}" type="pres">
      <dgm:prSet presAssocID="{DBEA423E-1FA2-4B56-8ACF-381392631A1C}" presName="cycle" presStyleCnt="0"/>
      <dgm:spPr/>
    </dgm:pt>
    <dgm:pt modelId="{AE384024-5AB9-46CD-B40C-C2214EDD238A}" type="pres">
      <dgm:prSet presAssocID="{DBEA423E-1FA2-4B56-8ACF-381392631A1C}" presName="srcNode" presStyleLbl="node1" presStyleIdx="0" presStyleCnt="3"/>
      <dgm:spPr/>
    </dgm:pt>
    <dgm:pt modelId="{8E8F9795-D3D8-4F50-A258-B4EA928C2762}" type="pres">
      <dgm:prSet presAssocID="{DBEA423E-1FA2-4B56-8ACF-381392631A1C}" presName="conn" presStyleLbl="parChTrans1D2" presStyleIdx="0" presStyleCnt="1"/>
      <dgm:spPr/>
      <dgm:t>
        <a:bodyPr/>
        <a:lstStyle/>
        <a:p>
          <a:endParaRPr lang="cs-CZ"/>
        </a:p>
      </dgm:t>
    </dgm:pt>
    <dgm:pt modelId="{CA5FDA00-3386-4AB3-8EFD-0517735A99B2}" type="pres">
      <dgm:prSet presAssocID="{DBEA423E-1FA2-4B56-8ACF-381392631A1C}" presName="extraNode" presStyleLbl="node1" presStyleIdx="0" presStyleCnt="3"/>
      <dgm:spPr/>
    </dgm:pt>
    <dgm:pt modelId="{1C4C50C9-F8FF-491C-9FA1-A584441E8F3E}" type="pres">
      <dgm:prSet presAssocID="{DBEA423E-1FA2-4B56-8ACF-381392631A1C}" presName="dstNode" presStyleLbl="node1" presStyleIdx="0" presStyleCnt="3"/>
      <dgm:spPr/>
    </dgm:pt>
    <dgm:pt modelId="{493D751D-3031-4E3F-8499-8E052F0056F1}" type="pres">
      <dgm:prSet presAssocID="{E9C385A1-24B0-4E63-B6A9-A90C9D287D25}" presName="text_1" presStyleLbl="node1" presStyleIdx="0" presStyleCnt="3" custLinFactNeighborX="1356" custLinFactNeighborY="30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00FC39-4522-4971-B320-1458C6A90E86}" type="pres">
      <dgm:prSet presAssocID="{E9C385A1-24B0-4E63-B6A9-A90C9D287D25}" presName="accent_1" presStyleCnt="0"/>
      <dgm:spPr/>
    </dgm:pt>
    <dgm:pt modelId="{6A743E55-3D08-40EA-9140-4786FCE5F566}" type="pres">
      <dgm:prSet presAssocID="{E9C385A1-24B0-4E63-B6A9-A90C9D287D25}" presName="accentRepeatNode" presStyleLbl="solidFgAcc1" presStyleIdx="0" presStyleCnt="3" custLinFactNeighborX="-4606" custLinFactNeighborY="-8380"/>
      <dgm:spPr/>
    </dgm:pt>
    <dgm:pt modelId="{44CBE419-7ACA-40C7-BD72-90374EDB56DC}" type="pres">
      <dgm:prSet presAssocID="{4C93074A-506D-4B0A-A016-F2DB26CF537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2A7EF2-6B03-44BC-B379-A49CDDE013A0}" type="pres">
      <dgm:prSet presAssocID="{4C93074A-506D-4B0A-A016-F2DB26CF537C}" presName="accent_2" presStyleCnt="0"/>
      <dgm:spPr/>
    </dgm:pt>
    <dgm:pt modelId="{378BB836-89B4-47E8-B5BB-349167140B1B}" type="pres">
      <dgm:prSet presAssocID="{4C93074A-506D-4B0A-A016-F2DB26CF537C}" presName="accentRepeatNode" presStyleLbl="solidFgAcc1" presStyleIdx="1" presStyleCnt="3" custLinFactNeighborX="-1866" custLinFactNeighborY="-7464"/>
      <dgm:spPr/>
    </dgm:pt>
    <dgm:pt modelId="{F6EAD12B-84A1-44A7-965B-5BE08DDF05B5}" type="pres">
      <dgm:prSet presAssocID="{1F2313BE-455C-401F-873C-47311C457CB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C18859-C8F2-4F08-AE74-5574E12C18EC}" type="pres">
      <dgm:prSet presAssocID="{1F2313BE-455C-401F-873C-47311C457CB1}" presName="accent_3" presStyleCnt="0"/>
      <dgm:spPr/>
    </dgm:pt>
    <dgm:pt modelId="{C73BD1C8-2471-4E3A-B9EB-A4468C55A10F}" type="pres">
      <dgm:prSet presAssocID="{1F2313BE-455C-401F-873C-47311C457CB1}" presName="accentRepeatNode" presStyleLbl="solidFgAcc1" presStyleIdx="2" presStyleCnt="3" custLinFactNeighborX="-3694" custLinFactNeighborY="-2044"/>
      <dgm:spPr/>
    </dgm:pt>
  </dgm:ptLst>
  <dgm:cxnLst>
    <dgm:cxn modelId="{520706AA-F0E3-4BE4-BD55-87DD16722D2F}" type="presOf" srcId="{E9C385A1-24B0-4E63-B6A9-A90C9D287D25}" destId="{493D751D-3031-4E3F-8499-8E052F0056F1}" srcOrd="0" destOrd="0" presId="urn:microsoft.com/office/officeart/2008/layout/VerticalCurvedList"/>
    <dgm:cxn modelId="{9C4954E4-D8B0-4F51-9BD4-3524E2BCBC45}" srcId="{DBEA423E-1FA2-4B56-8ACF-381392631A1C}" destId="{4C93074A-506D-4B0A-A016-F2DB26CF537C}" srcOrd="1" destOrd="0" parTransId="{854B1D82-5E13-42BE-9F30-581ED209DD34}" sibTransId="{07509BE2-1961-4E79-BF70-D7F292CCFA16}"/>
    <dgm:cxn modelId="{EBCF1821-3A73-4BED-989D-214EB76AF778}" srcId="{DBEA423E-1FA2-4B56-8ACF-381392631A1C}" destId="{E9C385A1-24B0-4E63-B6A9-A90C9D287D25}" srcOrd="0" destOrd="0" parTransId="{645C60EE-19FC-42E1-9FBC-54C5315A891D}" sibTransId="{2BD67778-9762-4FC3-A26B-0C4BCD236A92}"/>
    <dgm:cxn modelId="{558A05EC-1CAA-4F33-BBBE-8AC63BE8BA1B}" type="presOf" srcId="{4C93074A-506D-4B0A-A016-F2DB26CF537C}" destId="{44CBE419-7ACA-40C7-BD72-90374EDB56DC}" srcOrd="0" destOrd="0" presId="urn:microsoft.com/office/officeart/2008/layout/VerticalCurvedList"/>
    <dgm:cxn modelId="{36F663E2-1AFE-4DF1-ABC0-6345BD252BD5}" type="presOf" srcId="{1F2313BE-455C-401F-873C-47311C457CB1}" destId="{F6EAD12B-84A1-44A7-965B-5BE08DDF05B5}" srcOrd="0" destOrd="0" presId="urn:microsoft.com/office/officeart/2008/layout/VerticalCurvedList"/>
    <dgm:cxn modelId="{DC7D0ABB-4315-40DC-BA7C-2BE5E8E33987}" type="presOf" srcId="{2BD67778-9762-4FC3-A26B-0C4BCD236A92}" destId="{8E8F9795-D3D8-4F50-A258-B4EA928C2762}" srcOrd="0" destOrd="0" presId="urn:microsoft.com/office/officeart/2008/layout/VerticalCurvedList"/>
    <dgm:cxn modelId="{76A65D44-1AED-40FA-8505-0D5EB8FD09BC}" type="presOf" srcId="{DBEA423E-1FA2-4B56-8ACF-381392631A1C}" destId="{89526B30-C470-423F-AE8F-A5238B0D04E4}" srcOrd="0" destOrd="0" presId="urn:microsoft.com/office/officeart/2008/layout/VerticalCurvedList"/>
    <dgm:cxn modelId="{218DED7F-0EDC-4F06-A955-DEA75A2E82E3}" srcId="{DBEA423E-1FA2-4B56-8ACF-381392631A1C}" destId="{1F2313BE-455C-401F-873C-47311C457CB1}" srcOrd="2" destOrd="0" parTransId="{44DED66F-9A03-4A3C-B12C-604E7D01344C}" sibTransId="{ECE38587-5473-4906-BDA4-6F5CFFC18036}"/>
    <dgm:cxn modelId="{77FB557A-E357-46A8-89C9-735C3B469CBA}" type="presParOf" srcId="{89526B30-C470-423F-AE8F-A5238B0D04E4}" destId="{28E024E7-1103-4777-BC3C-4BA58FA48992}" srcOrd="0" destOrd="0" presId="urn:microsoft.com/office/officeart/2008/layout/VerticalCurvedList"/>
    <dgm:cxn modelId="{3A1EC4CB-08E7-4D1F-AAA9-82BB29BF659B}" type="presParOf" srcId="{28E024E7-1103-4777-BC3C-4BA58FA48992}" destId="{F92CEEC2-AAD5-4F22-82C3-6CA2A62640EA}" srcOrd="0" destOrd="0" presId="urn:microsoft.com/office/officeart/2008/layout/VerticalCurvedList"/>
    <dgm:cxn modelId="{29CB4C16-03A7-44F3-92B6-37F2A1F4FA8A}" type="presParOf" srcId="{F92CEEC2-AAD5-4F22-82C3-6CA2A62640EA}" destId="{AE384024-5AB9-46CD-B40C-C2214EDD238A}" srcOrd="0" destOrd="0" presId="urn:microsoft.com/office/officeart/2008/layout/VerticalCurvedList"/>
    <dgm:cxn modelId="{EDBF4C73-50CB-4814-88B4-17323F971475}" type="presParOf" srcId="{F92CEEC2-AAD5-4F22-82C3-6CA2A62640EA}" destId="{8E8F9795-D3D8-4F50-A258-B4EA928C2762}" srcOrd="1" destOrd="0" presId="urn:microsoft.com/office/officeart/2008/layout/VerticalCurvedList"/>
    <dgm:cxn modelId="{F9580E6C-C62C-4B7F-8484-5668A93141B4}" type="presParOf" srcId="{F92CEEC2-AAD5-4F22-82C3-6CA2A62640EA}" destId="{CA5FDA00-3386-4AB3-8EFD-0517735A99B2}" srcOrd="2" destOrd="0" presId="urn:microsoft.com/office/officeart/2008/layout/VerticalCurvedList"/>
    <dgm:cxn modelId="{B49C15A6-5B55-4954-AC19-65489B9E1767}" type="presParOf" srcId="{F92CEEC2-AAD5-4F22-82C3-6CA2A62640EA}" destId="{1C4C50C9-F8FF-491C-9FA1-A584441E8F3E}" srcOrd="3" destOrd="0" presId="urn:microsoft.com/office/officeart/2008/layout/VerticalCurvedList"/>
    <dgm:cxn modelId="{40D52C3A-41C5-4735-A23A-7B0DBE5ED395}" type="presParOf" srcId="{28E024E7-1103-4777-BC3C-4BA58FA48992}" destId="{493D751D-3031-4E3F-8499-8E052F0056F1}" srcOrd="1" destOrd="0" presId="urn:microsoft.com/office/officeart/2008/layout/VerticalCurvedList"/>
    <dgm:cxn modelId="{CCD19746-09C2-4237-8B56-9B3C1D001BFF}" type="presParOf" srcId="{28E024E7-1103-4777-BC3C-4BA58FA48992}" destId="{6800FC39-4522-4971-B320-1458C6A90E86}" srcOrd="2" destOrd="0" presId="urn:microsoft.com/office/officeart/2008/layout/VerticalCurvedList"/>
    <dgm:cxn modelId="{EC7A26CA-4CAA-49C4-8243-A56D132EEAB4}" type="presParOf" srcId="{6800FC39-4522-4971-B320-1458C6A90E86}" destId="{6A743E55-3D08-40EA-9140-4786FCE5F566}" srcOrd="0" destOrd="0" presId="urn:microsoft.com/office/officeart/2008/layout/VerticalCurvedList"/>
    <dgm:cxn modelId="{53ACCEAE-F04A-4FD8-8E3A-38696C3E106E}" type="presParOf" srcId="{28E024E7-1103-4777-BC3C-4BA58FA48992}" destId="{44CBE419-7ACA-40C7-BD72-90374EDB56DC}" srcOrd="3" destOrd="0" presId="urn:microsoft.com/office/officeart/2008/layout/VerticalCurvedList"/>
    <dgm:cxn modelId="{545C33A5-61CD-47FD-855A-4249DB8239A0}" type="presParOf" srcId="{28E024E7-1103-4777-BC3C-4BA58FA48992}" destId="{5A2A7EF2-6B03-44BC-B379-A49CDDE013A0}" srcOrd="4" destOrd="0" presId="urn:microsoft.com/office/officeart/2008/layout/VerticalCurvedList"/>
    <dgm:cxn modelId="{426D5874-2B93-44AB-802C-F3D665419AFB}" type="presParOf" srcId="{5A2A7EF2-6B03-44BC-B379-A49CDDE013A0}" destId="{378BB836-89B4-47E8-B5BB-349167140B1B}" srcOrd="0" destOrd="0" presId="urn:microsoft.com/office/officeart/2008/layout/VerticalCurvedList"/>
    <dgm:cxn modelId="{23757ACE-2A02-4510-A335-BF48F2A134B7}" type="presParOf" srcId="{28E024E7-1103-4777-BC3C-4BA58FA48992}" destId="{F6EAD12B-84A1-44A7-965B-5BE08DDF05B5}" srcOrd="5" destOrd="0" presId="urn:microsoft.com/office/officeart/2008/layout/VerticalCurvedList"/>
    <dgm:cxn modelId="{560BA762-05D2-41B9-AE59-DD9FF2395464}" type="presParOf" srcId="{28E024E7-1103-4777-BC3C-4BA58FA48992}" destId="{62C18859-C8F2-4F08-AE74-5574E12C18EC}" srcOrd="6" destOrd="0" presId="urn:microsoft.com/office/officeart/2008/layout/VerticalCurvedList"/>
    <dgm:cxn modelId="{5D219E62-FAFF-4FA7-BFC0-2FC5FF489A9A}" type="presParOf" srcId="{62C18859-C8F2-4F08-AE74-5574E12C18EC}" destId="{C73BD1C8-2471-4E3A-B9EB-A4468C55A1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AEBC6-0E71-4ACB-A069-CEAFA29A110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A730DEC-CE8C-4266-8FDA-270EFBD32AF0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Neznámá intoxikace (toxikologický </a:t>
          </a:r>
          <a:r>
            <a:rPr lang="cs-CZ" dirty="0" err="1" smtClean="0"/>
            <a:t>screening</a:t>
          </a:r>
          <a:r>
            <a:rPr lang="cs-CZ" dirty="0" smtClean="0"/>
            <a:t>) </a:t>
          </a:r>
          <a:endParaRPr lang="cs-CZ" dirty="0"/>
        </a:p>
      </dgm:t>
    </dgm:pt>
    <dgm:pt modelId="{B6148439-871A-4109-9BF2-639C4631BAF8}" type="parTrans" cxnId="{8146764C-23EB-47C3-9D9D-79FE47087D98}">
      <dgm:prSet/>
      <dgm:spPr/>
      <dgm:t>
        <a:bodyPr/>
        <a:lstStyle/>
        <a:p>
          <a:endParaRPr lang="cs-CZ"/>
        </a:p>
      </dgm:t>
    </dgm:pt>
    <dgm:pt modelId="{5AB76434-E0A6-48CF-8227-3F1783DCE07F}" type="sibTrans" cxnId="{8146764C-23EB-47C3-9D9D-79FE47087D98}">
      <dgm:prSet/>
      <dgm:spPr/>
      <dgm:t>
        <a:bodyPr/>
        <a:lstStyle/>
        <a:p>
          <a:endParaRPr lang="cs-CZ"/>
        </a:p>
      </dgm:t>
    </dgm:pt>
    <dgm:pt modelId="{904696AA-4226-4C1F-920D-8988B00C8379}">
      <dgm:prSet phldrT="[Text]"/>
      <dgm:spPr/>
      <dgm:t>
        <a:bodyPr/>
        <a:lstStyle/>
        <a:p>
          <a:r>
            <a:rPr lang="cs-CZ" dirty="0" smtClean="0"/>
            <a:t>Rychlost, stačí kvalitativní výsledek, obtížné</a:t>
          </a:r>
          <a:endParaRPr lang="cs-CZ" dirty="0"/>
        </a:p>
      </dgm:t>
    </dgm:pt>
    <dgm:pt modelId="{4C8028D8-4ECA-4491-AD18-2C0444A3A4E3}" type="parTrans" cxnId="{FA96E30C-857E-4041-BD6A-B5B991313A02}">
      <dgm:prSet/>
      <dgm:spPr/>
      <dgm:t>
        <a:bodyPr/>
        <a:lstStyle/>
        <a:p>
          <a:endParaRPr lang="cs-CZ"/>
        </a:p>
      </dgm:t>
    </dgm:pt>
    <dgm:pt modelId="{AD7E63EA-2FC5-4340-ADF5-53131E711789}" type="sibTrans" cxnId="{FA96E30C-857E-4041-BD6A-B5B991313A02}">
      <dgm:prSet/>
      <dgm:spPr/>
      <dgm:t>
        <a:bodyPr/>
        <a:lstStyle/>
        <a:p>
          <a:endParaRPr lang="cs-CZ"/>
        </a:p>
      </dgm:t>
    </dgm:pt>
    <dgm:pt modelId="{98F43DEC-F76A-41B0-9ABB-B0081937A9A5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/>
            <a:t>Monitorování známé expozice</a:t>
          </a:r>
          <a:endParaRPr lang="cs-CZ" dirty="0"/>
        </a:p>
      </dgm:t>
    </dgm:pt>
    <dgm:pt modelId="{DBBFCCEE-9B42-4891-A6CE-E6CABF941FE6}" type="parTrans" cxnId="{B22B30CC-4030-4341-9314-B79726A48FB5}">
      <dgm:prSet/>
      <dgm:spPr/>
      <dgm:t>
        <a:bodyPr/>
        <a:lstStyle/>
        <a:p>
          <a:endParaRPr lang="cs-CZ"/>
        </a:p>
      </dgm:t>
    </dgm:pt>
    <dgm:pt modelId="{B3E270EB-C0D9-4551-98A3-E1FDA57DC3D4}" type="sibTrans" cxnId="{B22B30CC-4030-4341-9314-B79726A48FB5}">
      <dgm:prSet/>
      <dgm:spPr/>
      <dgm:t>
        <a:bodyPr/>
        <a:lstStyle/>
        <a:p>
          <a:endParaRPr lang="cs-CZ"/>
        </a:p>
      </dgm:t>
    </dgm:pt>
    <dgm:pt modelId="{71AF3736-6D72-4622-B258-ABD4F8671568}">
      <dgm:prSet phldrT="[Text]"/>
      <dgm:spPr/>
      <dgm:t>
        <a:bodyPr/>
        <a:lstStyle/>
        <a:p>
          <a:r>
            <a:rPr lang="cs-CZ" dirty="0" smtClean="0"/>
            <a:t>Kvantitativní výsledek, lze se připravit</a:t>
          </a:r>
          <a:endParaRPr lang="cs-CZ" dirty="0"/>
        </a:p>
      </dgm:t>
    </dgm:pt>
    <dgm:pt modelId="{EFE2F3F0-2480-407A-98CF-C5D9C96C7F7A}" type="parTrans" cxnId="{1EB32346-A486-4583-B02E-221E63F5E470}">
      <dgm:prSet/>
      <dgm:spPr/>
      <dgm:t>
        <a:bodyPr/>
        <a:lstStyle/>
        <a:p>
          <a:endParaRPr lang="cs-CZ"/>
        </a:p>
      </dgm:t>
    </dgm:pt>
    <dgm:pt modelId="{8B93785B-D83E-475A-8373-BC4491C9BEDB}" type="sibTrans" cxnId="{1EB32346-A486-4583-B02E-221E63F5E470}">
      <dgm:prSet/>
      <dgm:spPr/>
      <dgm:t>
        <a:bodyPr/>
        <a:lstStyle/>
        <a:p>
          <a:endParaRPr lang="cs-CZ"/>
        </a:p>
      </dgm:t>
    </dgm:pt>
    <dgm:pt modelId="{4B55173C-1AE6-4680-AD82-AF80C52382E0}" type="pres">
      <dgm:prSet presAssocID="{B49AEBC6-0E71-4ACB-A069-CEAFA29A1105}" presName="linear" presStyleCnt="0">
        <dgm:presLayoutVars>
          <dgm:animLvl val="lvl"/>
          <dgm:resizeHandles val="exact"/>
        </dgm:presLayoutVars>
      </dgm:prSet>
      <dgm:spPr/>
    </dgm:pt>
    <dgm:pt modelId="{8784A047-023B-4F0C-BC51-0C50ED172B93}" type="pres">
      <dgm:prSet presAssocID="{FA730DEC-CE8C-4266-8FDA-270EFBD32A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5C9C9C-67DE-4430-8580-719B0682388B}" type="pres">
      <dgm:prSet presAssocID="{FA730DEC-CE8C-4266-8FDA-270EFBD32A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AF40D07-0EC4-446C-A15B-24941593183B}" type="pres">
      <dgm:prSet presAssocID="{98F43DEC-F76A-41B0-9ABB-B0081937A9A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4AC7DB7-5FD9-41EB-B6E7-189D659AE2FD}" type="pres">
      <dgm:prSet presAssocID="{98F43DEC-F76A-41B0-9ABB-B0081937A9A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96E30C-857E-4041-BD6A-B5B991313A02}" srcId="{FA730DEC-CE8C-4266-8FDA-270EFBD32AF0}" destId="{904696AA-4226-4C1F-920D-8988B00C8379}" srcOrd="0" destOrd="0" parTransId="{4C8028D8-4ECA-4491-AD18-2C0444A3A4E3}" sibTransId="{AD7E63EA-2FC5-4340-ADF5-53131E711789}"/>
    <dgm:cxn modelId="{62496747-323F-488B-A1B2-437DEA7B50B1}" type="presOf" srcId="{FA730DEC-CE8C-4266-8FDA-270EFBD32AF0}" destId="{8784A047-023B-4F0C-BC51-0C50ED172B93}" srcOrd="0" destOrd="0" presId="urn:microsoft.com/office/officeart/2005/8/layout/vList2"/>
    <dgm:cxn modelId="{DFE86CB2-6287-4BCB-B9A4-996C039C15BA}" type="presOf" srcId="{98F43DEC-F76A-41B0-9ABB-B0081937A9A5}" destId="{CAF40D07-0EC4-446C-A15B-24941593183B}" srcOrd="0" destOrd="0" presId="urn:microsoft.com/office/officeart/2005/8/layout/vList2"/>
    <dgm:cxn modelId="{AB0FE913-CB9C-4B05-A714-E11142C1D58A}" type="presOf" srcId="{B49AEBC6-0E71-4ACB-A069-CEAFA29A1105}" destId="{4B55173C-1AE6-4680-AD82-AF80C52382E0}" srcOrd="0" destOrd="0" presId="urn:microsoft.com/office/officeart/2005/8/layout/vList2"/>
    <dgm:cxn modelId="{1EB32346-A486-4583-B02E-221E63F5E470}" srcId="{98F43DEC-F76A-41B0-9ABB-B0081937A9A5}" destId="{71AF3736-6D72-4622-B258-ABD4F8671568}" srcOrd="0" destOrd="0" parTransId="{EFE2F3F0-2480-407A-98CF-C5D9C96C7F7A}" sibTransId="{8B93785B-D83E-475A-8373-BC4491C9BEDB}"/>
    <dgm:cxn modelId="{8CCF02FD-112C-49EA-9EE2-F294E2F18EC5}" type="presOf" srcId="{904696AA-4226-4C1F-920D-8988B00C8379}" destId="{775C9C9C-67DE-4430-8580-719B0682388B}" srcOrd="0" destOrd="0" presId="urn:microsoft.com/office/officeart/2005/8/layout/vList2"/>
    <dgm:cxn modelId="{B22B30CC-4030-4341-9314-B79726A48FB5}" srcId="{B49AEBC6-0E71-4ACB-A069-CEAFA29A1105}" destId="{98F43DEC-F76A-41B0-9ABB-B0081937A9A5}" srcOrd="1" destOrd="0" parTransId="{DBBFCCEE-9B42-4891-A6CE-E6CABF941FE6}" sibTransId="{B3E270EB-C0D9-4551-98A3-E1FDA57DC3D4}"/>
    <dgm:cxn modelId="{8146764C-23EB-47C3-9D9D-79FE47087D98}" srcId="{B49AEBC6-0E71-4ACB-A069-CEAFA29A1105}" destId="{FA730DEC-CE8C-4266-8FDA-270EFBD32AF0}" srcOrd="0" destOrd="0" parTransId="{B6148439-871A-4109-9BF2-639C4631BAF8}" sibTransId="{5AB76434-E0A6-48CF-8227-3F1783DCE07F}"/>
    <dgm:cxn modelId="{923D63BD-0E63-4D7D-9E30-B9E9E1CC9138}" type="presOf" srcId="{71AF3736-6D72-4622-B258-ABD4F8671568}" destId="{24AC7DB7-5FD9-41EB-B6E7-189D659AE2FD}" srcOrd="0" destOrd="0" presId="urn:microsoft.com/office/officeart/2005/8/layout/vList2"/>
    <dgm:cxn modelId="{D5E2FAC5-E4F7-456B-B063-08D68ADBF70F}" type="presParOf" srcId="{4B55173C-1AE6-4680-AD82-AF80C52382E0}" destId="{8784A047-023B-4F0C-BC51-0C50ED172B93}" srcOrd="0" destOrd="0" presId="urn:microsoft.com/office/officeart/2005/8/layout/vList2"/>
    <dgm:cxn modelId="{716FD0CA-9C8C-406F-8C2F-378EE5BB638F}" type="presParOf" srcId="{4B55173C-1AE6-4680-AD82-AF80C52382E0}" destId="{775C9C9C-67DE-4430-8580-719B0682388B}" srcOrd="1" destOrd="0" presId="urn:microsoft.com/office/officeart/2005/8/layout/vList2"/>
    <dgm:cxn modelId="{72957F1E-9212-43A1-ABD4-43D2FA9946C1}" type="presParOf" srcId="{4B55173C-1AE6-4680-AD82-AF80C52382E0}" destId="{CAF40D07-0EC4-446C-A15B-24941593183B}" srcOrd="2" destOrd="0" presId="urn:microsoft.com/office/officeart/2005/8/layout/vList2"/>
    <dgm:cxn modelId="{23594D1B-81EE-4DA4-B535-16479682175E}" type="presParOf" srcId="{4B55173C-1AE6-4680-AD82-AF80C52382E0}" destId="{24AC7DB7-5FD9-41EB-B6E7-189D659AE2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D7F16E-4EC8-4E29-ABA2-A1CD17361B40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D779824A-68B8-4D3F-A972-87177690D362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Krev, sérum, plazma</a:t>
          </a:r>
          <a:endParaRPr lang="cs-CZ" dirty="0"/>
        </a:p>
      </dgm:t>
    </dgm:pt>
    <dgm:pt modelId="{D914BF9A-660B-4527-8B47-BE6925D79AB4}" type="parTrans" cxnId="{E7C96042-90F2-4D64-BD12-C6DE0B1A6972}">
      <dgm:prSet/>
      <dgm:spPr/>
      <dgm:t>
        <a:bodyPr/>
        <a:lstStyle/>
        <a:p>
          <a:endParaRPr lang="cs-CZ"/>
        </a:p>
      </dgm:t>
    </dgm:pt>
    <dgm:pt modelId="{AEC95B24-8535-4670-891D-DC56C6C2B5FC}" type="sibTrans" cxnId="{E7C96042-90F2-4D64-BD12-C6DE0B1A6972}">
      <dgm:prSet/>
      <dgm:spPr/>
      <dgm:t>
        <a:bodyPr/>
        <a:lstStyle/>
        <a:p>
          <a:endParaRPr lang="cs-CZ"/>
        </a:p>
      </dgm:t>
    </dgm:pt>
    <dgm:pt modelId="{5FF60F4F-70F0-4BE4-ABA6-E5EB8D683A68}">
      <dgm:prSet phldrT="[Text]"/>
      <dgm:spPr>
        <a:solidFill>
          <a:srgbClr val="FFFF00"/>
        </a:solidFill>
      </dgm:spPr>
      <dgm:t>
        <a:bodyPr/>
        <a:lstStyle/>
        <a:p>
          <a:r>
            <a:rPr lang="cs-CZ" dirty="0" smtClean="0"/>
            <a:t>Moč</a:t>
          </a:r>
          <a:endParaRPr lang="cs-CZ" dirty="0"/>
        </a:p>
      </dgm:t>
    </dgm:pt>
    <dgm:pt modelId="{C614E272-F789-43C0-AA98-C9EA6764DC09}" type="parTrans" cxnId="{D803569E-292B-4144-9458-5D79F236BE54}">
      <dgm:prSet/>
      <dgm:spPr/>
      <dgm:t>
        <a:bodyPr/>
        <a:lstStyle/>
        <a:p>
          <a:endParaRPr lang="cs-CZ"/>
        </a:p>
      </dgm:t>
    </dgm:pt>
    <dgm:pt modelId="{4FF90B34-20BF-4020-AB05-222B7655F9F5}" type="sibTrans" cxnId="{D803569E-292B-4144-9458-5D79F236BE54}">
      <dgm:prSet/>
      <dgm:spPr/>
      <dgm:t>
        <a:bodyPr/>
        <a:lstStyle/>
        <a:p>
          <a:endParaRPr lang="cs-CZ"/>
        </a:p>
      </dgm:t>
    </dgm:pt>
    <dgm:pt modelId="{1564BD79-E698-47D5-AB41-B22E6EA08F78}">
      <dgm:prSet phldrT="[Text]"/>
      <dgm:spPr>
        <a:solidFill>
          <a:srgbClr val="FFC000"/>
        </a:solidFill>
      </dgm:spPr>
      <dgm:t>
        <a:bodyPr/>
        <a:lstStyle/>
        <a:p>
          <a:r>
            <a:rPr lang="cs-CZ" dirty="0" smtClean="0"/>
            <a:t>Vlasy, nehty, sliny, aj.</a:t>
          </a:r>
          <a:endParaRPr lang="cs-CZ" dirty="0"/>
        </a:p>
      </dgm:t>
    </dgm:pt>
    <dgm:pt modelId="{FFEADCF4-93C3-4DAA-A475-1CB342396F12}" type="parTrans" cxnId="{99300F10-9CCF-4C43-A950-E053C3E50C5C}">
      <dgm:prSet/>
      <dgm:spPr/>
      <dgm:t>
        <a:bodyPr/>
        <a:lstStyle/>
        <a:p>
          <a:endParaRPr lang="cs-CZ"/>
        </a:p>
      </dgm:t>
    </dgm:pt>
    <dgm:pt modelId="{CAC7B080-B18C-43C4-9EA7-B9C2613B92E9}" type="sibTrans" cxnId="{99300F10-9CCF-4C43-A950-E053C3E50C5C}">
      <dgm:prSet/>
      <dgm:spPr/>
      <dgm:t>
        <a:bodyPr/>
        <a:lstStyle/>
        <a:p>
          <a:endParaRPr lang="cs-CZ"/>
        </a:p>
      </dgm:t>
    </dgm:pt>
    <dgm:pt modelId="{ECBA2C94-7B1E-4AFD-BBC9-7700D7EC7664}" type="pres">
      <dgm:prSet presAssocID="{E9D7F16E-4EC8-4E29-ABA2-A1CD17361B40}" presName="Name0" presStyleCnt="0">
        <dgm:presLayoutVars>
          <dgm:chMax val="7"/>
          <dgm:chPref val="7"/>
          <dgm:dir/>
        </dgm:presLayoutVars>
      </dgm:prSet>
      <dgm:spPr/>
    </dgm:pt>
    <dgm:pt modelId="{9F7C833F-F39E-4D11-83F0-487827007C15}" type="pres">
      <dgm:prSet presAssocID="{E9D7F16E-4EC8-4E29-ABA2-A1CD17361B40}" presName="Name1" presStyleCnt="0"/>
      <dgm:spPr/>
    </dgm:pt>
    <dgm:pt modelId="{6C40E5A7-C059-4B8C-8434-5994BC81B381}" type="pres">
      <dgm:prSet presAssocID="{E9D7F16E-4EC8-4E29-ABA2-A1CD17361B40}" presName="cycle" presStyleCnt="0"/>
      <dgm:spPr/>
    </dgm:pt>
    <dgm:pt modelId="{5A91073F-FE39-4C2D-B1BC-36C531637D55}" type="pres">
      <dgm:prSet presAssocID="{E9D7F16E-4EC8-4E29-ABA2-A1CD17361B40}" presName="srcNode" presStyleLbl="node1" presStyleIdx="0" presStyleCnt="3"/>
      <dgm:spPr/>
    </dgm:pt>
    <dgm:pt modelId="{4B8FC964-C317-4E6F-A4C6-9AB145EC226C}" type="pres">
      <dgm:prSet presAssocID="{E9D7F16E-4EC8-4E29-ABA2-A1CD17361B40}" presName="conn" presStyleLbl="parChTrans1D2" presStyleIdx="0" presStyleCnt="1"/>
      <dgm:spPr/>
    </dgm:pt>
    <dgm:pt modelId="{A7EB3D2D-9377-4630-8359-1C27A620E077}" type="pres">
      <dgm:prSet presAssocID="{E9D7F16E-4EC8-4E29-ABA2-A1CD17361B40}" presName="extraNode" presStyleLbl="node1" presStyleIdx="0" presStyleCnt="3"/>
      <dgm:spPr/>
    </dgm:pt>
    <dgm:pt modelId="{2BB39C48-1F44-4D89-89C4-051049D92DE7}" type="pres">
      <dgm:prSet presAssocID="{E9D7F16E-4EC8-4E29-ABA2-A1CD17361B40}" presName="dstNode" presStyleLbl="node1" presStyleIdx="0" presStyleCnt="3"/>
      <dgm:spPr/>
    </dgm:pt>
    <dgm:pt modelId="{BC26E1C0-4248-4235-9FAF-6E2464CBA01B}" type="pres">
      <dgm:prSet presAssocID="{D779824A-68B8-4D3F-A972-87177690D362}" presName="text_1" presStyleLbl="node1" presStyleIdx="0" presStyleCnt="3">
        <dgm:presLayoutVars>
          <dgm:bulletEnabled val="1"/>
        </dgm:presLayoutVars>
      </dgm:prSet>
      <dgm:spPr/>
    </dgm:pt>
    <dgm:pt modelId="{3AD62145-4961-4254-8304-53DEADCE114D}" type="pres">
      <dgm:prSet presAssocID="{D779824A-68B8-4D3F-A972-87177690D362}" presName="accent_1" presStyleCnt="0"/>
      <dgm:spPr/>
    </dgm:pt>
    <dgm:pt modelId="{9A63F325-DC4D-436F-9EE9-1BD7B96D343A}" type="pres">
      <dgm:prSet presAssocID="{D779824A-68B8-4D3F-A972-87177690D362}" presName="accentRepeatNode" presStyleLbl="solidFgAcc1" presStyleIdx="0" presStyleCnt="3"/>
      <dgm:spPr/>
    </dgm:pt>
    <dgm:pt modelId="{DECBB718-1065-4354-B956-A6260102DBA7}" type="pres">
      <dgm:prSet presAssocID="{5FF60F4F-70F0-4BE4-ABA6-E5EB8D683A68}" presName="text_2" presStyleLbl="node1" presStyleIdx="1" presStyleCnt="3">
        <dgm:presLayoutVars>
          <dgm:bulletEnabled val="1"/>
        </dgm:presLayoutVars>
      </dgm:prSet>
      <dgm:spPr/>
    </dgm:pt>
    <dgm:pt modelId="{26623029-F138-46BB-95DB-5C074759B400}" type="pres">
      <dgm:prSet presAssocID="{5FF60F4F-70F0-4BE4-ABA6-E5EB8D683A68}" presName="accent_2" presStyleCnt="0"/>
      <dgm:spPr/>
    </dgm:pt>
    <dgm:pt modelId="{9FD7463E-C633-49FE-9F89-95C0B1B163BD}" type="pres">
      <dgm:prSet presAssocID="{5FF60F4F-70F0-4BE4-ABA6-E5EB8D683A68}" presName="accentRepeatNode" presStyleLbl="solidFgAcc1" presStyleIdx="1" presStyleCnt="3"/>
      <dgm:spPr/>
    </dgm:pt>
    <dgm:pt modelId="{DFDE2297-A2D9-45D2-A482-41F14AEF4069}" type="pres">
      <dgm:prSet presAssocID="{1564BD79-E698-47D5-AB41-B22E6EA08F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1768B9-7D46-4321-81CE-0FB97A333970}" type="pres">
      <dgm:prSet presAssocID="{1564BD79-E698-47D5-AB41-B22E6EA08F78}" presName="accent_3" presStyleCnt="0"/>
      <dgm:spPr/>
    </dgm:pt>
    <dgm:pt modelId="{F59E78C5-0C1D-4C26-954E-7CD1E2E5F0EC}" type="pres">
      <dgm:prSet presAssocID="{1564BD79-E698-47D5-AB41-B22E6EA08F78}" presName="accentRepeatNode" presStyleLbl="solidFgAcc1" presStyleIdx="2" presStyleCnt="3"/>
      <dgm:spPr/>
    </dgm:pt>
  </dgm:ptLst>
  <dgm:cxnLst>
    <dgm:cxn modelId="{E020C228-3CC2-4636-BBDF-953794AA477B}" type="presOf" srcId="{5FF60F4F-70F0-4BE4-ABA6-E5EB8D683A68}" destId="{DECBB718-1065-4354-B956-A6260102DBA7}" srcOrd="0" destOrd="0" presId="urn:microsoft.com/office/officeart/2008/layout/VerticalCurvedList"/>
    <dgm:cxn modelId="{0A65EEFF-3FF1-43CC-B1FA-D5D5A6A2F145}" type="presOf" srcId="{AEC95B24-8535-4670-891D-DC56C6C2B5FC}" destId="{4B8FC964-C317-4E6F-A4C6-9AB145EC226C}" srcOrd="0" destOrd="0" presId="urn:microsoft.com/office/officeart/2008/layout/VerticalCurvedList"/>
    <dgm:cxn modelId="{94470926-FFE2-4CF2-86CA-2CB2141A2381}" type="presOf" srcId="{D779824A-68B8-4D3F-A972-87177690D362}" destId="{BC26E1C0-4248-4235-9FAF-6E2464CBA01B}" srcOrd="0" destOrd="0" presId="urn:microsoft.com/office/officeart/2008/layout/VerticalCurvedList"/>
    <dgm:cxn modelId="{99300F10-9CCF-4C43-A950-E053C3E50C5C}" srcId="{E9D7F16E-4EC8-4E29-ABA2-A1CD17361B40}" destId="{1564BD79-E698-47D5-AB41-B22E6EA08F78}" srcOrd="2" destOrd="0" parTransId="{FFEADCF4-93C3-4DAA-A475-1CB342396F12}" sibTransId="{CAC7B080-B18C-43C4-9EA7-B9C2613B92E9}"/>
    <dgm:cxn modelId="{9A649D3A-B97A-4316-AF76-96C78CE41C52}" type="presOf" srcId="{E9D7F16E-4EC8-4E29-ABA2-A1CD17361B40}" destId="{ECBA2C94-7B1E-4AFD-BBC9-7700D7EC7664}" srcOrd="0" destOrd="0" presId="urn:microsoft.com/office/officeart/2008/layout/VerticalCurvedList"/>
    <dgm:cxn modelId="{D803569E-292B-4144-9458-5D79F236BE54}" srcId="{E9D7F16E-4EC8-4E29-ABA2-A1CD17361B40}" destId="{5FF60F4F-70F0-4BE4-ABA6-E5EB8D683A68}" srcOrd="1" destOrd="0" parTransId="{C614E272-F789-43C0-AA98-C9EA6764DC09}" sibTransId="{4FF90B34-20BF-4020-AB05-222B7655F9F5}"/>
    <dgm:cxn modelId="{E7C96042-90F2-4D64-BD12-C6DE0B1A6972}" srcId="{E9D7F16E-4EC8-4E29-ABA2-A1CD17361B40}" destId="{D779824A-68B8-4D3F-A972-87177690D362}" srcOrd="0" destOrd="0" parTransId="{D914BF9A-660B-4527-8B47-BE6925D79AB4}" sibTransId="{AEC95B24-8535-4670-891D-DC56C6C2B5FC}"/>
    <dgm:cxn modelId="{407444B7-3077-40AC-9888-A5482AA1A805}" type="presOf" srcId="{1564BD79-E698-47D5-AB41-B22E6EA08F78}" destId="{DFDE2297-A2D9-45D2-A482-41F14AEF4069}" srcOrd="0" destOrd="0" presId="urn:microsoft.com/office/officeart/2008/layout/VerticalCurvedList"/>
    <dgm:cxn modelId="{64F0AFFF-61E4-40FE-BE44-567198FF9BBD}" type="presParOf" srcId="{ECBA2C94-7B1E-4AFD-BBC9-7700D7EC7664}" destId="{9F7C833F-F39E-4D11-83F0-487827007C15}" srcOrd="0" destOrd="0" presId="urn:microsoft.com/office/officeart/2008/layout/VerticalCurvedList"/>
    <dgm:cxn modelId="{6255BE04-FDE6-4DB0-9AF6-D846204D59A6}" type="presParOf" srcId="{9F7C833F-F39E-4D11-83F0-487827007C15}" destId="{6C40E5A7-C059-4B8C-8434-5994BC81B381}" srcOrd="0" destOrd="0" presId="urn:microsoft.com/office/officeart/2008/layout/VerticalCurvedList"/>
    <dgm:cxn modelId="{4E536969-4999-4B3E-BD9B-D6361ED0EDE4}" type="presParOf" srcId="{6C40E5A7-C059-4B8C-8434-5994BC81B381}" destId="{5A91073F-FE39-4C2D-B1BC-36C531637D55}" srcOrd="0" destOrd="0" presId="urn:microsoft.com/office/officeart/2008/layout/VerticalCurvedList"/>
    <dgm:cxn modelId="{9D17E15D-E7AB-4C1E-B5AD-F258475D3754}" type="presParOf" srcId="{6C40E5A7-C059-4B8C-8434-5994BC81B381}" destId="{4B8FC964-C317-4E6F-A4C6-9AB145EC226C}" srcOrd="1" destOrd="0" presId="urn:microsoft.com/office/officeart/2008/layout/VerticalCurvedList"/>
    <dgm:cxn modelId="{1CA55664-5405-4045-BFFF-C53CC129608A}" type="presParOf" srcId="{6C40E5A7-C059-4B8C-8434-5994BC81B381}" destId="{A7EB3D2D-9377-4630-8359-1C27A620E077}" srcOrd="2" destOrd="0" presId="urn:microsoft.com/office/officeart/2008/layout/VerticalCurvedList"/>
    <dgm:cxn modelId="{51BD6A46-97E8-4C42-87A9-DA22B4B2339E}" type="presParOf" srcId="{6C40E5A7-C059-4B8C-8434-5994BC81B381}" destId="{2BB39C48-1F44-4D89-89C4-051049D92DE7}" srcOrd="3" destOrd="0" presId="urn:microsoft.com/office/officeart/2008/layout/VerticalCurvedList"/>
    <dgm:cxn modelId="{BDBE80FC-66AC-4315-B77A-53C89599EF53}" type="presParOf" srcId="{9F7C833F-F39E-4D11-83F0-487827007C15}" destId="{BC26E1C0-4248-4235-9FAF-6E2464CBA01B}" srcOrd="1" destOrd="0" presId="urn:microsoft.com/office/officeart/2008/layout/VerticalCurvedList"/>
    <dgm:cxn modelId="{E3DFE02A-3FA4-448E-ABBC-B7EF8C0977F7}" type="presParOf" srcId="{9F7C833F-F39E-4D11-83F0-487827007C15}" destId="{3AD62145-4961-4254-8304-53DEADCE114D}" srcOrd="2" destOrd="0" presId="urn:microsoft.com/office/officeart/2008/layout/VerticalCurvedList"/>
    <dgm:cxn modelId="{0B7973B1-CF0D-4626-B5D7-2B476F4B4063}" type="presParOf" srcId="{3AD62145-4961-4254-8304-53DEADCE114D}" destId="{9A63F325-DC4D-436F-9EE9-1BD7B96D343A}" srcOrd="0" destOrd="0" presId="urn:microsoft.com/office/officeart/2008/layout/VerticalCurvedList"/>
    <dgm:cxn modelId="{F49AB5BC-ED66-4DC9-B7B7-EDECA6A9EECE}" type="presParOf" srcId="{9F7C833F-F39E-4D11-83F0-487827007C15}" destId="{DECBB718-1065-4354-B956-A6260102DBA7}" srcOrd="3" destOrd="0" presId="urn:microsoft.com/office/officeart/2008/layout/VerticalCurvedList"/>
    <dgm:cxn modelId="{3C3A2464-E82F-4953-94DD-37824D8E6B26}" type="presParOf" srcId="{9F7C833F-F39E-4D11-83F0-487827007C15}" destId="{26623029-F138-46BB-95DB-5C074759B400}" srcOrd="4" destOrd="0" presId="urn:microsoft.com/office/officeart/2008/layout/VerticalCurvedList"/>
    <dgm:cxn modelId="{6AF549B2-497A-43E0-9544-691390B62E72}" type="presParOf" srcId="{26623029-F138-46BB-95DB-5C074759B400}" destId="{9FD7463E-C633-49FE-9F89-95C0B1B163BD}" srcOrd="0" destOrd="0" presId="urn:microsoft.com/office/officeart/2008/layout/VerticalCurvedList"/>
    <dgm:cxn modelId="{19A29897-EBD0-466A-8FE4-7534C2FB5D64}" type="presParOf" srcId="{9F7C833F-F39E-4D11-83F0-487827007C15}" destId="{DFDE2297-A2D9-45D2-A482-41F14AEF4069}" srcOrd="5" destOrd="0" presId="urn:microsoft.com/office/officeart/2008/layout/VerticalCurvedList"/>
    <dgm:cxn modelId="{CBF5E035-DC65-4746-8FB1-7DEC69FC67CC}" type="presParOf" srcId="{9F7C833F-F39E-4D11-83F0-487827007C15}" destId="{221768B9-7D46-4321-81CE-0FB97A333970}" srcOrd="6" destOrd="0" presId="urn:microsoft.com/office/officeart/2008/layout/VerticalCurvedList"/>
    <dgm:cxn modelId="{0D2390D9-E27E-4694-8BA2-DFCB38C43F67}" type="presParOf" srcId="{221768B9-7D46-4321-81CE-0FB97A333970}" destId="{F59E78C5-0C1D-4C26-954E-7CD1E2E5F0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5648A3-F885-470E-B806-B7F8724150D7}" type="doc">
      <dgm:prSet loTypeId="urn:microsoft.com/office/officeart/2005/8/layout/pyramid2" loCatId="list" qsTypeId="urn:microsoft.com/office/officeart/2005/8/quickstyle/3d2" qsCatId="3D" csTypeId="urn:microsoft.com/office/officeart/2005/8/colors/accent6_5" csCatId="accent6" phldr="1"/>
      <dgm:spPr/>
    </dgm:pt>
    <dgm:pt modelId="{B03D3A0E-A32B-4595-9E3F-72A19CC36020}">
      <dgm:prSet phldrT="[Text]" custT="1"/>
      <dgm:spPr>
        <a:ln w="57150">
          <a:solidFill>
            <a:srgbClr val="FF00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Bezprostředně po intoxikaci</a:t>
          </a:r>
          <a:r>
            <a:rPr lang="cs-CZ" sz="1500" dirty="0" smtClean="0"/>
            <a:t>:    </a:t>
          </a:r>
          <a:br>
            <a:rPr lang="cs-CZ" sz="1500" dirty="0" smtClean="0"/>
          </a:br>
          <a:r>
            <a:rPr lang="cs-CZ" sz="1500" dirty="0" smtClean="0">
              <a:latin typeface="Arial" pitchFamily="34" charset="0"/>
              <a:cs typeface="Arial" pitchFamily="34" charset="0"/>
            </a:rPr>
            <a:t>přímo toxickou látku v krvi</a:t>
          </a:r>
          <a:br>
            <a:rPr lang="cs-CZ" sz="1500" dirty="0" smtClean="0">
              <a:latin typeface="Arial" pitchFamily="34" charset="0"/>
              <a:cs typeface="Arial" pitchFamily="34" charset="0"/>
            </a:rPr>
          </a:br>
          <a:r>
            <a:rPr lang="cs-CZ" sz="1400" dirty="0" smtClean="0">
              <a:latin typeface="Arial" pitchFamily="34" charset="0"/>
              <a:cs typeface="Arial" pitchFamily="34" charset="0"/>
            </a:rPr>
            <a:t>Př.: </a:t>
          </a:r>
          <a:r>
            <a:rPr lang="cs-CZ" sz="1400" dirty="0" err="1" smtClean="0">
              <a:latin typeface="Arial" pitchFamily="34" charset="0"/>
              <a:cs typeface="Arial" pitchFamily="34" charset="0"/>
            </a:rPr>
            <a:t>Pb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, toluen, léky při TDM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1571FD3B-BB38-41A4-80FE-EC652CC35408}" type="parTrans" cxnId="{80DB44B6-8032-406E-B161-4C7DC466C5C9}">
      <dgm:prSet/>
      <dgm:spPr/>
      <dgm:t>
        <a:bodyPr/>
        <a:lstStyle/>
        <a:p>
          <a:endParaRPr lang="cs-CZ"/>
        </a:p>
      </dgm:t>
    </dgm:pt>
    <dgm:pt modelId="{3A880C00-7DBD-46C7-8A2D-8E512E8E4434}" type="sibTrans" cxnId="{80DB44B6-8032-406E-B161-4C7DC466C5C9}">
      <dgm:prSet/>
      <dgm:spPr/>
      <dgm:t>
        <a:bodyPr/>
        <a:lstStyle/>
        <a:p>
          <a:endParaRPr lang="cs-CZ"/>
        </a:p>
      </dgm:t>
    </dgm:pt>
    <dgm:pt modelId="{79FECF4F-C3A0-4752-BCF9-60E059A95DDD}">
      <dgm:prSet phldrT="[Text]" custT="1"/>
      <dgm:spPr>
        <a:ln w="57150">
          <a:solidFill>
            <a:srgbClr val="FFFF00">
              <a:alpha val="70000"/>
            </a:srgbClr>
          </a:solidFill>
        </a:ln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Několik dní po intoxikaci</a:t>
          </a:r>
          <a:r>
            <a:rPr lang="cs-CZ" sz="1400" dirty="0" smtClean="0"/>
            <a:t>: </a:t>
          </a:r>
          <a:br>
            <a:rPr lang="cs-CZ" sz="1400" dirty="0" smtClean="0"/>
          </a:br>
          <a:r>
            <a:rPr lang="cs-CZ" sz="1600" dirty="0" smtClean="0">
              <a:latin typeface="Arial" pitchFamily="34" charset="0"/>
              <a:cs typeface="Arial" pitchFamily="34" charset="0"/>
            </a:rPr>
            <a:t>většinou metabolity v moči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400" dirty="0" smtClean="0">
              <a:latin typeface="Arial" pitchFamily="34" charset="0"/>
              <a:cs typeface="Arial" pitchFamily="34" charset="0"/>
            </a:rPr>
            <a:t>Př.: </a:t>
          </a:r>
          <a:r>
            <a:rPr lang="cs-CZ" sz="1400" dirty="0" err="1" smtClean="0">
              <a:latin typeface="Arial" pitchFamily="34" charset="0"/>
              <a:cs typeface="Arial" pitchFamily="34" charset="0"/>
            </a:rPr>
            <a:t>Kys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. </a:t>
          </a:r>
          <a:r>
            <a:rPr lang="cs-CZ" sz="1400" dirty="0" err="1" smtClean="0">
              <a:latin typeface="Arial" pitchFamily="34" charset="0"/>
              <a:cs typeface="Arial" pitchFamily="34" charset="0"/>
            </a:rPr>
            <a:t>Hippurová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cs-CZ" sz="1400" dirty="0" err="1" smtClean="0">
              <a:latin typeface="Arial" pitchFamily="34" charset="0"/>
              <a:cs typeface="Arial" pitchFamily="34" charset="0"/>
            </a:rPr>
            <a:t>kys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. mandlová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797BD1E0-2B33-481D-8F49-8384A9877CB6}" type="parTrans" cxnId="{70B7666E-7782-45BD-8866-9D33C63266E1}">
      <dgm:prSet/>
      <dgm:spPr/>
      <dgm:t>
        <a:bodyPr/>
        <a:lstStyle/>
        <a:p>
          <a:endParaRPr lang="cs-CZ"/>
        </a:p>
      </dgm:t>
    </dgm:pt>
    <dgm:pt modelId="{29379766-7175-438C-8BEC-4EB454D90563}" type="sibTrans" cxnId="{70B7666E-7782-45BD-8866-9D33C63266E1}">
      <dgm:prSet/>
      <dgm:spPr/>
      <dgm:t>
        <a:bodyPr/>
        <a:lstStyle/>
        <a:p>
          <a:endParaRPr lang="cs-CZ"/>
        </a:p>
      </dgm:t>
    </dgm:pt>
    <dgm:pt modelId="{C71DB09A-FC6E-4CC5-B3D7-F80BB5E78519}">
      <dgm:prSet phldrT="[Text]" custT="1"/>
      <dgm:spPr>
        <a:ln w="57150">
          <a:solidFill>
            <a:srgbClr val="FFC000">
              <a:alpha val="50000"/>
            </a:srgbClr>
          </a:solidFill>
        </a:ln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Delší doba po intoxikaci</a:t>
          </a:r>
          <a:r>
            <a:rPr lang="cs-CZ" sz="1600" dirty="0" smtClean="0"/>
            <a:t>: </a:t>
          </a:r>
          <a:br>
            <a:rPr lang="cs-CZ" sz="1600" dirty="0" smtClean="0"/>
          </a:br>
          <a:r>
            <a:rPr lang="cs-CZ" sz="1600" dirty="0" smtClean="0">
              <a:latin typeface="Arial" pitchFamily="34" charset="0"/>
              <a:cs typeface="Arial" pitchFamily="34" charset="0"/>
            </a:rPr>
            <a:t>následky (negativní účinky) intoxikace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/>
          </a:r>
          <a:br>
            <a:rPr lang="cs-CZ" sz="1400" dirty="0" smtClean="0">
              <a:latin typeface="Arial" pitchFamily="34" charset="0"/>
              <a:cs typeface="Arial" pitchFamily="34" charset="0"/>
            </a:rPr>
          </a:br>
          <a:r>
            <a:rPr lang="cs-CZ" sz="1400" dirty="0" smtClean="0">
              <a:latin typeface="Arial" pitchFamily="34" charset="0"/>
              <a:cs typeface="Arial" pitchFamily="34" charset="0"/>
            </a:rPr>
            <a:t>Př.: porucha krvetvorby,  poškození tubulů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50A94CF8-B80A-421D-A30D-E2F2F2FC152A}" type="parTrans" cxnId="{005866F2-5202-4308-BE56-60410761D97E}">
      <dgm:prSet/>
      <dgm:spPr/>
      <dgm:t>
        <a:bodyPr/>
        <a:lstStyle/>
        <a:p>
          <a:endParaRPr lang="cs-CZ"/>
        </a:p>
      </dgm:t>
    </dgm:pt>
    <dgm:pt modelId="{D5C72BD3-401D-443E-89F3-D04174EA8FF8}" type="sibTrans" cxnId="{005866F2-5202-4308-BE56-60410761D97E}">
      <dgm:prSet/>
      <dgm:spPr/>
      <dgm:t>
        <a:bodyPr/>
        <a:lstStyle/>
        <a:p>
          <a:endParaRPr lang="cs-CZ"/>
        </a:p>
      </dgm:t>
    </dgm:pt>
    <dgm:pt modelId="{057C5A5C-F409-4028-BC6E-B8BCA0F38980}" type="pres">
      <dgm:prSet presAssocID="{755648A3-F885-470E-B806-B7F8724150D7}" presName="compositeShape" presStyleCnt="0">
        <dgm:presLayoutVars>
          <dgm:dir/>
          <dgm:resizeHandles/>
        </dgm:presLayoutVars>
      </dgm:prSet>
      <dgm:spPr/>
    </dgm:pt>
    <dgm:pt modelId="{B328F17E-06B9-42A4-8118-42CA0F7B7203}" type="pres">
      <dgm:prSet presAssocID="{755648A3-F885-470E-B806-B7F8724150D7}" presName="pyramid" presStyleLbl="node1" presStyleIdx="0" presStyleCnt="1"/>
      <dgm:spPr>
        <a:solidFill>
          <a:srgbClr val="00B05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8225FA31-52C7-43C2-BEB5-447984287F77}" type="pres">
      <dgm:prSet presAssocID="{755648A3-F885-470E-B806-B7F8724150D7}" presName="theList" presStyleCnt="0"/>
      <dgm:spPr/>
    </dgm:pt>
    <dgm:pt modelId="{760689CC-3A49-4AD2-8F94-F3569DB51872}" type="pres">
      <dgm:prSet presAssocID="{B03D3A0E-A32B-4595-9E3F-72A19CC36020}" presName="aNode" presStyleLbl="fgAcc1" presStyleIdx="0" presStyleCnt="3" custScaleX="1335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D28D468-3DD8-4715-AF85-44868C66AFF7}" type="pres">
      <dgm:prSet presAssocID="{B03D3A0E-A32B-4595-9E3F-72A19CC36020}" presName="aSpace" presStyleCnt="0"/>
      <dgm:spPr/>
    </dgm:pt>
    <dgm:pt modelId="{09AF41E4-E71B-4604-A63C-9F424EE09AE5}" type="pres">
      <dgm:prSet presAssocID="{79FECF4F-C3A0-4752-BCF9-60E059A95DDD}" presName="aNode" presStyleLbl="fgAcc1" presStyleIdx="1" presStyleCnt="3" custScaleX="1307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D714B8-CDEB-475E-A5E3-6FD0FB4AC910}" type="pres">
      <dgm:prSet presAssocID="{79FECF4F-C3A0-4752-BCF9-60E059A95DDD}" presName="aSpace" presStyleCnt="0"/>
      <dgm:spPr/>
    </dgm:pt>
    <dgm:pt modelId="{B49B4FF2-5E2A-4A0B-BB15-6C425D926352}" type="pres">
      <dgm:prSet presAssocID="{C71DB09A-FC6E-4CC5-B3D7-F80BB5E78519}" presName="aNode" presStyleLbl="fgAcc1" presStyleIdx="2" presStyleCnt="3" custScaleX="13078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7DC03E-3CA2-4EF6-B2FD-B951DBE6F757}" type="pres">
      <dgm:prSet presAssocID="{C71DB09A-FC6E-4CC5-B3D7-F80BB5E78519}" presName="aSpace" presStyleCnt="0"/>
      <dgm:spPr/>
    </dgm:pt>
  </dgm:ptLst>
  <dgm:cxnLst>
    <dgm:cxn modelId="{70B7666E-7782-45BD-8866-9D33C63266E1}" srcId="{755648A3-F885-470E-B806-B7F8724150D7}" destId="{79FECF4F-C3A0-4752-BCF9-60E059A95DDD}" srcOrd="1" destOrd="0" parTransId="{797BD1E0-2B33-481D-8F49-8384A9877CB6}" sibTransId="{29379766-7175-438C-8BEC-4EB454D90563}"/>
    <dgm:cxn modelId="{51A4D61E-0794-4764-9A5A-6D51F218B1CC}" type="presOf" srcId="{755648A3-F885-470E-B806-B7F8724150D7}" destId="{057C5A5C-F409-4028-BC6E-B8BCA0F38980}" srcOrd="0" destOrd="0" presId="urn:microsoft.com/office/officeart/2005/8/layout/pyramid2"/>
    <dgm:cxn modelId="{405A8BDF-388E-4AD0-9257-4C898FB52EA7}" type="presOf" srcId="{79FECF4F-C3A0-4752-BCF9-60E059A95DDD}" destId="{09AF41E4-E71B-4604-A63C-9F424EE09AE5}" srcOrd="0" destOrd="0" presId="urn:microsoft.com/office/officeart/2005/8/layout/pyramid2"/>
    <dgm:cxn modelId="{40113C91-4168-4A8B-B61F-F36225EB475D}" type="presOf" srcId="{C71DB09A-FC6E-4CC5-B3D7-F80BB5E78519}" destId="{B49B4FF2-5E2A-4A0B-BB15-6C425D926352}" srcOrd="0" destOrd="0" presId="urn:microsoft.com/office/officeart/2005/8/layout/pyramid2"/>
    <dgm:cxn modelId="{005866F2-5202-4308-BE56-60410761D97E}" srcId="{755648A3-F885-470E-B806-B7F8724150D7}" destId="{C71DB09A-FC6E-4CC5-B3D7-F80BB5E78519}" srcOrd="2" destOrd="0" parTransId="{50A94CF8-B80A-421D-A30D-E2F2F2FC152A}" sibTransId="{D5C72BD3-401D-443E-89F3-D04174EA8FF8}"/>
    <dgm:cxn modelId="{80DB44B6-8032-406E-B161-4C7DC466C5C9}" srcId="{755648A3-F885-470E-B806-B7F8724150D7}" destId="{B03D3A0E-A32B-4595-9E3F-72A19CC36020}" srcOrd="0" destOrd="0" parTransId="{1571FD3B-BB38-41A4-80FE-EC652CC35408}" sibTransId="{3A880C00-7DBD-46C7-8A2D-8E512E8E4434}"/>
    <dgm:cxn modelId="{6BAFA83F-F4F2-4096-9826-F8182BA568C8}" type="presOf" srcId="{B03D3A0E-A32B-4595-9E3F-72A19CC36020}" destId="{760689CC-3A49-4AD2-8F94-F3569DB51872}" srcOrd="0" destOrd="0" presId="urn:microsoft.com/office/officeart/2005/8/layout/pyramid2"/>
    <dgm:cxn modelId="{391A8625-5C3D-42E7-8DAC-CC43859CCE05}" type="presParOf" srcId="{057C5A5C-F409-4028-BC6E-B8BCA0F38980}" destId="{B328F17E-06B9-42A4-8118-42CA0F7B7203}" srcOrd="0" destOrd="0" presId="urn:microsoft.com/office/officeart/2005/8/layout/pyramid2"/>
    <dgm:cxn modelId="{1023A1BA-61F2-4D31-8F79-F2C72E6210C7}" type="presParOf" srcId="{057C5A5C-F409-4028-BC6E-B8BCA0F38980}" destId="{8225FA31-52C7-43C2-BEB5-447984287F77}" srcOrd="1" destOrd="0" presId="urn:microsoft.com/office/officeart/2005/8/layout/pyramid2"/>
    <dgm:cxn modelId="{B7F27773-4E21-4B4C-A63F-3C4367726CA3}" type="presParOf" srcId="{8225FA31-52C7-43C2-BEB5-447984287F77}" destId="{760689CC-3A49-4AD2-8F94-F3569DB51872}" srcOrd="0" destOrd="0" presId="urn:microsoft.com/office/officeart/2005/8/layout/pyramid2"/>
    <dgm:cxn modelId="{5050BCDB-EBC2-4B74-814E-1CB9BAC66699}" type="presParOf" srcId="{8225FA31-52C7-43C2-BEB5-447984287F77}" destId="{5D28D468-3DD8-4715-AF85-44868C66AFF7}" srcOrd="1" destOrd="0" presId="urn:microsoft.com/office/officeart/2005/8/layout/pyramid2"/>
    <dgm:cxn modelId="{F78AC691-284D-44C6-A467-53B4BDAEAABB}" type="presParOf" srcId="{8225FA31-52C7-43C2-BEB5-447984287F77}" destId="{09AF41E4-E71B-4604-A63C-9F424EE09AE5}" srcOrd="2" destOrd="0" presId="urn:microsoft.com/office/officeart/2005/8/layout/pyramid2"/>
    <dgm:cxn modelId="{891D4336-A61A-4852-9646-109528CE2B6F}" type="presParOf" srcId="{8225FA31-52C7-43C2-BEB5-447984287F77}" destId="{E2D714B8-CDEB-475E-A5E3-6FD0FB4AC910}" srcOrd="3" destOrd="0" presId="urn:microsoft.com/office/officeart/2005/8/layout/pyramid2"/>
    <dgm:cxn modelId="{F917D8F3-9A94-47D3-AFBD-BDE2F4E79FBC}" type="presParOf" srcId="{8225FA31-52C7-43C2-BEB5-447984287F77}" destId="{B49B4FF2-5E2A-4A0B-BB15-6C425D926352}" srcOrd="4" destOrd="0" presId="urn:microsoft.com/office/officeart/2005/8/layout/pyramid2"/>
    <dgm:cxn modelId="{32D8C31D-F34F-401E-B30B-382F302E5967}" type="presParOf" srcId="{8225FA31-52C7-43C2-BEB5-447984287F77}" destId="{9E7DC03E-3CA2-4EF6-B2FD-B951DBE6F757}" srcOrd="5" destOrd="0" presId="urn:microsoft.com/office/officeart/2005/8/layout/pyramid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BC5CA1-8574-4DF4-A651-DFAEF37B227A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</dgm:pt>
    <dgm:pt modelId="{1E114E91-90AD-4D10-853B-256EF059B7ED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Spektrální systémy</a:t>
          </a:r>
          <a:br>
            <a:rPr lang="cs-CZ" dirty="0" smtClean="0"/>
          </a:br>
          <a:r>
            <a:rPr lang="cs-CZ" dirty="0" smtClean="0"/>
            <a:t> (UV, VIS, IR, AAS, ICP MS,…)</a:t>
          </a:r>
          <a:endParaRPr lang="cs-CZ" dirty="0"/>
        </a:p>
      </dgm:t>
    </dgm:pt>
    <dgm:pt modelId="{486E4DEE-88FB-40EC-95C6-D72E1BD6454C}" type="parTrans" cxnId="{2276E877-0234-4F5C-9B5D-43A3D50A5D56}">
      <dgm:prSet/>
      <dgm:spPr/>
      <dgm:t>
        <a:bodyPr/>
        <a:lstStyle/>
        <a:p>
          <a:endParaRPr lang="cs-CZ"/>
        </a:p>
      </dgm:t>
    </dgm:pt>
    <dgm:pt modelId="{37D832C0-56E2-4B6E-B81E-3B2ABF08555D}" type="sibTrans" cxnId="{2276E877-0234-4F5C-9B5D-43A3D50A5D56}">
      <dgm:prSet/>
      <dgm:spPr/>
      <dgm:t>
        <a:bodyPr/>
        <a:lstStyle/>
        <a:p>
          <a:endParaRPr lang="cs-CZ"/>
        </a:p>
      </dgm:t>
    </dgm:pt>
    <dgm:pt modelId="{033C7778-FCB3-457B-9DFA-83E9C439FA69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 smtClean="0"/>
            <a:t>Chromatografické systémy</a:t>
          </a:r>
          <a:br>
            <a:rPr lang="cs-CZ" dirty="0" smtClean="0"/>
          </a:br>
          <a:r>
            <a:rPr lang="cs-CZ" dirty="0" smtClean="0"/>
            <a:t> (TLC, GC-MS, LC, HPLC,…)</a:t>
          </a:r>
          <a:endParaRPr lang="cs-CZ" dirty="0"/>
        </a:p>
      </dgm:t>
    </dgm:pt>
    <dgm:pt modelId="{95CBB5BF-C1A3-43C6-B1E4-30283A4C4DF3}" type="parTrans" cxnId="{E7668E34-6FC4-46DD-A61E-AEB86CE51252}">
      <dgm:prSet/>
      <dgm:spPr/>
      <dgm:t>
        <a:bodyPr/>
        <a:lstStyle/>
        <a:p>
          <a:endParaRPr lang="cs-CZ"/>
        </a:p>
      </dgm:t>
    </dgm:pt>
    <dgm:pt modelId="{79427388-D597-44F7-A60E-B2F3CE45FE84}" type="sibTrans" cxnId="{E7668E34-6FC4-46DD-A61E-AEB86CE51252}">
      <dgm:prSet/>
      <dgm:spPr/>
      <dgm:t>
        <a:bodyPr/>
        <a:lstStyle/>
        <a:p>
          <a:endParaRPr lang="cs-CZ"/>
        </a:p>
      </dgm:t>
    </dgm:pt>
    <dgm:pt modelId="{08CFF995-C239-4C25-98E5-F82CAC061530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 smtClean="0"/>
            <a:t>Imunochemické systémy </a:t>
          </a:r>
          <a:br>
            <a:rPr lang="cs-CZ" dirty="0" smtClean="0"/>
          </a:br>
          <a:r>
            <a:rPr lang="cs-CZ" dirty="0" smtClean="0"/>
            <a:t>(FPIA, MEIA, AMIA, CMIA, EIA,…)</a:t>
          </a:r>
          <a:endParaRPr lang="cs-CZ" dirty="0"/>
        </a:p>
      </dgm:t>
    </dgm:pt>
    <dgm:pt modelId="{3D7E354F-F51A-497D-899A-B943603D3CAA}" type="parTrans" cxnId="{2AAAB1C6-69A7-4158-8E94-3D78B6D98382}">
      <dgm:prSet/>
      <dgm:spPr/>
      <dgm:t>
        <a:bodyPr/>
        <a:lstStyle/>
        <a:p>
          <a:endParaRPr lang="cs-CZ"/>
        </a:p>
      </dgm:t>
    </dgm:pt>
    <dgm:pt modelId="{90050339-D8EB-42A6-8EA5-D033033FE65C}" type="sibTrans" cxnId="{2AAAB1C6-69A7-4158-8E94-3D78B6D98382}">
      <dgm:prSet/>
      <dgm:spPr/>
      <dgm:t>
        <a:bodyPr/>
        <a:lstStyle/>
        <a:p>
          <a:endParaRPr lang="cs-CZ"/>
        </a:p>
      </dgm:t>
    </dgm:pt>
    <dgm:pt modelId="{F85E6B8F-2685-4287-B4D0-02F5CFBFC499}" type="pres">
      <dgm:prSet presAssocID="{23BC5CA1-8574-4DF4-A651-DFAEF37B227A}" presName="linearFlow" presStyleCnt="0">
        <dgm:presLayoutVars>
          <dgm:dir/>
          <dgm:resizeHandles val="exact"/>
        </dgm:presLayoutVars>
      </dgm:prSet>
      <dgm:spPr/>
    </dgm:pt>
    <dgm:pt modelId="{90D0B804-B93D-48B3-8F0D-76D1BD51453D}" type="pres">
      <dgm:prSet presAssocID="{1E114E91-90AD-4D10-853B-256EF059B7ED}" presName="composite" presStyleCnt="0"/>
      <dgm:spPr/>
    </dgm:pt>
    <dgm:pt modelId="{4320E902-DAA9-4EF8-AF01-7A0E007BB203}" type="pres">
      <dgm:prSet presAssocID="{1E114E91-90AD-4D10-853B-256EF059B7ED}" presName="imgShp" presStyleLbl="fgImgPlace1" presStyleIdx="0" presStyleCnt="3" custScaleX="189953" custScaleY="128819" custLinFactNeighborX="-12735" custLinFactNeighborY="-35"/>
      <dgm:spPr/>
    </dgm:pt>
    <dgm:pt modelId="{7A4BF64B-9462-451F-8B0F-0F7361980064}" type="pres">
      <dgm:prSet presAssocID="{1E114E91-90AD-4D10-853B-256EF059B7ED}" presName="txShp" presStyleLbl="node1" presStyleIdx="0" presStyleCnt="3" custScaleX="113030">
        <dgm:presLayoutVars>
          <dgm:bulletEnabled val="1"/>
        </dgm:presLayoutVars>
      </dgm:prSet>
      <dgm:spPr/>
    </dgm:pt>
    <dgm:pt modelId="{102B45D9-4FFB-4169-BE5C-A8F8A57ADBE0}" type="pres">
      <dgm:prSet presAssocID="{37D832C0-56E2-4B6E-B81E-3B2ABF08555D}" presName="spacing" presStyleCnt="0"/>
      <dgm:spPr/>
    </dgm:pt>
    <dgm:pt modelId="{38995070-FBFE-40D9-B9A6-FC4456B02DD5}" type="pres">
      <dgm:prSet presAssocID="{033C7778-FCB3-457B-9DFA-83E9C439FA69}" presName="composite" presStyleCnt="0"/>
      <dgm:spPr/>
    </dgm:pt>
    <dgm:pt modelId="{E0412342-4E85-4DC5-9E5C-C0207BA6ACAE}" type="pres">
      <dgm:prSet presAssocID="{033C7778-FCB3-457B-9DFA-83E9C439FA69}" presName="imgShp" presStyleLbl="fgImgPlace1" presStyleIdx="1" presStyleCnt="3" custScaleX="199765" custScaleY="132505" custLinFactNeighborX="-24474" custLinFactNeighborY="7416"/>
      <dgm:spPr/>
    </dgm:pt>
    <dgm:pt modelId="{3A74595A-CB32-4AA1-9F9E-E7DB91EC14CE}" type="pres">
      <dgm:prSet presAssocID="{033C7778-FCB3-457B-9DFA-83E9C439FA69}" presName="txShp" presStyleLbl="node1" presStyleIdx="1" presStyleCnt="3" custScaleX="110398">
        <dgm:presLayoutVars>
          <dgm:bulletEnabled val="1"/>
        </dgm:presLayoutVars>
      </dgm:prSet>
      <dgm:spPr/>
    </dgm:pt>
    <dgm:pt modelId="{22862752-DEBF-43EB-BEAC-66711434906A}" type="pres">
      <dgm:prSet presAssocID="{79427388-D597-44F7-A60E-B2F3CE45FE84}" presName="spacing" presStyleCnt="0"/>
      <dgm:spPr/>
    </dgm:pt>
    <dgm:pt modelId="{496AE507-1B27-48D5-B040-49A1083DB547}" type="pres">
      <dgm:prSet presAssocID="{08CFF995-C239-4C25-98E5-F82CAC061530}" presName="composite" presStyleCnt="0"/>
      <dgm:spPr/>
    </dgm:pt>
    <dgm:pt modelId="{82D4A0E7-862F-4C92-9062-2F286525EF4A}" type="pres">
      <dgm:prSet presAssocID="{08CFF995-C239-4C25-98E5-F82CAC061530}" presName="imgShp" presStyleLbl="fgImgPlace1" presStyleIdx="2" presStyleCnt="3" custScaleX="189568" custScaleY="129917" custLinFactNeighborX="-31924" custLinFactNeighborY="-14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A1A9F362-8863-49FB-915E-B3DD701A3458}" type="pres">
      <dgm:prSet presAssocID="{08CFF995-C239-4C25-98E5-F82CAC061530}" presName="txShp" presStyleLbl="node1" presStyleIdx="2" presStyleCnt="3" custScaleX="109083">
        <dgm:presLayoutVars>
          <dgm:bulletEnabled val="1"/>
        </dgm:presLayoutVars>
      </dgm:prSet>
      <dgm:spPr/>
    </dgm:pt>
  </dgm:ptLst>
  <dgm:cxnLst>
    <dgm:cxn modelId="{E7668E34-6FC4-46DD-A61E-AEB86CE51252}" srcId="{23BC5CA1-8574-4DF4-A651-DFAEF37B227A}" destId="{033C7778-FCB3-457B-9DFA-83E9C439FA69}" srcOrd="1" destOrd="0" parTransId="{95CBB5BF-C1A3-43C6-B1E4-30283A4C4DF3}" sibTransId="{79427388-D597-44F7-A60E-B2F3CE45FE84}"/>
    <dgm:cxn modelId="{DD85C202-72D1-4F2D-BBD4-BCA44819F9A5}" type="presOf" srcId="{1E114E91-90AD-4D10-853B-256EF059B7ED}" destId="{7A4BF64B-9462-451F-8B0F-0F7361980064}" srcOrd="0" destOrd="0" presId="urn:microsoft.com/office/officeart/2005/8/layout/vList3"/>
    <dgm:cxn modelId="{2AAAB1C6-69A7-4158-8E94-3D78B6D98382}" srcId="{23BC5CA1-8574-4DF4-A651-DFAEF37B227A}" destId="{08CFF995-C239-4C25-98E5-F82CAC061530}" srcOrd="2" destOrd="0" parTransId="{3D7E354F-F51A-497D-899A-B943603D3CAA}" sibTransId="{90050339-D8EB-42A6-8EA5-D033033FE65C}"/>
    <dgm:cxn modelId="{808D3218-9080-44FA-8BDA-DB8EDD8F0B85}" type="presOf" srcId="{033C7778-FCB3-457B-9DFA-83E9C439FA69}" destId="{3A74595A-CB32-4AA1-9F9E-E7DB91EC14CE}" srcOrd="0" destOrd="0" presId="urn:microsoft.com/office/officeart/2005/8/layout/vList3"/>
    <dgm:cxn modelId="{5170F169-DEC9-43C4-AF23-034CDF6B3447}" type="presOf" srcId="{23BC5CA1-8574-4DF4-A651-DFAEF37B227A}" destId="{F85E6B8F-2685-4287-B4D0-02F5CFBFC499}" srcOrd="0" destOrd="0" presId="urn:microsoft.com/office/officeart/2005/8/layout/vList3"/>
    <dgm:cxn modelId="{2276E877-0234-4F5C-9B5D-43A3D50A5D56}" srcId="{23BC5CA1-8574-4DF4-A651-DFAEF37B227A}" destId="{1E114E91-90AD-4D10-853B-256EF059B7ED}" srcOrd="0" destOrd="0" parTransId="{486E4DEE-88FB-40EC-95C6-D72E1BD6454C}" sibTransId="{37D832C0-56E2-4B6E-B81E-3B2ABF08555D}"/>
    <dgm:cxn modelId="{C7725A68-92D4-4736-BF77-1BDAEA5B0DD2}" type="presOf" srcId="{08CFF995-C239-4C25-98E5-F82CAC061530}" destId="{A1A9F362-8863-49FB-915E-B3DD701A3458}" srcOrd="0" destOrd="0" presId="urn:microsoft.com/office/officeart/2005/8/layout/vList3"/>
    <dgm:cxn modelId="{0176EEC4-CF84-44FC-95A9-76B9292B2F15}" type="presParOf" srcId="{F85E6B8F-2685-4287-B4D0-02F5CFBFC499}" destId="{90D0B804-B93D-48B3-8F0D-76D1BD51453D}" srcOrd="0" destOrd="0" presId="urn:microsoft.com/office/officeart/2005/8/layout/vList3"/>
    <dgm:cxn modelId="{51398034-DC0D-4BEF-868A-24050EB86D55}" type="presParOf" srcId="{90D0B804-B93D-48B3-8F0D-76D1BD51453D}" destId="{4320E902-DAA9-4EF8-AF01-7A0E007BB203}" srcOrd="0" destOrd="0" presId="urn:microsoft.com/office/officeart/2005/8/layout/vList3"/>
    <dgm:cxn modelId="{69C8F825-90DD-434B-B75A-7D05E6571340}" type="presParOf" srcId="{90D0B804-B93D-48B3-8F0D-76D1BD51453D}" destId="{7A4BF64B-9462-451F-8B0F-0F7361980064}" srcOrd="1" destOrd="0" presId="urn:microsoft.com/office/officeart/2005/8/layout/vList3"/>
    <dgm:cxn modelId="{7CFABD5F-DB66-401B-BA0A-8C1F9D3B96F1}" type="presParOf" srcId="{F85E6B8F-2685-4287-B4D0-02F5CFBFC499}" destId="{102B45D9-4FFB-4169-BE5C-A8F8A57ADBE0}" srcOrd="1" destOrd="0" presId="urn:microsoft.com/office/officeart/2005/8/layout/vList3"/>
    <dgm:cxn modelId="{F5D42CD2-66AE-4A47-974F-E42DDDDEB703}" type="presParOf" srcId="{F85E6B8F-2685-4287-B4D0-02F5CFBFC499}" destId="{38995070-FBFE-40D9-B9A6-FC4456B02DD5}" srcOrd="2" destOrd="0" presId="urn:microsoft.com/office/officeart/2005/8/layout/vList3"/>
    <dgm:cxn modelId="{253AC615-CFFD-48F6-9249-5A15CFE9AE08}" type="presParOf" srcId="{38995070-FBFE-40D9-B9A6-FC4456B02DD5}" destId="{E0412342-4E85-4DC5-9E5C-C0207BA6ACAE}" srcOrd="0" destOrd="0" presId="urn:microsoft.com/office/officeart/2005/8/layout/vList3"/>
    <dgm:cxn modelId="{275D480A-16B0-416F-B9ED-AA4DB3029219}" type="presParOf" srcId="{38995070-FBFE-40D9-B9A6-FC4456B02DD5}" destId="{3A74595A-CB32-4AA1-9F9E-E7DB91EC14CE}" srcOrd="1" destOrd="0" presId="urn:microsoft.com/office/officeart/2005/8/layout/vList3"/>
    <dgm:cxn modelId="{115E5314-6DB7-4D89-9632-3232DF61D851}" type="presParOf" srcId="{F85E6B8F-2685-4287-B4D0-02F5CFBFC499}" destId="{22862752-DEBF-43EB-BEAC-66711434906A}" srcOrd="3" destOrd="0" presId="urn:microsoft.com/office/officeart/2005/8/layout/vList3"/>
    <dgm:cxn modelId="{8906C733-197B-4275-9F2E-B0BECA27806F}" type="presParOf" srcId="{F85E6B8F-2685-4287-B4D0-02F5CFBFC499}" destId="{496AE507-1B27-48D5-B040-49A1083DB547}" srcOrd="4" destOrd="0" presId="urn:microsoft.com/office/officeart/2005/8/layout/vList3"/>
    <dgm:cxn modelId="{496E05FD-EDF9-4F7D-ACF8-B0AC7C89EDEF}" type="presParOf" srcId="{496AE507-1B27-48D5-B040-49A1083DB547}" destId="{82D4A0E7-862F-4C92-9062-2F286525EF4A}" srcOrd="0" destOrd="0" presId="urn:microsoft.com/office/officeart/2005/8/layout/vList3"/>
    <dgm:cxn modelId="{BF275108-F29E-4F1F-BBF7-D6C7667466D8}" type="presParOf" srcId="{496AE507-1B27-48D5-B040-49A1083DB547}" destId="{A1A9F362-8863-49FB-915E-B3DD701A34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AAB8BE-A9B1-48EE-A062-FCF965EA92CA}" type="doc">
      <dgm:prSet loTypeId="urn:microsoft.com/office/officeart/2005/8/layout/defaul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3801EDBE-30FC-4C78-A204-CC829F1711F8}">
      <dgm:prSet phldrT="[Text]"/>
      <dgm:spPr/>
      <dgm:t>
        <a:bodyPr/>
        <a:lstStyle/>
        <a:p>
          <a:r>
            <a:rPr lang="cs-CZ" dirty="0" smtClean="0"/>
            <a:t>Otravy alkoholy</a:t>
          </a:r>
          <a:endParaRPr lang="cs-CZ" dirty="0"/>
        </a:p>
      </dgm:t>
    </dgm:pt>
    <dgm:pt modelId="{CC39F524-8DEC-459B-A6B9-CCCA61401C8C}" type="parTrans" cxnId="{AEEF2BAD-BACD-4002-82C3-756EB4050AB8}">
      <dgm:prSet/>
      <dgm:spPr/>
      <dgm:t>
        <a:bodyPr/>
        <a:lstStyle/>
        <a:p>
          <a:endParaRPr lang="cs-CZ"/>
        </a:p>
      </dgm:t>
    </dgm:pt>
    <dgm:pt modelId="{46191B7C-0EAA-4915-8B76-22FE2941ADCC}" type="sibTrans" cxnId="{AEEF2BAD-BACD-4002-82C3-756EB4050AB8}">
      <dgm:prSet/>
      <dgm:spPr/>
      <dgm:t>
        <a:bodyPr/>
        <a:lstStyle/>
        <a:p>
          <a:endParaRPr lang="cs-CZ"/>
        </a:p>
      </dgm:t>
    </dgm:pt>
    <dgm:pt modelId="{0DAF7E67-9CE4-4189-825B-D5A8B9E77561}">
      <dgm:prSet phldrT="[Text]"/>
      <dgm:spPr/>
      <dgm:t>
        <a:bodyPr/>
        <a:lstStyle/>
        <a:p>
          <a:r>
            <a:rPr lang="cs-CZ" dirty="0" smtClean="0"/>
            <a:t>Otravy léky</a:t>
          </a:r>
          <a:endParaRPr lang="cs-CZ" dirty="0"/>
        </a:p>
      </dgm:t>
    </dgm:pt>
    <dgm:pt modelId="{3FEF2590-4C9F-4BAC-BA01-210FD8FD7DDF}" type="parTrans" cxnId="{CF833414-7F8B-4A28-817A-FD3A29401FB0}">
      <dgm:prSet/>
      <dgm:spPr/>
      <dgm:t>
        <a:bodyPr/>
        <a:lstStyle/>
        <a:p>
          <a:endParaRPr lang="cs-CZ"/>
        </a:p>
      </dgm:t>
    </dgm:pt>
    <dgm:pt modelId="{D8FD11BA-1B90-4A8C-92C0-50575CD1A59B}" type="sibTrans" cxnId="{CF833414-7F8B-4A28-817A-FD3A29401FB0}">
      <dgm:prSet/>
      <dgm:spPr/>
      <dgm:t>
        <a:bodyPr/>
        <a:lstStyle/>
        <a:p>
          <a:endParaRPr lang="cs-CZ"/>
        </a:p>
      </dgm:t>
    </dgm:pt>
    <dgm:pt modelId="{21526C12-DCBC-49E7-B973-4114037C2347}">
      <dgm:prSet phldrT="[Text]"/>
      <dgm:spPr/>
      <dgm:t>
        <a:bodyPr/>
        <a:lstStyle/>
        <a:p>
          <a:r>
            <a:rPr lang="cs-CZ" dirty="0" smtClean="0"/>
            <a:t>Drogy</a:t>
          </a:r>
          <a:endParaRPr lang="cs-CZ" dirty="0"/>
        </a:p>
      </dgm:t>
    </dgm:pt>
    <dgm:pt modelId="{5D114E8B-E1A1-4766-A710-92CCF100B210}" type="parTrans" cxnId="{538E389A-1A83-4DD6-AC85-4B842A00B7E3}">
      <dgm:prSet/>
      <dgm:spPr/>
      <dgm:t>
        <a:bodyPr/>
        <a:lstStyle/>
        <a:p>
          <a:endParaRPr lang="cs-CZ"/>
        </a:p>
      </dgm:t>
    </dgm:pt>
    <dgm:pt modelId="{79260F81-F21D-4C45-B955-5A89748DA2E3}" type="sibTrans" cxnId="{538E389A-1A83-4DD6-AC85-4B842A00B7E3}">
      <dgm:prSet/>
      <dgm:spPr/>
      <dgm:t>
        <a:bodyPr/>
        <a:lstStyle/>
        <a:p>
          <a:endParaRPr lang="cs-CZ"/>
        </a:p>
      </dgm:t>
    </dgm:pt>
    <dgm:pt modelId="{26FF0055-C2F0-420F-A5BA-9568424C3C4A}">
      <dgm:prSet phldrT="[Text]"/>
      <dgm:spPr/>
      <dgm:t>
        <a:bodyPr/>
        <a:lstStyle/>
        <a:p>
          <a:r>
            <a:rPr lang="cs-CZ" dirty="0" smtClean="0"/>
            <a:t>Otravy těžkými kovy</a:t>
          </a:r>
          <a:endParaRPr lang="cs-CZ" dirty="0"/>
        </a:p>
      </dgm:t>
    </dgm:pt>
    <dgm:pt modelId="{63CB7DAE-B285-40FF-AB22-39BD0766BC4B}" type="parTrans" cxnId="{A6D22EEA-B1AA-40E6-8678-20EEF962A1DA}">
      <dgm:prSet/>
      <dgm:spPr/>
      <dgm:t>
        <a:bodyPr/>
        <a:lstStyle/>
        <a:p>
          <a:endParaRPr lang="cs-CZ"/>
        </a:p>
      </dgm:t>
    </dgm:pt>
    <dgm:pt modelId="{C8ECCAA7-68D4-4B7A-A880-1062DC3FA4C8}" type="sibTrans" cxnId="{A6D22EEA-B1AA-40E6-8678-20EEF962A1DA}">
      <dgm:prSet/>
      <dgm:spPr/>
      <dgm:t>
        <a:bodyPr/>
        <a:lstStyle/>
        <a:p>
          <a:endParaRPr lang="cs-CZ"/>
        </a:p>
      </dgm:t>
    </dgm:pt>
    <dgm:pt modelId="{BBB54DEA-7E04-485E-9D92-6662C82EC677}">
      <dgm:prSet phldrT="[Text]"/>
      <dgm:spPr/>
      <dgm:t>
        <a:bodyPr/>
        <a:lstStyle/>
        <a:p>
          <a:r>
            <a:rPr lang="cs-CZ" dirty="0" smtClean="0"/>
            <a:t>Ostatní intoxikace</a:t>
          </a:r>
          <a:endParaRPr lang="cs-CZ" dirty="0"/>
        </a:p>
      </dgm:t>
    </dgm:pt>
    <dgm:pt modelId="{F677F3CA-FFE9-4525-8C3E-0008C7336E2B}" type="parTrans" cxnId="{0FD9709E-CF39-4C87-98C3-05E974DC0376}">
      <dgm:prSet/>
      <dgm:spPr/>
      <dgm:t>
        <a:bodyPr/>
        <a:lstStyle/>
        <a:p>
          <a:endParaRPr lang="cs-CZ"/>
        </a:p>
      </dgm:t>
    </dgm:pt>
    <dgm:pt modelId="{54CFFDDB-41EC-4B74-AACF-F4E68E86342A}" type="sibTrans" cxnId="{0FD9709E-CF39-4C87-98C3-05E974DC0376}">
      <dgm:prSet/>
      <dgm:spPr/>
      <dgm:t>
        <a:bodyPr/>
        <a:lstStyle/>
        <a:p>
          <a:endParaRPr lang="cs-CZ"/>
        </a:p>
      </dgm:t>
    </dgm:pt>
    <dgm:pt modelId="{3474C785-40F5-4448-BE44-4168938C7DB4}" type="pres">
      <dgm:prSet presAssocID="{34AAB8BE-A9B1-48EE-A062-FCF965EA92CA}" presName="diagram" presStyleCnt="0">
        <dgm:presLayoutVars>
          <dgm:dir/>
          <dgm:resizeHandles val="exact"/>
        </dgm:presLayoutVars>
      </dgm:prSet>
      <dgm:spPr/>
    </dgm:pt>
    <dgm:pt modelId="{EA0286EE-71F8-4803-A108-071927763CBA}" type="pres">
      <dgm:prSet presAssocID="{3801EDBE-30FC-4C78-A204-CC829F1711F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4D81DB-EF33-4224-8EE2-8277A6AE336B}" type="pres">
      <dgm:prSet presAssocID="{46191B7C-0EAA-4915-8B76-22FE2941ADCC}" presName="sibTrans" presStyleCnt="0"/>
      <dgm:spPr/>
    </dgm:pt>
    <dgm:pt modelId="{1ED1F6C8-95EB-4A8A-8951-6621FED7B3CC}" type="pres">
      <dgm:prSet presAssocID="{0DAF7E67-9CE4-4189-825B-D5A8B9E77561}" presName="node" presStyleLbl="node1" presStyleIdx="1" presStyleCnt="5">
        <dgm:presLayoutVars>
          <dgm:bulletEnabled val="1"/>
        </dgm:presLayoutVars>
      </dgm:prSet>
      <dgm:spPr/>
    </dgm:pt>
    <dgm:pt modelId="{8C5196C7-3119-440B-BF3A-D9660F25FE30}" type="pres">
      <dgm:prSet presAssocID="{D8FD11BA-1B90-4A8C-92C0-50575CD1A59B}" presName="sibTrans" presStyleCnt="0"/>
      <dgm:spPr/>
    </dgm:pt>
    <dgm:pt modelId="{B9820BC0-76B7-4F07-95B2-28E74F2BF52F}" type="pres">
      <dgm:prSet presAssocID="{21526C12-DCBC-49E7-B973-4114037C2347}" presName="node" presStyleLbl="node1" presStyleIdx="2" presStyleCnt="5">
        <dgm:presLayoutVars>
          <dgm:bulletEnabled val="1"/>
        </dgm:presLayoutVars>
      </dgm:prSet>
      <dgm:spPr/>
    </dgm:pt>
    <dgm:pt modelId="{53B1BB09-6959-4722-8E25-440B3D71761D}" type="pres">
      <dgm:prSet presAssocID="{79260F81-F21D-4C45-B955-5A89748DA2E3}" presName="sibTrans" presStyleCnt="0"/>
      <dgm:spPr/>
    </dgm:pt>
    <dgm:pt modelId="{BB983583-4F1C-45FB-ABD3-8F0F03531454}" type="pres">
      <dgm:prSet presAssocID="{26FF0055-C2F0-420F-A5BA-9568424C3C4A}" presName="node" presStyleLbl="node1" presStyleIdx="3" presStyleCnt="5">
        <dgm:presLayoutVars>
          <dgm:bulletEnabled val="1"/>
        </dgm:presLayoutVars>
      </dgm:prSet>
      <dgm:spPr/>
    </dgm:pt>
    <dgm:pt modelId="{8ABD670D-1774-4B48-BBA8-A6843509988E}" type="pres">
      <dgm:prSet presAssocID="{C8ECCAA7-68D4-4B7A-A880-1062DC3FA4C8}" presName="sibTrans" presStyleCnt="0"/>
      <dgm:spPr/>
    </dgm:pt>
    <dgm:pt modelId="{63FE552D-5CB7-4E6C-9CB9-E57977F456FA}" type="pres">
      <dgm:prSet presAssocID="{BBB54DEA-7E04-485E-9D92-6662C82EC677}" presName="node" presStyleLbl="node1" presStyleIdx="4" presStyleCnt="5">
        <dgm:presLayoutVars>
          <dgm:bulletEnabled val="1"/>
        </dgm:presLayoutVars>
      </dgm:prSet>
      <dgm:spPr/>
    </dgm:pt>
  </dgm:ptLst>
  <dgm:cxnLst>
    <dgm:cxn modelId="{2F0E14ED-71EF-49F7-9EA2-62D8AC9AC209}" type="presOf" srcId="{BBB54DEA-7E04-485E-9D92-6662C82EC677}" destId="{63FE552D-5CB7-4E6C-9CB9-E57977F456FA}" srcOrd="0" destOrd="0" presId="urn:microsoft.com/office/officeart/2005/8/layout/default"/>
    <dgm:cxn modelId="{1DD4F817-C096-4BDC-85C3-69E4A4D5A0CA}" type="presOf" srcId="{0DAF7E67-9CE4-4189-825B-D5A8B9E77561}" destId="{1ED1F6C8-95EB-4A8A-8951-6621FED7B3CC}" srcOrd="0" destOrd="0" presId="urn:microsoft.com/office/officeart/2005/8/layout/default"/>
    <dgm:cxn modelId="{6ACC473E-9367-44EE-A535-4369F1922D4E}" type="presOf" srcId="{26FF0055-C2F0-420F-A5BA-9568424C3C4A}" destId="{BB983583-4F1C-45FB-ABD3-8F0F03531454}" srcOrd="0" destOrd="0" presId="urn:microsoft.com/office/officeart/2005/8/layout/default"/>
    <dgm:cxn modelId="{BAF90B6D-9C0C-4131-B99A-A747322DE423}" type="presOf" srcId="{34AAB8BE-A9B1-48EE-A062-FCF965EA92CA}" destId="{3474C785-40F5-4448-BE44-4168938C7DB4}" srcOrd="0" destOrd="0" presId="urn:microsoft.com/office/officeart/2005/8/layout/default"/>
    <dgm:cxn modelId="{8A684551-E63C-4E9F-9CC3-E46182CC3E64}" type="presOf" srcId="{21526C12-DCBC-49E7-B973-4114037C2347}" destId="{B9820BC0-76B7-4F07-95B2-28E74F2BF52F}" srcOrd="0" destOrd="0" presId="urn:microsoft.com/office/officeart/2005/8/layout/default"/>
    <dgm:cxn modelId="{CF833414-7F8B-4A28-817A-FD3A29401FB0}" srcId="{34AAB8BE-A9B1-48EE-A062-FCF965EA92CA}" destId="{0DAF7E67-9CE4-4189-825B-D5A8B9E77561}" srcOrd="1" destOrd="0" parTransId="{3FEF2590-4C9F-4BAC-BA01-210FD8FD7DDF}" sibTransId="{D8FD11BA-1B90-4A8C-92C0-50575CD1A59B}"/>
    <dgm:cxn modelId="{538E389A-1A83-4DD6-AC85-4B842A00B7E3}" srcId="{34AAB8BE-A9B1-48EE-A062-FCF965EA92CA}" destId="{21526C12-DCBC-49E7-B973-4114037C2347}" srcOrd="2" destOrd="0" parTransId="{5D114E8B-E1A1-4766-A710-92CCF100B210}" sibTransId="{79260F81-F21D-4C45-B955-5A89748DA2E3}"/>
    <dgm:cxn modelId="{0FD9709E-CF39-4C87-98C3-05E974DC0376}" srcId="{34AAB8BE-A9B1-48EE-A062-FCF965EA92CA}" destId="{BBB54DEA-7E04-485E-9D92-6662C82EC677}" srcOrd="4" destOrd="0" parTransId="{F677F3CA-FFE9-4525-8C3E-0008C7336E2B}" sibTransId="{54CFFDDB-41EC-4B74-AACF-F4E68E86342A}"/>
    <dgm:cxn modelId="{28B6EA37-E3D6-417C-B18E-39C9291FD7C3}" type="presOf" srcId="{3801EDBE-30FC-4C78-A204-CC829F1711F8}" destId="{EA0286EE-71F8-4803-A108-071927763CBA}" srcOrd="0" destOrd="0" presId="urn:microsoft.com/office/officeart/2005/8/layout/default"/>
    <dgm:cxn modelId="{AEEF2BAD-BACD-4002-82C3-756EB4050AB8}" srcId="{34AAB8BE-A9B1-48EE-A062-FCF965EA92CA}" destId="{3801EDBE-30FC-4C78-A204-CC829F1711F8}" srcOrd="0" destOrd="0" parTransId="{CC39F524-8DEC-459B-A6B9-CCCA61401C8C}" sibTransId="{46191B7C-0EAA-4915-8B76-22FE2941ADCC}"/>
    <dgm:cxn modelId="{A6D22EEA-B1AA-40E6-8678-20EEF962A1DA}" srcId="{34AAB8BE-A9B1-48EE-A062-FCF965EA92CA}" destId="{26FF0055-C2F0-420F-A5BA-9568424C3C4A}" srcOrd="3" destOrd="0" parTransId="{63CB7DAE-B285-40FF-AB22-39BD0766BC4B}" sibTransId="{C8ECCAA7-68D4-4B7A-A880-1062DC3FA4C8}"/>
    <dgm:cxn modelId="{9514FDAC-C2FE-408D-99E2-DEBE206009F2}" type="presParOf" srcId="{3474C785-40F5-4448-BE44-4168938C7DB4}" destId="{EA0286EE-71F8-4803-A108-071927763CBA}" srcOrd="0" destOrd="0" presId="urn:microsoft.com/office/officeart/2005/8/layout/default"/>
    <dgm:cxn modelId="{583F4599-5813-4971-8B82-AE13686ED501}" type="presParOf" srcId="{3474C785-40F5-4448-BE44-4168938C7DB4}" destId="{664D81DB-EF33-4224-8EE2-8277A6AE336B}" srcOrd="1" destOrd="0" presId="urn:microsoft.com/office/officeart/2005/8/layout/default"/>
    <dgm:cxn modelId="{3D4E965B-8D74-4187-9C85-14EF7A586CBA}" type="presParOf" srcId="{3474C785-40F5-4448-BE44-4168938C7DB4}" destId="{1ED1F6C8-95EB-4A8A-8951-6621FED7B3CC}" srcOrd="2" destOrd="0" presId="urn:microsoft.com/office/officeart/2005/8/layout/default"/>
    <dgm:cxn modelId="{574F8640-3D3B-4CEB-BF55-441DFB32A688}" type="presParOf" srcId="{3474C785-40F5-4448-BE44-4168938C7DB4}" destId="{8C5196C7-3119-440B-BF3A-D9660F25FE30}" srcOrd="3" destOrd="0" presId="urn:microsoft.com/office/officeart/2005/8/layout/default"/>
    <dgm:cxn modelId="{14DE0F31-5B6C-473A-8E0B-7878743D3AFA}" type="presParOf" srcId="{3474C785-40F5-4448-BE44-4168938C7DB4}" destId="{B9820BC0-76B7-4F07-95B2-28E74F2BF52F}" srcOrd="4" destOrd="0" presId="urn:microsoft.com/office/officeart/2005/8/layout/default"/>
    <dgm:cxn modelId="{675A84B5-1604-404C-AA43-B5C0E368BF72}" type="presParOf" srcId="{3474C785-40F5-4448-BE44-4168938C7DB4}" destId="{53B1BB09-6959-4722-8E25-440B3D71761D}" srcOrd="5" destOrd="0" presId="urn:microsoft.com/office/officeart/2005/8/layout/default"/>
    <dgm:cxn modelId="{7154DABF-FC57-4E37-A31B-44E5801EBBC4}" type="presParOf" srcId="{3474C785-40F5-4448-BE44-4168938C7DB4}" destId="{BB983583-4F1C-45FB-ABD3-8F0F03531454}" srcOrd="6" destOrd="0" presId="urn:microsoft.com/office/officeart/2005/8/layout/default"/>
    <dgm:cxn modelId="{A74DC1AF-185A-45A4-92BE-BBEC0022AEDA}" type="presParOf" srcId="{3474C785-40F5-4448-BE44-4168938C7DB4}" destId="{8ABD670D-1774-4B48-BBA8-A6843509988E}" srcOrd="7" destOrd="0" presId="urn:microsoft.com/office/officeart/2005/8/layout/default"/>
    <dgm:cxn modelId="{01F00899-19BD-4389-A684-243115C2A005}" type="presParOf" srcId="{3474C785-40F5-4448-BE44-4168938C7DB4}" destId="{63FE552D-5CB7-4E6C-9CB9-E57977F456FA}" srcOrd="8" destOrd="0" presId="urn:microsoft.com/office/officeart/2005/8/layout/defaul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713F0B-C357-4E17-8134-5CCAC4AEEA83}" type="doc">
      <dgm:prSet loTypeId="urn:microsoft.com/office/officeart/2011/layout/Tab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F29170E0-7855-491D-AC3F-CD6A6B4D3677}">
      <dgm:prSet phldrT="[Text]"/>
      <dgm:spPr/>
      <dgm:t>
        <a:bodyPr/>
        <a:lstStyle/>
        <a:p>
          <a:r>
            <a:rPr lang="cs-CZ" dirty="0" smtClean="0"/>
            <a:t>Etanol</a:t>
          </a:r>
          <a:endParaRPr lang="cs-CZ" dirty="0"/>
        </a:p>
      </dgm:t>
    </dgm:pt>
    <dgm:pt modelId="{9182FC61-C76F-4A54-8417-29C7AB03B171}" type="parTrans" cxnId="{962B6781-6EA3-4E71-AC62-250EC73A4F16}">
      <dgm:prSet/>
      <dgm:spPr/>
      <dgm:t>
        <a:bodyPr/>
        <a:lstStyle/>
        <a:p>
          <a:endParaRPr lang="cs-CZ"/>
        </a:p>
      </dgm:t>
    </dgm:pt>
    <dgm:pt modelId="{5E0B4B1E-0A00-4025-B7AA-FC5986A11495}" type="sibTrans" cxnId="{962B6781-6EA3-4E71-AC62-250EC73A4F16}">
      <dgm:prSet/>
      <dgm:spPr/>
      <dgm:t>
        <a:bodyPr/>
        <a:lstStyle/>
        <a:p>
          <a:endParaRPr lang="cs-CZ"/>
        </a:p>
      </dgm:t>
    </dgm:pt>
    <dgm:pt modelId="{2C8A617D-8F55-4F78-A7CC-674BC1DD3DF2}">
      <dgm:prSet phldrT="[Text]"/>
      <dgm:spPr/>
      <dgm:t>
        <a:bodyPr/>
        <a:lstStyle/>
        <a:p>
          <a:r>
            <a:rPr lang="cs-CZ" dirty="0" smtClean="0"/>
            <a:t> Poruchy rovnováhy, vědomí, poškození jater. </a:t>
          </a:r>
          <a:endParaRPr lang="cs-CZ" dirty="0"/>
        </a:p>
      </dgm:t>
    </dgm:pt>
    <dgm:pt modelId="{B66CB4B0-9EFD-49F2-A87C-C1783E76FE68}" type="parTrans" cxnId="{93E7E7C3-68A8-4072-9ADF-856159EF2420}">
      <dgm:prSet/>
      <dgm:spPr/>
      <dgm:t>
        <a:bodyPr/>
        <a:lstStyle/>
        <a:p>
          <a:endParaRPr lang="cs-CZ"/>
        </a:p>
      </dgm:t>
    </dgm:pt>
    <dgm:pt modelId="{6AF3F315-B88D-4C32-89A8-57D71D98349B}" type="sibTrans" cxnId="{93E7E7C3-68A8-4072-9ADF-856159EF2420}">
      <dgm:prSet/>
      <dgm:spPr/>
      <dgm:t>
        <a:bodyPr/>
        <a:lstStyle/>
        <a:p>
          <a:endParaRPr lang="cs-CZ"/>
        </a:p>
      </dgm:t>
    </dgm:pt>
    <dgm:pt modelId="{3F7C2CCD-5BE4-4E74-8C0D-F2709DD33C0E}">
      <dgm:prSet phldrT="[Text]"/>
      <dgm:spPr/>
      <dgm:t>
        <a:bodyPr/>
        <a:lstStyle/>
        <a:p>
          <a:r>
            <a:rPr lang="cs-CZ" dirty="0" smtClean="0"/>
            <a:t>Osmolalita měřená – počítaná (2xNa+urea+glukóza) = </a:t>
          </a:r>
          <a:r>
            <a:rPr lang="cs-CZ" dirty="0" err="1" smtClean="0"/>
            <a:t>osmolární</a:t>
          </a:r>
          <a:r>
            <a:rPr lang="cs-CZ" dirty="0" smtClean="0"/>
            <a:t> gap</a:t>
          </a:r>
          <a:endParaRPr lang="cs-CZ" dirty="0"/>
        </a:p>
      </dgm:t>
    </dgm:pt>
    <dgm:pt modelId="{31AB14B0-7AAE-43F9-9603-8AABB277CC5C}" type="parTrans" cxnId="{B7FC7083-DE06-4412-81E3-D969CC739DF6}">
      <dgm:prSet/>
      <dgm:spPr/>
      <dgm:t>
        <a:bodyPr/>
        <a:lstStyle/>
        <a:p>
          <a:endParaRPr lang="cs-CZ"/>
        </a:p>
      </dgm:t>
    </dgm:pt>
    <dgm:pt modelId="{DCACE78F-D742-42BE-8B93-493D9DD9A516}" type="sibTrans" cxnId="{B7FC7083-DE06-4412-81E3-D969CC739DF6}">
      <dgm:prSet/>
      <dgm:spPr/>
      <dgm:t>
        <a:bodyPr/>
        <a:lstStyle/>
        <a:p>
          <a:endParaRPr lang="cs-CZ"/>
        </a:p>
      </dgm:t>
    </dgm:pt>
    <dgm:pt modelId="{49F8293D-E2E6-4F47-B830-B45ECB776E25}">
      <dgm:prSet phldrT="[Text]"/>
      <dgm:spPr/>
      <dgm:t>
        <a:bodyPr/>
        <a:lstStyle/>
        <a:p>
          <a:r>
            <a:rPr lang="cs-CZ" dirty="0" smtClean="0"/>
            <a:t>Metanol</a:t>
          </a:r>
          <a:endParaRPr lang="cs-CZ" dirty="0"/>
        </a:p>
      </dgm:t>
    </dgm:pt>
    <dgm:pt modelId="{9CE8896F-D878-4C80-9D1B-085F7F902642}" type="parTrans" cxnId="{BC53F572-B17A-435A-9016-FF025199DF72}">
      <dgm:prSet/>
      <dgm:spPr/>
      <dgm:t>
        <a:bodyPr/>
        <a:lstStyle/>
        <a:p>
          <a:endParaRPr lang="cs-CZ"/>
        </a:p>
      </dgm:t>
    </dgm:pt>
    <dgm:pt modelId="{8863DD5E-BFE0-4308-A641-65108C0EB24C}" type="sibTrans" cxnId="{BC53F572-B17A-435A-9016-FF025199DF72}">
      <dgm:prSet/>
      <dgm:spPr/>
      <dgm:t>
        <a:bodyPr/>
        <a:lstStyle/>
        <a:p>
          <a:endParaRPr lang="cs-CZ"/>
        </a:p>
      </dgm:t>
    </dgm:pt>
    <dgm:pt modelId="{3D4EE87E-1761-4AAE-8720-13AC8B964818}">
      <dgm:prSet phldrT="[Text]"/>
      <dgm:spPr/>
      <dgm:t>
        <a:bodyPr/>
        <a:lstStyle/>
        <a:p>
          <a:r>
            <a:rPr lang="cs-CZ" dirty="0" smtClean="0"/>
            <a:t> Poškození očního nervu – slepota, </a:t>
          </a:r>
          <a:endParaRPr lang="cs-CZ" dirty="0"/>
        </a:p>
      </dgm:t>
    </dgm:pt>
    <dgm:pt modelId="{574AF959-B050-47EE-8B02-70BC6D6A033A}" type="parTrans" cxnId="{66981792-ECF1-44BB-A189-CFF357ABAB14}">
      <dgm:prSet/>
      <dgm:spPr/>
      <dgm:t>
        <a:bodyPr/>
        <a:lstStyle/>
        <a:p>
          <a:endParaRPr lang="cs-CZ"/>
        </a:p>
      </dgm:t>
    </dgm:pt>
    <dgm:pt modelId="{59C1A32B-2DAC-4A68-AB65-0C068E89A6CC}" type="sibTrans" cxnId="{66981792-ECF1-44BB-A189-CFF357ABAB14}">
      <dgm:prSet/>
      <dgm:spPr/>
      <dgm:t>
        <a:bodyPr/>
        <a:lstStyle/>
        <a:p>
          <a:endParaRPr lang="cs-CZ"/>
        </a:p>
      </dgm:t>
    </dgm:pt>
    <dgm:pt modelId="{85257851-E6DF-4DFC-BC64-C8893EB41018}">
      <dgm:prSet phldrT="[Text]"/>
      <dgm:spPr/>
      <dgm:t>
        <a:bodyPr/>
        <a:lstStyle/>
        <a:p>
          <a:r>
            <a:rPr lang="cs-CZ" dirty="0" smtClean="0"/>
            <a:t>Většinou záměna za etanol</a:t>
          </a:r>
          <a:endParaRPr lang="cs-CZ" dirty="0"/>
        </a:p>
      </dgm:t>
    </dgm:pt>
    <dgm:pt modelId="{1F94092F-90DB-4242-9F20-7789F838DC3E}" type="parTrans" cxnId="{DCD71F02-37E0-4DDE-89B1-76856008463C}">
      <dgm:prSet/>
      <dgm:spPr/>
      <dgm:t>
        <a:bodyPr/>
        <a:lstStyle/>
        <a:p>
          <a:endParaRPr lang="cs-CZ"/>
        </a:p>
      </dgm:t>
    </dgm:pt>
    <dgm:pt modelId="{71C36BC9-82EC-4CE6-B6BD-43A97CFD1A59}" type="sibTrans" cxnId="{DCD71F02-37E0-4DDE-89B1-76856008463C}">
      <dgm:prSet/>
      <dgm:spPr/>
      <dgm:t>
        <a:bodyPr/>
        <a:lstStyle/>
        <a:p>
          <a:endParaRPr lang="cs-CZ"/>
        </a:p>
      </dgm:t>
    </dgm:pt>
    <dgm:pt modelId="{F00E7C86-1D3E-4B9C-A943-4C74D9488A0D}">
      <dgm:prSet phldrT="[Text]"/>
      <dgm:spPr/>
      <dgm:t>
        <a:bodyPr/>
        <a:lstStyle/>
        <a:p>
          <a:r>
            <a:rPr lang="cs-CZ" dirty="0" err="1" smtClean="0"/>
            <a:t>Etylénglykol</a:t>
          </a:r>
          <a:endParaRPr lang="cs-CZ" dirty="0"/>
        </a:p>
      </dgm:t>
    </dgm:pt>
    <dgm:pt modelId="{FE698FA9-9C95-42DB-B584-88F8D7C18CEE}" type="parTrans" cxnId="{262CAB44-FFC8-4DCA-AE44-BDBDDAE60D95}">
      <dgm:prSet/>
      <dgm:spPr/>
      <dgm:t>
        <a:bodyPr/>
        <a:lstStyle/>
        <a:p>
          <a:endParaRPr lang="cs-CZ"/>
        </a:p>
      </dgm:t>
    </dgm:pt>
    <dgm:pt modelId="{9DA6FE03-0E3E-4F41-9FAF-9103610889D3}" type="sibTrans" cxnId="{262CAB44-FFC8-4DCA-AE44-BDBDDAE60D95}">
      <dgm:prSet/>
      <dgm:spPr/>
      <dgm:t>
        <a:bodyPr/>
        <a:lstStyle/>
        <a:p>
          <a:endParaRPr lang="cs-CZ"/>
        </a:p>
      </dgm:t>
    </dgm:pt>
    <dgm:pt modelId="{C734AED1-5207-4508-A55A-FEC9909454B8}">
      <dgm:prSet phldrT="[Text]"/>
      <dgm:spPr/>
      <dgm:t>
        <a:bodyPr/>
        <a:lstStyle/>
        <a:p>
          <a:r>
            <a:rPr lang="cs-CZ" dirty="0" smtClean="0"/>
            <a:t> Poškození ledvin, silný pokles pH krve</a:t>
          </a:r>
          <a:endParaRPr lang="cs-CZ" dirty="0"/>
        </a:p>
      </dgm:t>
    </dgm:pt>
    <dgm:pt modelId="{78F3B928-EE8A-45A7-8F8A-BF72B1394600}" type="parTrans" cxnId="{67D6B077-D554-464E-A73A-AE8BD83A4C4D}">
      <dgm:prSet/>
      <dgm:spPr/>
      <dgm:t>
        <a:bodyPr/>
        <a:lstStyle/>
        <a:p>
          <a:endParaRPr lang="cs-CZ"/>
        </a:p>
      </dgm:t>
    </dgm:pt>
    <dgm:pt modelId="{3727D8A6-8C71-420A-88D7-EA9F779ED59D}" type="sibTrans" cxnId="{67D6B077-D554-464E-A73A-AE8BD83A4C4D}">
      <dgm:prSet/>
      <dgm:spPr/>
      <dgm:t>
        <a:bodyPr/>
        <a:lstStyle/>
        <a:p>
          <a:endParaRPr lang="cs-CZ"/>
        </a:p>
      </dgm:t>
    </dgm:pt>
    <dgm:pt modelId="{37C45B5D-C16C-48BF-AC34-8D97F47FC89B}">
      <dgm:prSet phldrT="[Text]"/>
      <dgm:spPr/>
      <dgm:t>
        <a:bodyPr/>
        <a:lstStyle/>
        <a:p>
          <a:r>
            <a:rPr lang="cs-CZ" dirty="0" smtClean="0"/>
            <a:t>Obsažen v nemrznoucích kapalinách (FRIDEX) – záměny neoznačených lahví</a:t>
          </a:r>
          <a:endParaRPr lang="cs-CZ" dirty="0"/>
        </a:p>
      </dgm:t>
    </dgm:pt>
    <dgm:pt modelId="{1D4824BA-DB28-4BD7-82E5-01274E20FAB4}" type="parTrans" cxnId="{EA4B1097-0323-4DCF-BDA6-59D3CE982384}">
      <dgm:prSet/>
      <dgm:spPr/>
      <dgm:t>
        <a:bodyPr/>
        <a:lstStyle/>
        <a:p>
          <a:endParaRPr lang="cs-CZ"/>
        </a:p>
      </dgm:t>
    </dgm:pt>
    <dgm:pt modelId="{B9273F0E-DCE6-4318-90B6-9F6232F25115}" type="sibTrans" cxnId="{EA4B1097-0323-4DCF-BDA6-59D3CE982384}">
      <dgm:prSet/>
      <dgm:spPr/>
      <dgm:t>
        <a:bodyPr/>
        <a:lstStyle/>
        <a:p>
          <a:endParaRPr lang="cs-CZ"/>
        </a:p>
      </dgm:t>
    </dgm:pt>
    <dgm:pt modelId="{66E3F908-5391-4050-BC71-0F65B8D24D71}">
      <dgm:prSet phldrT="[Text]"/>
      <dgm:spPr/>
      <dgm:t>
        <a:bodyPr/>
        <a:lstStyle/>
        <a:p>
          <a:r>
            <a:rPr lang="cs-CZ" dirty="0" smtClean="0"/>
            <a:t>CDT (</a:t>
          </a:r>
          <a:r>
            <a:rPr lang="cs-CZ" dirty="0" err="1" smtClean="0"/>
            <a:t>karbohydrát</a:t>
          </a:r>
          <a:r>
            <a:rPr lang="cs-CZ" dirty="0" smtClean="0"/>
            <a:t> deficientní transferin) – průkaz chronické expozice</a:t>
          </a:r>
          <a:endParaRPr lang="cs-CZ" dirty="0"/>
        </a:p>
      </dgm:t>
    </dgm:pt>
    <dgm:pt modelId="{0BAEC9F4-5D24-4DFC-8933-C15D612B903D}" type="parTrans" cxnId="{2D834FCC-D1AF-4226-800E-F4D326FC48E2}">
      <dgm:prSet/>
      <dgm:spPr/>
      <dgm:t>
        <a:bodyPr/>
        <a:lstStyle/>
        <a:p>
          <a:endParaRPr lang="cs-CZ"/>
        </a:p>
      </dgm:t>
    </dgm:pt>
    <dgm:pt modelId="{E765ED49-E90D-4EED-8CFC-071398FE0805}" type="sibTrans" cxnId="{2D834FCC-D1AF-4226-800E-F4D326FC48E2}">
      <dgm:prSet/>
      <dgm:spPr/>
      <dgm:t>
        <a:bodyPr/>
        <a:lstStyle/>
        <a:p>
          <a:endParaRPr lang="cs-CZ"/>
        </a:p>
      </dgm:t>
    </dgm:pt>
    <dgm:pt modelId="{6E809E7B-7151-4A60-910F-703C29CBB5E2}">
      <dgm:prSet phldrT="[Text]"/>
      <dgm:spPr/>
      <dgm:t>
        <a:bodyPr/>
        <a:lstStyle/>
        <a:p>
          <a:r>
            <a:rPr lang="cs-CZ" dirty="0" err="1" smtClean="0"/>
            <a:t>Ethyl</a:t>
          </a:r>
          <a:r>
            <a:rPr lang="cs-CZ" dirty="0" smtClean="0"/>
            <a:t> </a:t>
          </a:r>
          <a:r>
            <a:rPr lang="cs-CZ" dirty="0" err="1" smtClean="0"/>
            <a:t>glukuronid</a:t>
          </a:r>
          <a:r>
            <a:rPr lang="cs-CZ" dirty="0" smtClean="0"/>
            <a:t> – metabolit – průkaz abstinence </a:t>
          </a:r>
          <a:endParaRPr lang="cs-CZ" dirty="0"/>
        </a:p>
      </dgm:t>
    </dgm:pt>
    <dgm:pt modelId="{3E28EEF0-13F2-44FA-BAC5-5141C0FB1199}" type="parTrans" cxnId="{AD5DB5EF-ED98-4D34-91ED-642DAC0048C5}">
      <dgm:prSet/>
      <dgm:spPr/>
      <dgm:t>
        <a:bodyPr/>
        <a:lstStyle/>
        <a:p>
          <a:endParaRPr lang="cs-CZ"/>
        </a:p>
      </dgm:t>
    </dgm:pt>
    <dgm:pt modelId="{265216E0-FF30-413C-97B9-41B5CF8702EC}" type="sibTrans" cxnId="{AD5DB5EF-ED98-4D34-91ED-642DAC0048C5}">
      <dgm:prSet/>
      <dgm:spPr/>
      <dgm:t>
        <a:bodyPr/>
        <a:lstStyle/>
        <a:p>
          <a:endParaRPr lang="cs-CZ"/>
        </a:p>
      </dgm:t>
    </dgm:pt>
    <dgm:pt modelId="{9C0A6022-C649-4353-A796-62D652FFF886}">
      <dgm:prSet phldrT="[Text]"/>
      <dgm:spPr/>
      <dgm:t>
        <a:bodyPr/>
        <a:lstStyle/>
        <a:p>
          <a:r>
            <a:rPr lang="cs-CZ" dirty="0" smtClean="0"/>
            <a:t>Metabolizuje se na formaldehyd a kyselinu mravenčí</a:t>
          </a:r>
          <a:endParaRPr lang="cs-CZ" dirty="0"/>
        </a:p>
      </dgm:t>
    </dgm:pt>
    <dgm:pt modelId="{CF45FF01-9209-4349-9708-7C85E127B615}" type="parTrans" cxnId="{09B80C3F-7254-49AB-A639-4246EEDE8F84}">
      <dgm:prSet/>
      <dgm:spPr/>
      <dgm:t>
        <a:bodyPr/>
        <a:lstStyle/>
        <a:p>
          <a:endParaRPr lang="cs-CZ"/>
        </a:p>
      </dgm:t>
    </dgm:pt>
    <dgm:pt modelId="{B1667484-86FE-4FC4-8168-946213676937}" type="sibTrans" cxnId="{09B80C3F-7254-49AB-A639-4246EEDE8F84}">
      <dgm:prSet/>
      <dgm:spPr/>
      <dgm:t>
        <a:bodyPr/>
        <a:lstStyle/>
        <a:p>
          <a:endParaRPr lang="cs-CZ"/>
        </a:p>
      </dgm:t>
    </dgm:pt>
    <dgm:pt modelId="{A194508E-A44C-41DD-AF8E-276A6FD361DB}">
      <dgm:prSet phldrT="[Text]"/>
      <dgm:spPr/>
      <dgm:t>
        <a:bodyPr/>
        <a:lstStyle/>
        <a:p>
          <a:r>
            <a:rPr lang="cs-CZ" dirty="0" err="1" smtClean="0"/>
            <a:t>Antidotum</a:t>
          </a:r>
          <a:r>
            <a:rPr lang="cs-CZ" dirty="0" smtClean="0"/>
            <a:t> je etanol </a:t>
          </a:r>
          <a:endParaRPr lang="cs-CZ" dirty="0"/>
        </a:p>
      </dgm:t>
    </dgm:pt>
    <dgm:pt modelId="{AD91A67C-1429-4D68-8996-34FA26125F67}" type="parTrans" cxnId="{3F1AE8C1-2F20-469A-BB96-E5F7198260C1}">
      <dgm:prSet/>
      <dgm:spPr/>
      <dgm:t>
        <a:bodyPr/>
        <a:lstStyle/>
        <a:p>
          <a:endParaRPr lang="cs-CZ"/>
        </a:p>
      </dgm:t>
    </dgm:pt>
    <dgm:pt modelId="{B83A3F85-902F-45EE-AD09-41B2D9C549AC}" type="sibTrans" cxnId="{3F1AE8C1-2F20-469A-BB96-E5F7198260C1}">
      <dgm:prSet/>
      <dgm:spPr/>
      <dgm:t>
        <a:bodyPr/>
        <a:lstStyle/>
        <a:p>
          <a:endParaRPr lang="cs-CZ"/>
        </a:p>
      </dgm:t>
    </dgm:pt>
    <dgm:pt modelId="{5949E316-DB64-4828-83C4-B3D80AF44EEE}">
      <dgm:prSet phldrT="[Text]"/>
      <dgm:spPr/>
      <dgm:t>
        <a:bodyPr/>
        <a:lstStyle/>
        <a:p>
          <a:r>
            <a:rPr lang="cs-CZ" dirty="0" smtClean="0"/>
            <a:t>Metabolizuje se na kyselinu šťavelovou</a:t>
          </a:r>
          <a:endParaRPr lang="cs-CZ" dirty="0"/>
        </a:p>
      </dgm:t>
    </dgm:pt>
    <dgm:pt modelId="{C72FEED9-2C20-4826-9F4E-37767D4C5FC4}" type="parTrans" cxnId="{C96934FD-B39C-4A88-90D0-8A888064086B}">
      <dgm:prSet/>
      <dgm:spPr/>
      <dgm:t>
        <a:bodyPr/>
        <a:lstStyle/>
        <a:p>
          <a:endParaRPr lang="cs-CZ"/>
        </a:p>
      </dgm:t>
    </dgm:pt>
    <dgm:pt modelId="{0C07CDCD-A772-458D-9CA6-1E3EE0BBD6B3}" type="sibTrans" cxnId="{C96934FD-B39C-4A88-90D0-8A888064086B}">
      <dgm:prSet/>
      <dgm:spPr/>
      <dgm:t>
        <a:bodyPr/>
        <a:lstStyle/>
        <a:p>
          <a:endParaRPr lang="cs-CZ"/>
        </a:p>
      </dgm:t>
    </dgm:pt>
    <dgm:pt modelId="{1036981E-9DDD-4130-AF8F-1C83023C5EC9}">
      <dgm:prSet phldrT="[Text]"/>
      <dgm:spPr/>
      <dgm:t>
        <a:bodyPr/>
        <a:lstStyle/>
        <a:p>
          <a:r>
            <a:rPr lang="cs-CZ" dirty="0" err="1" smtClean="0"/>
            <a:t>Antidotum</a:t>
          </a:r>
          <a:r>
            <a:rPr lang="cs-CZ" dirty="0" smtClean="0"/>
            <a:t> je etanol, terapie hemodialýzou</a:t>
          </a:r>
          <a:endParaRPr lang="cs-CZ" dirty="0"/>
        </a:p>
      </dgm:t>
    </dgm:pt>
    <dgm:pt modelId="{81BA4F96-F3C9-4206-A1C7-039EB52D6598}" type="parTrans" cxnId="{3D046E9C-9681-4151-AD04-30F738CAB4F7}">
      <dgm:prSet/>
      <dgm:spPr/>
      <dgm:t>
        <a:bodyPr/>
        <a:lstStyle/>
        <a:p>
          <a:endParaRPr lang="cs-CZ"/>
        </a:p>
      </dgm:t>
    </dgm:pt>
    <dgm:pt modelId="{D46E4AD4-8649-4C2A-9F15-4F43D09B90ED}" type="sibTrans" cxnId="{3D046E9C-9681-4151-AD04-30F738CAB4F7}">
      <dgm:prSet/>
      <dgm:spPr/>
      <dgm:t>
        <a:bodyPr/>
        <a:lstStyle/>
        <a:p>
          <a:endParaRPr lang="cs-CZ"/>
        </a:p>
      </dgm:t>
    </dgm:pt>
    <dgm:pt modelId="{B1402240-B319-4817-BC0F-2354A5DC4389}" type="pres">
      <dgm:prSet presAssocID="{6F713F0B-C357-4E17-8134-5CCAC4AEEA83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2EAB680-F5B5-42F6-900F-4E1EDC561C9E}" type="pres">
      <dgm:prSet presAssocID="{F29170E0-7855-491D-AC3F-CD6A6B4D3677}" presName="composite" presStyleCnt="0"/>
      <dgm:spPr/>
    </dgm:pt>
    <dgm:pt modelId="{065696CC-8D1E-4253-91F0-07EC4D6A4F48}" type="pres">
      <dgm:prSet presAssocID="{F29170E0-7855-491D-AC3F-CD6A6B4D367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5D1A64-3BA0-49CF-BC60-E14477BD2152}" type="pres">
      <dgm:prSet presAssocID="{F29170E0-7855-491D-AC3F-CD6A6B4D367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25A700C4-46F4-4931-8124-E18F9E44A071}" type="pres">
      <dgm:prSet presAssocID="{F29170E0-7855-491D-AC3F-CD6A6B4D3677}" presName="Accent" presStyleLbl="parChTrans1D1" presStyleIdx="0" presStyleCnt="3"/>
      <dgm:spPr/>
    </dgm:pt>
    <dgm:pt modelId="{C01C7DFA-45C1-4FAA-A474-F7DCE4D7758B}" type="pres">
      <dgm:prSet presAssocID="{F29170E0-7855-491D-AC3F-CD6A6B4D3677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CA8BC2-9172-442B-BE0E-299DD95D7097}" type="pres">
      <dgm:prSet presAssocID="{5E0B4B1E-0A00-4025-B7AA-FC5986A11495}" presName="sibTrans" presStyleCnt="0"/>
      <dgm:spPr/>
    </dgm:pt>
    <dgm:pt modelId="{B96DD8DB-5817-467D-B1AD-7AFE29849A4D}" type="pres">
      <dgm:prSet presAssocID="{49F8293D-E2E6-4F47-B830-B45ECB776E25}" presName="composite" presStyleCnt="0"/>
      <dgm:spPr/>
    </dgm:pt>
    <dgm:pt modelId="{8B500E50-C68E-45BA-8388-7CD681509FF4}" type="pres">
      <dgm:prSet presAssocID="{49F8293D-E2E6-4F47-B830-B45ECB776E25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6BE1AD97-EC7F-4568-B74E-F4B4F6A1F924}" type="pres">
      <dgm:prSet presAssocID="{49F8293D-E2E6-4F47-B830-B45ECB776E25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1AF5B507-64F8-4A56-B112-51B83B241F6E}" type="pres">
      <dgm:prSet presAssocID="{49F8293D-E2E6-4F47-B830-B45ECB776E25}" presName="Accent" presStyleLbl="parChTrans1D1" presStyleIdx="1" presStyleCnt="3"/>
      <dgm:spPr/>
    </dgm:pt>
    <dgm:pt modelId="{A9C8562E-D546-4B87-A32D-4999D141172D}" type="pres">
      <dgm:prSet presAssocID="{49F8293D-E2E6-4F47-B830-B45ECB776E25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8CEE6BFD-1CE7-484B-B6BD-9D372FE29783}" type="pres">
      <dgm:prSet presAssocID="{8863DD5E-BFE0-4308-A641-65108C0EB24C}" presName="sibTrans" presStyleCnt="0"/>
      <dgm:spPr/>
    </dgm:pt>
    <dgm:pt modelId="{5966B6E2-A2EB-49BE-A200-03348F87D733}" type="pres">
      <dgm:prSet presAssocID="{F00E7C86-1D3E-4B9C-A943-4C74D9488A0D}" presName="composite" presStyleCnt="0"/>
      <dgm:spPr/>
    </dgm:pt>
    <dgm:pt modelId="{21564D80-613E-4BE0-85D6-295BB6CCD499}" type="pres">
      <dgm:prSet presAssocID="{F00E7C86-1D3E-4B9C-A943-4C74D9488A0D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B3591B-DFED-4932-A3C7-09AE1B9E9C5B}" type="pres">
      <dgm:prSet presAssocID="{F00E7C86-1D3E-4B9C-A943-4C74D9488A0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A547DEC7-1EC0-43EB-996E-16F3292AF3AF}" type="pres">
      <dgm:prSet presAssocID="{F00E7C86-1D3E-4B9C-A943-4C74D9488A0D}" presName="Accent" presStyleLbl="parChTrans1D1" presStyleIdx="2" presStyleCnt="3"/>
      <dgm:spPr/>
    </dgm:pt>
    <dgm:pt modelId="{28251FD4-9C08-4D37-B380-83A8748E6DED}" type="pres">
      <dgm:prSet presAssocID="{F00E7C86-1D3E-4B9C-A943-4C74D9488A0D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834FCC-D1AF-4226-800E-F4D326FC48E2}" srcId="{F29170E0-7855-491D-AC3F-CD6A6B4D3677}" destId="{66E3F908-5391-4050-BC71-0F65B8D24D71}" srcOrd="2" destOrd="0" parTransId="{0BAEC9F4-5D24-4DFC-8933-C15D612B903D}" sibTransId="{E765ED49-E90D-4EED-8CFC-071398FE0805}"/>
    <dgm:cxn modelId="{BC53F572-B17A-435A-9016-FF025199DF72}" srcId="{6F713F0B-C357-4E17-8134-5CCAC4AEEA83}" destId="{49F8293D-E2E6-4F47-B830-B45ECB776E25}" srcOrd="1" destOrd="0" parTransId="{9CE8896F-D878-4C80-9D1B-085F7F902642}" sibTransId="{8863DD5E-BFE0-4308-A641-65108C0EB24C}"/>
    <dgm:cxn modelId="{2206743A-F9C0-4AAA-A9E2-49346BE6A8D2}" type="presOf" srcId="{F29170E0-7855-491D-AC3F-CD6A6B4D3677}" destId="{1A5D1A64-3BA0-49CF-BC60-E14477BD2152}" srcOrd="0" destOrd="0" presId="urn:microsoft.com/office/officeart/2011/layout/TabList"/>
    <dgm:cxn modelId="{EA4B1097-0323-4DCF-BDA6-59D3CE982384}" srcId="{F00E7C86-1D3E-4B9C-A943-4C74D9488A0D}" destId="{37C45B5D-C16C-48BF-AC34-8D97F47FC89B}" srcOrd="1" destOrd="0" parTransId="{1D4824BA-DB28-4BD7-82E5-01274E20FAB4}" sibTransId="{B9273F0E-DCE6-4318-90B6-9F6232F25115}"/>
    <dgm:cxn modelId="{65CDF90C-0460-479C-9936-FD6512D8524F}" type="presOf" srcId="{A194508E-A44C-41DD-AF8E-276A6FD361DB}" destId="{A9C8562E-D546-4B87-A32D-4999D141172D}" srcOrd="0" destOrd="2" presId="urn:microsoft.com/office/officeart/2011/layout/TabList"/>
    <dgm:cxn modelId="{78F2D65B-3E75-408F-B089-24FB71D90375}" type="presOf" srcId="{37C45B5D-C16C-48BF-AC34-8D97F47FC89B}" destId="{28251FD4-9C08-4D37-B380-83A8748E6DED}" srcOrd="0" destOrd="0" presId="urn:microsoft.com/office/officeart/2011/layout/TabList"/>
    <dgm:cxn modelId="{ECD9300D-1B60-4BC6-9FCE-C625FBEBE576}" type="presOf" srcId="{6E809E7B-7151-4A60-910F-703C29CBB5E2}" destId="{C01C7DFA-45C1-4FAA-A474-F7DCE4D7758B}" srcOrd="0" destOrd="2" presId="urn:microsoft.com/office/officeart/2011/layout/TabList"/>
    <dgm:cxn modelId="{AD5DB5EF-ED98-4D34-91ED-642DAC0048C5}" srcId="{F29170E0-7855-491D-AC3F-CD6A6B4D3677}" destId="{6E809E7B-7151-4A60-910F-703C29CBB5E2}" srcOrd="3" destOrd="0" parTransId="{3E28EEF0-13F2-44FA-BAC5-5141C0FB1199}" sibTransId="{265216E0-FF30-413C-97B9-41B5CF8702EC}"/>
    <dgm:cxn modelId="{09B80C3F-7254-49AB-A639-4246EEDE8F84}" srcId="{49F8293D-E2E6-4F47-B830-B45ECB776E25}" destId="{9C0A6022-C649-4353-A796-62D652FFF886}" srcOrd="2" destOrd="0" parTransId="{CF45FF01-9209-4349-9708-7C85E127B615}" sibTransId="{B1667484-86FE-4FC4-8168-946213676937}"/>
    <dgm:cxn modelId="{9854A2F5-6787-4906-B169-D0114F4C03BA}" type="presOf" srcId="{3D4EE87E-1761-4AAE-8720-13AC8B964818}" destId="{8B500E50-C68E-45BA-8388-7CD681509FF4}" srcOrd="0" destOrd="0" presId="urn:microsoft.com/office/officeart/2011/layout/TabList"/>
    <dgm:cxn modelId="{3A8D3D8F-16A9-40C6-8FEA-D3F3FD49C038}" type="presOf" srcId="{9C0A6022-C649-4353-A796-62D652FFF886}" destId="{A9C8562E-D546-4B87-A32D-4999D141172D}" srcOrd="0" destOrd="1" presId="urn:microsoft.com/office/officeart/2011/layout/TabList"/>
    <dgm:cxn modelId="{10B75810-DE89-411E-95F3-BB3F1BAE5B1E}" type="presOf" srcId="{6F713F0B-C357-4E17-8134-5CCAC4AEEA83}" destId="{B1402240-B319-4817-BC0F-2354A5DC4389}" srcOrd="0" destOrd="0" presId="urn:microsoft.com/office/officeart/2011/layout/TabList"/>
    <dgm:cxn modelId="{F45F8C57-FDBE-4C64-A60F-B2A54F07D1C7}" type="presOf" srcId="{85257851-E6DF-4DFC-BC64-C8893EB41018}" destId="{A9C8562E-D546-4B87-A32D-4999D141172D}" srcOrd="0" destOrd="0" presId="urn:microsoft.com/office/officeart/2011/layout/TabList"/>
    <dgm:cxn modelId="{08386677-F0FD-4862-A7BA-09EE2EE5C25A}" type="presOf" srcId="{C734AED1-5207-4508-A55A-FEC9909454B8}" destId="{21564D80-613E-4BE0-85D6-295BB6CCD499}" srcOrd="0" destOrd="0" presId="urn:microsoft.com/office/officeart/2011/layout/TabList"/>
    <dgm:cxn modelId="{262CAB44-FFC8-4DCA-AE44-BDBDDAE60D95}" srcId="{6F713F0B-C357-4E17-8134-5CCAC4AEEA83}" destId="{F00E7C86-1D3E-4B9C-A943-4C74D9488A0D}" srcOrd="2" destOrd="0" parTransId="{FE698FA9-9C95-42DB-B584-88F8D7C18CEE}" sibTransId="{9DA6FE03-0E3E-4F41-9FAF-9103610889D3}"/>
    <dgm:cxn modelId="{72BD102D-D2A5-46AE-AE09-A614873411D7}" type="presOf" srcId="{1036981E-9DDD-4130-AF8F-1C83023C5EC9}" destId="{28251FD4-9C08-4D37-B380-83A8748E6DED}" srcOrd="0" destOrd="2" presId="urn:microsoft.com/office/officeart/2011/layout/TabList"/>
    <dgm:cxn modelId="{67D6B077-D554-464E-A73A-AE8BD83A4C4D}" srcId="{F00E7C86-1D3E-4B9C-A943-4C74D9488A0D}" destId="{C734AED1-5207-4508-A55A-FEC9909454B8}" srcOrd="0" destOrd="0" parTransId="{78F3B928-EE8A-45A7-8F8A-BF72B1394600}" sibTransId="{3727D8A6-8C71-420A-88D7-EA9F779ED59D}"/>
    <dgm:cxn modelId="{93E7E7C3-68A8-4072-9ADF-856159EF2420}" srcId="{F29170E0-7855-491D-AC3F-CD6A6B4D3677}" destId="{2C8A617D-8F55-4F78-A7CC-674BC1DD3DF2}" srcOrd="0" destOrd="0" parTransId="{B66CB4B0-9EFD-49F2-A87C-C1783E76FE68}" sibTransId="{6AF3F315-B88D-4C32-89A8-57D71D98349B}"/>
    <dgm:cxn modelId="{962B6781-6EA3-4E71-AC62-250EC73A4F16}" srcId="{6F713F0B-C357-4E17-8134-5CCAC4AEEA83}" destId="{F29170E0-7855-491D-AC3F-CD6A6B4D3677}" srcOrd="0" destOrd="0" parTransId="{9182FC61-C76F-4A54-8417-29C7AB03B171}" sibTransId="{5E0B4B1E-0A00-4025-B7AA-FC5986A11495}"/>
    <dgm:cxn modelId="{25F03DA0-61D5-46F0-B468-FAD84290D573}" type="presOf" srcId="{49F8293D-E2E6-4F47-B830-B45ECB776E25}" destId="{6BE1AD97-EC7F-4568-B74E-F4B4F6A1F924}" srcOrd="0" destOrd="0" presId="urn:microsoft.com/office/officeart/2011/layout/TabList"/>
    <dgm:cxn modelId="{E1EF4F81-A344-43D0-9BA1-A429DC74EA97}" type="presOf" srcId="{66E3F908-5391-4050-BC71-0F65B8D24D71}" destId="{C01C7DFA-45C1-4FAA-A474-F7DCE4D7758B}" srcOrd="0" destOrd="1" presId="urn:microsoft.com/office/officeart/2011/layout/TabList"/>
    <dgm:cxn modelId="{63E04AF5-9C77-427A-83F9-EEA6F66FCDD2}" type="presOf" srcId="{2C8A617D-8F55-4F78-A7CC-674BC1DD3DF2}" destId="{065696CC-8D1E-4253-91F0-07EC4D6A4F48}" srcOrd="0" destOrd="0" presId="urn:microsoft.com/office/officeart/2011/layout/TabList"/>
    <dgm:cxn modelId="{DCD71F02-37E0-4DDE-89B1-76856008463C}" srcId="{49F8293D-E2E6-4F47-B830-B45ECB776E25}" destId="{85257851-E6DF-4DFC-BC64-C8893EB41018}" srcOrd="1" destOrd="0" parTransId="{1F94092F-90DB-4242-9F20-7789F838DC3E}" sibTransId="{71C36BC9-82EC-4CE6-B6BD-43A97CFD1A59}"/>
    <dgm:cxn modelId="{6C630DAA-11CE-4741-A4B2-91D73D07B921}" type="presOf" srcId="{5949E316-DB64-4828-83C4-B3D80AF44EEE}" destId="{28251FD4-9C08-4D37-B380-83A8748E6DED}" srcOrd="0" destOrd="1" presId="urn:microsoft.com/office/officeart/2011/layout/TabList"/>
    <dgm:cxn modelId="{C96934FD-B39C-4A88-90D0-8A888064086B}" srcId="{F00E7C86-1D3E-4B9C-A943-4C74D9488A0D}" destId="{5949E316-DB64-4828-83C4-B3D80AF44EEE}" srcOrd="2" destOrd="0" parTransId="{C72FEED9-2C20-4826-9F4E-37767D4C5FC4}" sibTransId="{0C07CDCD-A772-458D-9CA6-1E3EE0BBD6B3}"/>
    <dgm:cxn modelId="{66981792-ECF1-44BB-A189-CFF357ABAB14}" srcId="{49F8293D-E2E6-4F47-B830-B45ECB776E25}" destId="{3D4EE87E-1761-4AAE-8720-13AC8B964818}" srcOrd="0" destOrd="0" parTransId="{574AF959-B050-47EE-8B02-70BC6D6A033A}" sibTransId="{59C1A32B-2DAC-4A68-AB65-0C068E89A6CC}"/>
    <dgm:cxn modelId="{3F1AE8C1-2F20-469A-BB96-E5F7198260C1}" srcId="{49F8293D-E2E6-4F47-B830-B45ECB776E25}" destId="{A194508E-A44C-41DD-AF8E-276A6FD361DB}" srcOrd="3" destOrd="0" parTransId="{AD91A67C-1429-4D68-8996-34FA26125F67}" sibTransId="{B83A3F85-902F-45EE-AD09-41B2D9C549AC}"/>
    <dgm:cxn modelId="{B7FC7083-DE06-4412-81E3-D969CC739DF6}" srcId="{F29170E0-7855-491D-AC3F-CD6A6B4D3677}" destId="{3F7C2CCD-5BE4-4E74-8C0D-F2709DD33C0E}" srcOrd="1" destOrd="0" parTransId="{31AB14B0-7AAE-43F9-9603-8AABB277CC5C}" sibTransId="{DCACE78F-D742-42BE-8B93-493D9DD9A516}"/>
    <dgm:cxn modelId="{3D046E9C-9681-4151-AD04-30F738CAB4F7}" srcId="{F00E7C86-1D3E-4B9C-A943-4C74D9488A0D}" destId="{1036981E-9DDD-4130-AF8F-1C83023C5EC9}" srcOrd="3" destOrd="0" parTransId="{81BA4F96-F3C9-4206-A1C7-039EB52D6598}" sibTransId="{D46E4AD4-8649-4C2A-9F15-4F43D09B90ED}"/>
    <dgm:cxn modelId="{6F5BB1E3-2B0D-4918-9E81-8013199CF486}" type="presOf" srcId="{3F7C2CCD-5BE4-4E74-8C0D-F2709DD33C0E}" destId="{C01C7DFA-45C1-4FAA-A474-F7DCE4D7758B}" srcOrd="0" destOrd="0" presId="urn:microsoft.com/office/officeart/2011/layout/TabList"/>
    <dgm:cxn modelId="{A9A44C43-299D-40AA-94F8-9E9E1153A622}" type="presOf" srcId="{F00E7C86-1D3E-4B9C-A943-4C74D9488A0D}" destId="{18B3591B-DFED-4932-A3C7-09AE1B9E9C5B}" srcOrd="0" destOrd="0" presId="urn:microsoft.com/office/officeart/2011/layout/TabList"/>
    <dgm:cxn modelId="{2FA89F94-5AAD-4A0F-A909-C90CC71932B9}" type="presParOf" srcId="{B1402240-B319-4817-BC0F-2354A5DC4389}" destId="{F2EAB680-F5B5-42F6-900F-4E1EDC561C9E}" srcOrd="0" destOrd="0" presId="urn:microsoft.com/office/officeart/2011/layout/TabList"/>
    <dgm:cxn modelId="{EA683796-562B-4ECE-B300-218E0E62F5A5}" type="presParOf" srcId="{F2EAB680-F5B5-42F6-900F-4E1EDC561C9E}" destId="{065696CC-8D1E-4253-91F0-07EC4D6A4F48}" srcOrd="0" destOrd="0" presId="urn:microsoft.com/office/officeart/2011/layout/TabList"/>
    <dgm:cxn modelId="{DB83C9B6-AA09-4E70-8EB5-4A9089D6F0AD}" type="presParOf" srcId="{F2EAB680-F5B5-42F6-900F-4E1EDC561C9E}" destId="{1A5D1A64-3BA0-49CF-BC60-E14477BD2152}" srcOrd="1" destOrd="0" presId="urn:microsoft.com/office/officeart/2011/layout/TabList"/>
    <dgm:cxn modelId="{027AED24-0332-4EB5-B879-9A81B9350B00}" type="presParOf" srcId="{F2EAB680-F5B5-42F6-900F-4E1EDC561C9E}" destId="{25A700C4-46F4-4931-8124-E18F9E44A071}" srcOrd="2" destOrd="0" presId="urn:microsoft.com/office/officeart/2011/layout/TabList"/>
    <dgm:cxn modelId="{BF2456AB-9A9F-465D-8295-66DDAE862B45}" type="presParOf" srcId="{B1402240-B319-4817-BC0F-2354A5DC4389}" destId="{C01C7DFA-45C1-4FAA-A474-F7DCE4D7758B}" srcOrd="1" destOrd="0" presId="urn:microsoft.com/office/officeart/2011/layout/TabList"/>
    <dgm:cxn modelId="{CF6591B2-0F1B-4E3F-9B57-900ECE8A900C}" type="presParOf" srcId="{B1402240-B319-4817-BC0F-2354A5DC4389}" destId="{EDCA8BC2-9172-442B-BE0E-299DD95D7097}" srcOrd="2" destOrd="0" presId="urn:microsoft.com/office/officeart/2011/layout/TabList"/>
    <dgm:cxn modelId="{24F66FC4-A738-444A-9BE9-20AC4DA51950}" type="presParOf" srcId="{B1402240-B319-4817-BC0F-2354A5DC4389}" destId="{B96DD8DB-5817-467D-B1AD-7AFE29849A4D}" srcOrd="3" destOrd="0" presId="urn:microsoft.com/office/officeart/2011/layout/TabList"/>
    <dgm:cxn modelId="{0FD3CCAC-5F29-4D73-9E3D-543FB1317B40}" type="presParOf" srcId="{B96DD8DB-5817-467D-B1AD-7AFE29849A4D}" destId="{8B500E50-C68E-45BA-8388-7CD681509FF4}" srcOrd="0" destOrd="0" presId="urn:microsoft.com/office/officeart/2011/layout/TabList"/>
    <dgm:cxn modelId="{9F1E88F6-C7E4-4639-8E1E-44C64A80648C}" type="presParOf" srcId="{B96DD8DB-5817-467D-B1AD-7AFE29849A4D}" destId="{6BE1AD97-EC7F-4568-B74E-F4B4F6A1F924}" srcOrd="1" destOrd="0" presId="urn:microsoft.com/office/officeart/2011/layout/TabList"/>
    <dgm:cxn modelId="{0B1D1C14-829C-4A51-BEC0-3535C6CCC805}" type="presParOf" srcId="{B96DD8DB-5817-467D-B1AD-7AFE29849A4D}" destId="{1AF5B507-64F8-4A56-B112-51B83B241F6E}" srcOrd="2" destOrd="0" presId="urn:microsoft.com/office/officeart/2011/layout/TabList"/>
    <dgm:cxn modelId="{72D9296D-9BA1-4D02-9157-84E8C232367A}" type="presParOf" srcId="{B1402240-B319-4817-BC0F-2354A5DC4389}" destId="{A9C8562E-D546-4B87-A32D-4999D141172D}" srcOrd="4" destOrd="0" presId="urn:microsoft.com/office/officeart/2011/layout/TabList"/>
    <dgm:cxn modelId="{39D57079-76B3-4C0F-8BDA-538F9B712699}" type="presParOf" srcId="{B1402240-B319-4817-BC0F-2354A5DC4389}" destId="{8CEE6BFD-1CE7-484B-B6BD-9D372FE29783}" srcOrd="5" destOrd="0" presId="urn:microsoft.com/office/officeart/2011/layout/TabList"/>
    <dgm:cxn modelId="{9198C86F-0820-46EC-AA5E-34A9299B8F93}" type="presParOf" srcId="{B1402240-B319-4817-BC0F-2354A5DC4389}" destId="{5966B6E2-A2EB-49BE-A200-03348F87D733}" srcOrd="6" destOrd="0" presId="urn:microsoft.com/office/officeart/2011/layout/TabList"/>
    <dgm:cxn modelId="{972805F9-3AE0-43BC-BF6C-4A2144BAD78B}" type="presParOf" srcId="{5966B6E2-A2EB-49BE-A200-03348F87D733}" destId="{21564D80-613E-4BE0-85D6-295BB6CCD499}" srcOrd="0" destOrd="0" presId="urn:microsoft.com/office/officeart/2011/layout/TabList"/>
    <dgm:cxn modelId="{C7A89719-9308-49DD-B9A5-980907DAA6B6}" type="presParOf" srcId="{5966B6E2-A2EB-49BE-A200-03348F87D733}" destId="{18B3591B-DFED-4932-A3C7-09AE1B9E9C5B}" srcOrd="1" destOrd="0" presId="urn:microsoft.com/office/officeart/2011/layout/TabList"/>
    <dgm:cxn modelId="{AE89D402-D6CD-4E6B-9FAB-270D68D5AD61}" type="presParOf" srcId="{5966B6E2-A2EB-49BE-A200-03348F87D733}" destId="{A547DEC7-1EC0-43EB-996E-16F3292AF3AF}" srcOrd="2" destOrd="0" presId="urn:microsoft.com/office/officeart/2011/layout/TabList"/>
    <dgm:cxn modelId="{91AEDC76-FD0A-4418-9679-D169337B89EE}" type="presParOf" srcId="{B1402240-B319-4817-BC0F-2354A5DC4389}" destId="{28251FD4-9C08-4D37-B380-83A8748E6DED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FDE2D-EE0F-4B6F-B8BC-E5876C05A1AD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Distribuce jedu v organizmu</a:t>
          </a:r>
          <a:endParaRPr lang="cs-CZ" sz="2100" kern="1200" dirty="0"/>
        </a:p>
      </dsp:txBody>
      <dsp:txXfrm>
        <a:off x="0" y="3406931"/>
        <a:ext cx="8229600" cy="603844"/>
      </dsp:txXfrm>
    </dsp:sp>
    <dsp:sp modelId="{B7A52D28-C5CC-4734-BF6B-C58FA2A65DFB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Orgány</a:t>
          </a:r>
          <a:endParaRPr lang="cs-CZ" sz="2800" kern="1200" dirty="0"/>
        </a:p>
      </dsp:txBody>
      <dsp:txXfrm>
        <a:off x="0" y="3988412"/>
        <a:ext cx="4114799" cy="514386"/>
      </dsp:txXfrm>
    </dsp:sp>
    <dsp:sp modelId="{59AE4013-DDEC-4899-BCBD-AA39776B6169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4">
            <a:tint val="40000"/>
            <a:alpha val="90000"/>
            <a:hueOff val="-789141"/>
            <a:satOff val="4431"/>
            <a:lumOff val="28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Tkáně</a:t>
          </a:r>
          <a:endParaRPr lang="cs-CZ" sz="2800" kern="1200" dirty="0"/>
        </a:p>
      </dsp:txBody>
      <dsp:txXfrm>
        <a:off x="4114800" y="3988412"/>
        <a:ext cx="4114799" cy="514386"/>
      </dsp:txXfrm>
    </dsp:sp>
    <dsp:sp modelId="{616DD7CF-5D63-41F4-A323-095DADBDC006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Absorpce – překonávání membránových bariér</a:t>
          </a:r>
          <a:endParaRPr lang="cs-CZ" sz="2100" kern="1200" dirty="0"/>
        </a:p>
      </dsp:txBody>
      <dsp:txXfrm rot="-10800000">
        <a:off x="0" y="1703865"/>
        <a:ext cx="8229600" cy="603663"/>
      </dsp:txXfrm>
    </dsp:sp>
    <dsp:sp modelId="{1EC4A461-C699-4BEA-B3BD-1AA7B5E7458B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4">
            <a:tint val="40000"/>
            <a:alpha val="90000"/>
            <a:hueOff val="-1578282"/>
            <a:satOff val="8863"/>
            <a:lumOff val="563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GIT, kůže</a:t>
          </a:r>
          <a:endParaRPr lang="cs-CZ" sz="2800" kern="1200" dirty="0"/>
        </a:p>
      </dsp:txBody>
      <dsp:txXfrm>
        <a:off x="0" y="2307529"/>
        <a:ext cx="4114799" cy="514231"/>
      </dsp:txXfrm>
    </dsp:sp>
    <dsp:sp modelId="{F067071E-013A-43F6-8A47-69E60837ED99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4">
            <a:tint val="40000"/>
            <a:alpha val="90000"/>
            <a:hueOff val="-2367424"/>
            <a:satOff val="13294"/>
            <a:lumOff val="84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plíce, intravenózní</a:t>
          </a:r>
          <a:endParaRPr lang="cs-CZ" sz="2800" kern="1200" dirty="0"/>
        </a:p>
      </dsp:txBody>
      <dsp:txXfrm>
        <a:off x="4114800" y="2307529"/>
        <a:ext cx="4114799" cy="514231"/>
      </dsp:txXfrm>
    </dsp:sp>
    <dsp:sp modelId="{9520DADF-2736-462F-827F-9DBB506C687B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Expozice</a:t>
          </a:r>
          <a:endParaRPr lang="cs-CZ" sz="2100" kern="1200" dirty="0"/>
        </a:p>
      </dsp:txBody>
      <dsp:txXfrm rot="-10800000">
        <a:off x="0" y="799"/>
        <a:ext cx="8229600" cy="603663"/>
      </dsp:txXfrm>
    </dsp:sp>
    <dsp:sp modelId="{A8632F84-208C-4619-95AA-B43012C58DD5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4">
            <a:tint val="40000"/>
            <a:alpha val="90000"/>
            <a:hueOff val="-3156565"/>
            <a:satOff val="17726"/>
            <a:lumOff val="112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Akutní, chronická</a:t>
          </a:r>
          <a:endParaRPr lang="cs-CZ" sz="2800" kern="1200" dirty="0"/>
        </a:p>
      </dsp:txBody>
      <dsp:txXfrm>
        <a:off x="0" y="604463"/>
        <a:ext cx="4114799" cy="514231"/>
      </dsp:txXfrm>
    </dsp:sp>
    <dsp:sp modelId="{054A3CB2-10BE-489F-AAEE-F4BFF1677971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Požití, inhalace, vstřebání </a:t>
          </a:r>
          <a:endParaRPr lang="cs-CZ" sz="2800" kern="1200" dirty="0"/>
        </a:p>
      </dsp:txBody>
      <dsp:txXfrm>
        <a:off x="4114800" y="604463"/>
        <a:ext cx="4114799" cy="5142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2E323-A6C4-452E-9260-B56921C3C609}">
      <dsp:nvSpPr>
        <dsp:cNvPr id="0" name=""/>
        <dsp:cNvSpPr/>
      </dsp:nvSpPr>
      <dsp:spPr>
        <a:xfrm>
          <a:off x="0" y="415620"/>
          <a:ext cx="8229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Morfin, heroin, kodein, buprenorfin, metadon</a:t>
          </a:r>
          <a:endParaRPr lang="cs-CZ" sz="2300" kern="1200" dirty="0"/>
        </a:p>
      </dsp:txBody>
      <dsp:txXfrm>
        <a:off x="0" y="415620"/>
        <a:ext cx="8229600" cy="978075"/>
      </dsp:txXfrm>
    </dsp:sp>
    <dsp:sp modelId="{8AA29C74-C16D-48CE-9A8E-321D0146C1A4}">
      <dsp:nvSpPr>
        <dsp:cNvPr id="0" name=""/>
        <dsp:cNvSpPr/>
      </dsp:nvSpPr>
      <dsp:spPr>
        <a:xfrm>
          <a:off x="411480" y="76140"/>
          <a:ext cx="5760720" cy="6789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Opiáty</a:t>
          </a:r>
          <a:endParaRPr lang="cs-CZ" sz="3200" b="1" kern="1200" dirty="0">
            <a:latin typeface="Arial" pitchFamily="34" charset="0"/>
            <a:cs typeface="Arial" pitchFamily="34" charset="0"/>
          </a:endParaRPr>
        </a:p>
      </dsp:txBody>
      <dsp:txXfrm>
        <a:off x="444624" y="109284"/>
        <a:ext cx="5694432" cy="612672"/>
      </dsp:txXfrm>
    </dsp:sp>
    <dsp:sp modelId="{9BE039FE-8E7B-441B-9F9A-A2ABA9AFEB7F}">
      <dsp:nvSpPr>
        <dsp:cNvPr id="0" name=""/>
        <dsp:cNvSpPr/>
      </dsp:nvSpPr>
      <dsp:spPr>
        <a:xfrm>
          <a:off x="0" y="1857376"/>
          <a:ext cx="8229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Kokain, metamfetamin (pervitin), extáze</a:t>
          </a:r>
          <a:endParaRPr lang="cs-CZ" sz="2300" kern="1200" dirty="0"/>
        </a:p>
      </dsp:txBody>
      <dsp:txXfrm>
        <a:off x="0" y="1857376"/>
        <a:ext cx="8229600" cy="978075"/>
      </dsp:txXfrm>
    </dsp:sp>
    <dsp:sp modelId="{3850A43D-A41E-4D57-A46E-DFC8EA436536}">
      <dsp:nvSpPr>
        <dsp:cNvPr id="0" name=""/>
        <dsp:cNvSpPr/>
      </dsp:nvSpPr>
      <dsp:spPr>
        <a:xfrm>
          <a:off x="411480" y="1517896"/>
          <a:ext cx="5760720" cy="6789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Stimulační drogy</a:t>
          </a:r>
          <a:endParaRPr lang="cs-CZ" sz="3200" b="1" kern="1200" dirty="0">
            <a:latin typeface="Arial" pitchFamily="34" charset="0"/>
            <a:cs typeface="Arial" pitchFamily="34" charset="0"/>
          </a:endParaRPr>
        </a:p>
      </dsp:txBody>
      <dsp:txXfrm>
        <a:off x="444624" y="1551040"/>
        <a:ext cx="5694432" cy="612672"/>
      </dsp:txXfrm>
    </dsp:sp>
    <dsp:sp modelId="{A05BAFC3-9169-4D5B-B7C9-352F7A3BCDFB}">
      <dsp:nvSpPr>
        <dsp:cNvPr id="0" name=""/>
        <dsp:cNvSpPr/>
      </dsp:nvSpPr>
      <dsp:spPr>
        <a:xfrm>
          <a:off x="0" y="3299131"/>
          <a:ext cx="8229600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8708" tIns="479044" rIns="63870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300" kern="1200" dirty="0" smtClean="0"/>
            <a:t>Kyselina </a:t>
          </a:r>
          <a:r>
            <a:rPr lang="cs-CZ" sz="2300" kern="1200" dirty="0" err="1" smtClean="0"/>
            <a:t>lysergová</a:t>
          </a:r>
          <a:r>
            <a:rPr lang="cs-CZ" sz="2300" kern="1200" dirty="0" smtClean="0"/>
            <a:t> (LSD), </a:t>
          </a:r>
          <a:r>
            <a:rPr lang="cs-CZ" sz="2300" kern="1200" dirty="0" err="1" smtClean="0"/>
            <a:t>psilcybin</a:t>
          </a:r>
          <a:r>
            <a:rPr lang="cs-CZ" sz="2300" kern="1200" dirty="0" smtClean="0"/>
            <a:t> (lysohlávky)</a:t>
          </a:r>
          <a:endParaRPr lang="cs-CZ" sz="2300" kern="1200" dirty="0"/>
        </a:p>
      </dsp:txBody>
      <dsp:txXfrm>
        <a:off x="0" y="3299131"/>
        <a:ext cx="8229600" cy="978075"/>
      </dsp:txXfrm>
    </dsp:sp>
    <dsp:sp modelId="{BE386220-A979-4568-8AAD-AFB165EFC9DA}">
      <dsp:nvSpPr>
        <dsp:cNvPr id="0" name=""/>
        <dsp:cNvSpPr/>
      </dsp:nvSpPr>
      <dsp:spPr>
        <a:xfrm>
          <a:off x="411480" y="2959651"/>
          <a:ext cx="5760720" cy="67896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Halucinogeny</a:t>
          </a:r>
          <a:endParaRPr lang="cs-CZ" sz="3200" b="1" kern="1200" dirty="0">
            <a:latin typeface="Arial" pitchFamily="34" charset="0"/>
            <a:cs typeface="Arial" pitchFamily="34" charset="0"/>
          </a:endParaRPr>
        </a:p>
      </dsp:txBody>
      <dsp:txXfrm>
        <a:off x="444624" y="2992795"/>
        <a:ext cx="5694432" cy="6126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F343C6-B56E-48B6-AFE0-BD5DCAF28221}">
      <dsp:nvSpPr>
        <dsp:cNvPr id="0" name=""/>
        <dsp:cNvSpPr/>
      </dsp:nvSpPr>
      <dsp:spPr>
        <a:xfrm>
          <a:off x="0" y="560881"/>
          <a:ext cx="8229600" cy="5223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smtClean="0"/>
            <a:t>“</a:t>
          </a:r>
          <a:r>
            <a:rPr lang="en-US" sz="3200" b="1" kern="1200" smtClean="0">
              <a:latin typeface="Arial" pitchFamily="34" charset="0"/>
              <a:cs typeface="Arial" pitchFamily="34" charset="0"/>
            </a:rPr>
            <a:t>M</a:t>
          </a:r>
          <a:r>
            <a:rPr lang="cs-CZ" sz="3200" b="1" kern="1200" smtClean="0">
              <a:latin typeface="Arial" pitchFamily="34" charset="0"/>
              <a:cs typeface="Arial" pitchFamily="34" charset="0"/>
            </a:rPr>
            <a:t>ěkké </a:t>
          </a: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drogy</a:t>
          </a:r>
          <a:r>
            <a:rPr lang="en-US" sz="800" kern="1200" dirty="0" smtClean="0"/>
            <a:t>“ </a:t>
          </a:r>
          <a:endParaRPr lang="cs-CZ" sz="800" kern="1200" dirty="0"/>
        </a:p>
      </dsp:txBody>
      <dsp:txXfrm>
        <a:off x="25498" y="586379"/>
        <a:ext cx="8178604" cy="471332"/>
      </dsp:txXfrm>
    </dsp:sp>
    <dsp:sp modelId="{4ED2F928-76F1-4885-B6D2-70A49F9790C9}">
      <dsp:nvSpPr>
        <dsp:cNvPr id="0" name=""/>
        <dsp:cNvSpPr/>
      </dsp:nvSpPr>
      <dsp:spPr>
        <a:xfrm>
          <a:off x="0" y="1098524"/>
          <a:ext cx="8229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 </a:t>
          </a:r>
          <a:r>
            <a:rPr lang="en-US" sz="3100" kern="1200" dirty="0" err="1" smtClean="0"/>
            <a:t>Konopn</a:t>
          </a:r>
          <a:r>
            <a:rPr lang="cs-CZ" sz="3100" kern="1200" dirty="0" smtClean="0"/>
            <a:t>é látky, THC - marihuana, hašiš</a:t>
          </a:r>
          <a:endParaRPr lang="cs-CZ" sz="3100" kern="1200" dirty="0"/>
        </a:p>
      </dsp:txBody>
      <dsp:txXfrm>
        <a:off x="0" y="1098524"/>
        <a:ext cx="8229600" cy="662400"/>
      </dsp:txXfrm>
    </dsp:sp>
    <dsp:sp modelId="{7643126F-18E9-40D5-89E8-B2333050D7E4}">
      <dsp:nvSpPr>
        <dsp:cNvPr id="0" name=""/>
        <dsp:cNvSpPr/>
      </dsp:nvSpPr>
      <dsp:spPr>
        <a:xfrm>
          <a:off x="0" y="1760924"/>
          <a:ext cx="8229600" cy="57424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/>
          </a:r>
          <a:br>
            <a:rPr lang="en-US" sz="3200" kern="1200" dirty="0" smtClean="0"/>
          </a:br>
          <a:r>
            <a:rPr lang="en-US" sz="3200" b="1" kern="1200" dirty="0" smtClean="0">
              <a:latin typeface="Arial" pitchFamily="34" charset="0"/>
              <a:cs typeface="Arial" pitchFamily="34" charset="0"/>
            </a:rPr>
            <a:t>Nov</a:t>
          </a:r>
          <a:r>
            <a:rPr lang="cs-CZ" sz="3200" b="1" kern="1200" dirty="0" smtClean="0">
              <a:latin typeface="Arial" pitchFamily="34" charset="0"/>
              <a:cs typeface="Arial" pitchFamily="34" charset="0"/>
            </a:rPr>
            <a:t>é drogy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          </a:t>
          </a:r>
          <a:endParaRPr lang="cs-CZ" sz="800" kern="1200" dirty="0"/>
        </a:p>
      </dsp:txBody>
      <dsp:txXfrm>
        <a:off x="28032" y="1788956"/>
        <a:ext cx="8173536" cy="518177"/>
      </dsp:txXfrm>
    </dsp:sp>
    <dsp:sp modelId="{84CB634F-3641-4609-AEA2-1A1B50A3BE8E}">
      <dsp:nvSpPr>
        <dsp:cNvPr id="0" name=""/>
        <dsp:cNvSpPr/>
      </dsp:nvSpPr>
      <dsp:spPr>
        <a:xfrm>
          <a:off x="0" y="2335166"/>
          <a:ext cx="8229600" cy="1614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 GHB (gama-</a:t>
          </a:r>
          <a:r>
            <a:rPr lang="cs-CZ" sz="3100" kern="1200" dirty="0" err="1" smtClean="0"/>
            <a:t>hydroxybutyrát</a:t>
          </a:r>
          <a:r>
            <a:rPr lang="cs-CZ" sz="3100" kern="1200" dirty="0" smtClean="0"/>
            <a:t> ) = kapalná extáze</a:t>
          </a:r>
          <a:endParaRPr lang="cs-CZ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1,4 – </a:t>
          </a:r>
          <a:r>
            <a:rPr lang="cs-CZ" sz="3100" kern="1200" dirty="0" err="1" smtClean="0"/>
            <a:t>butandiol</a:t>
          </a:r>
          <a:r>
            <a:rPr lang="cs-CZ" sz="3100" kern="1200" dirty="0" smtClean="0"/>
            <a:t> = bouřlivý nektar</a:t>
          </a:r>
          <a:endParaRPr lang="cs-CZ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 </a:t>
          </a:r>
          <a:r>
            <a:rPr lang="cs-CZ" sz="3100" kern="1200" dirty="0" err="1" smtClean="0"/>
            <a:t>Tryptaminy</a:t>
          </a:r>
          <a:r>
            <a:rPr lang="cs-CZ" sz="3100" kern="1200" dirty="0" smtClean="0"/>
            <a:t> – syntetické i přírodní (ropuchy)</a:t>
          </a:r>
          <a:endParaRPr lang="cs-CZ" sz="3100" kern="1200" dirty="0"/>
        </a:p>
      </dsp:txBody>
      <dsp:txXfrm>
        <a:off x="0" y="2335166"/>
        <a:ext cx="8229600" cy="16145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C8FB1-2AF8-4779-B55B-9A8553B0F57A}">
      <dsp:nvSpPr>
        <dsp:cNvPr id="0" name=""/>
        <dsp:cNvSpPr/>
      </dsp:nvSpPr>
      <dsp:spPr>
        <a:xfrm>
          <a:off x="0" y="353088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8A9E7-2D1C-4800-9DAB-13809D2BE407}">
      <dsp:nvSpPr>
        <dsp:cNvPr id="0" name=""/>
        <dsp:cNvSpPr/>
      </dsp:nvSpPr>
      <dsp:spPr>
        <a:xfrm>
          <a:off x="0" y="2014313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4C2E5-3EB0-4445-B152-CE68C0ACA4F7}">
      <dsp:nvSpPr>
        <dsp:cNvPr id="0" name=""/>
        <dsp:cNvSpPr/>
      </dsp:nvSpPr>
      <dsp:spPr>
        <a:xfrm>
          <a:off x="0" y="497742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A89BD-0440-46B8-9BAE-E89B9AB13058}">
      <dsp:nvSpPr>
        <dsp:cNvPr id="0" name=""/>
        <dsp:cNvSpPr/>
      </dsp:nvSpPr>
      <dsp:spPr>
        <a:xfrm>
          <a:off x="2139695" y="554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Poškození krvetvorby, dlouhodobé paměti,…</a:t>
          </a:r>
          <a:endParaRPr lang="cs-CZ" sz="2500" kern="1200" dirty="0"/>
        </a:p>
      </dsp:txBody>
      <dsp:txXfrm>
        <a:off x="2139695" y="554"/>
        <a:ext cx="6089904" cy="497187"/>
      </dsp:txXfrm>
    </dsp:sp>
    <dsp:sp modelId="{C5C3FB5A-F68D-45AA-922F-4F852715E622}">
      <dsp:nvSpPr>
        <dsp:cNvPr id="0" name=""/>
        <dsp:cNvSpPr/>
      </dsp:nvSpPr>
      <dsp:spPr>
        <a:xfrm>
          <a:off x="0" y="554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Olovo</a:t>
          </a:r>
          <a:endParaRPr lang="cs-CZ" sz="2600" kern="1200" dirty="0"/>
        </a:p>
      </dsp:txBody>
      <dsp:txXfrm>
        <a:off x="24275" y="24829"/>
        <a:ext cx="2091146" cy="472912"/>
      </dsp:txXfrm>
    </dsp:sp>
    <dsp:sp modelId="{24C8F691-3642-4BF8-933B-A0245CBDED17}">
      <dsp:nvSpPr>
        <dsp:cNvPr id="0" name=""/>
        <dsp:cNvSpPr/>
      </dsp:nvSpPr>
      <dsp:spPr>
        <a:xfrm>
          <a:off x="0" y="497742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000" kern="1200"/>
        </a:p>
      </dsp:txBody>
      <dsp:txXfrm>
        <a:off x="0" y="497742"/>
        <a:ext cx="8229600" cy="994524"/>
      </dsp:txXfrm>
    </dsp:sp>
    <dsp:sp modelId="{7231D671-EBE1-4431-A320-1E00B8744E75}">
      <dsp:nvSpPr>
        <dsp:cNvPr id="0" name=""/>
        <dsp:cNvSpPr/>
      </dsp:nvSpPr>
      <dsp:spPr>
        <a:xfrm>
          <a:off x="2139695" y="1517125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Poškození proximálních tubulů ledvin</a:t>
          </a:r>
          <a:endParaRPr lang="cs-CZ" sz="2500" kern="1200" dirty="0"/>
        </a:p>
      </dsp:txBody>
      <dsp:txXfrm>
        <a:off x="2139695" y="1517125"/>
        <a:ext cx="6089904" cy="497187"/>
      </dsp:txXfrm>
    </dsp:sp>
    <dsp:sp modelId="{72160557-E740-4534-B787-476A6173B7CD}">
      <dsp:nvSpPr>
        <dsp:cNvPr id="0" name=""/>
        <dsp:cNvSpPr/>
      </dsp:nvSpPr>
      <dsp:spPr>
        <a:xfrm>
          <a:off x="0" y="1517125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Kadmium</a:t>
          </a:r>
          <a:endParaRPr lang="cs-CZ" sz="2600" kern="1200" dirty="0"/>
        </a:p>
      </dsp:txBody>
      <dsp:txXfrm>
        <a:off x="24275" y="1541400"/>
        <a:ext cx="2091146" cy="472912"/>
      </dsp:txXfrm>
    </dsp:sp>
    <dsp:sp modelId="{0A7563C7-4AC1-4BAA-9255-3E7DE92CAB9C}">
      <dsp:nvSpPr>
        <dsp:cNvPr id="0" name=""/>
        <dsp:cNvSpPr/>
      </dsp:nvSpPr>
      <dsp:spPr>
        <a:xfrm>
          <a:off x="0" y="2014313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000" kern="1200"/>
        </a:p>
      </dsp:txBody>
      <dsp:txXfrm>
        <a:off x="0" y="2014313"/>
        <a:ext cx="8229600" cy="994524"/>
      </dsp:txXfrm>
    </dsp:sp>
    <dsp:sp modelId="{A0E274C2-FF7F-4973-A6CF-05A8A59EFB61}">
      <dsp:nvSpPr>
        <dsp:cNvPr id="0" name=""/>
        <dsp:cNvSpPr/>
      </dsp:nvSpPr>
      <dsp:spPr>
        <a:xfrm>
          <a:off x="2139695" y="3033696"/>
          <a:ext cx="6089904" cy="49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Neurologická poškození</a:t>
          </a:r>
          <a:endParaRPr lang="cs-CZ" sz="2500" kern="1200" dirty="0"/>
        </a:p>
      </dsp:txBody>
      <dsp:txXfrm>
        <a:off x="2139695" y="3033696"/>
        <a:ext cx="6089904" cy="497187"/>
      </dsp:txXfrm>
    </dsp:sp>
    <dsp:sp modelId="{88E5D689-48AC-4D17-8769-36F09CD96183}">
      <dsp:nvSpPr>
        <dsp:cNvPr id="0" name=""/>
        <dsp:cNvSpPr/>
      </dsp:nvSpPr>
      <dsp:spPr>
        <a:xfrm>
          <a:off x="0" y="3033696"/>
          <a:ext cx="2139696" cy="4971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Rtuť</a:t>
          </a:r>
          <a:endParaRPr lang="cs-CZ" sz="2600" kern="1200" dirty="0"/>
        </a:p>
      </dsp:txBody>
      <dsp:txXfrm>
        <a:off x="24275" y="3057971"/>
        <a:ext cx="2091146" cy="472912"/>
      </dsp:txXfrm>
    </dsp:sp>
    <dsp:sp modelId="{006E3CC2-2F67-4393-AC88-A1D899445866}">
      <dsp:nvSpPr>
        <dsp:cNvPr id="0" name=""/>
        <dsp:cNvSpPr/>
      </dsp:nvSpPr>
      <dsp:spPr>
        <a:xfrm>
          <a:off x="0" y="3530884"/>
          <a:ext cx="8229600" cy="994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000" kern="1200"/>
        </a:p>
      </dsp:txBody>
      <dsp:txXfrm>
        <a:off x="0" y="3530884"/>
        <a:ext cx="8229600" cy="994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84D62-92D6-4924-985F-0EEEB0A94D86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Vylučování (exkrece) jedu z organizmu</a:t>
          </a:r>
          <a:endParaRPr lang="cs-CZ" sz="2100" kern="1200" dirty="0"/>
        </a:p>
      </dsp:txBody>
      <dsp:txXfrm>
        <a:off x="0" y="3406931"/>
        <a:ext cx="8229600" cy="603844"/>
      </dsp:txXfrm>
    </dsp:sp>
    <dsp:sp modelId="{2BF3F21C-BCBE-4A84-9144-7D037A132A56}">
      <dsp:nvSpPr>
        <dsp:cNvPr id="0" name=""/>
        <dsp:cNvSpPr/>
      </dsp:nvSpPr>
      <dsp:spPr>
        <a:xfrm>
          <a:off x="0" y="3988412"/>
          <a:ext cx="4114799" cy="51438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Ledviny, plíce, kůže</a:t>
          </a:r>
          <a:endParaRPr lang="cs-CZ" sz="2200" kern="1200" dirty="0"/>
        </a:p>
      </dsp:txBody>
      <dsp:txXfrm>
        <a:off x="0" y="3988412"/>
        <a:ext cx="4114799" cy="514386"/>
      </dsp:txXfrm>
    </dsp:sp>
    <dsp:sp modelId="{6C2E2F5D-D529-4278-A23F-0D403F96884C}">
      <dsp:nvSpPr>
        <dsp:cNvPr id="0" name=""/>
        <dsp:cNvSpPr/>
      </dsp:nvSpPr>
      <dsp:spPr>
        <a:xfrm>
          <a:off x="4114800" y="3988412"/>
          <a:ext cx="4114799" cy="514386"/>
        </a:xfrm>
        <a:prstGeom prst="rect">
          <a:avLst/>
        </a:prstGeom>
        <a:solidFill>
          <a:schemeClr val="accent2">
            <a:tint val="40000"/>
            <a:alpha val="90000"/>
            <a:hueOff val="1005164"/>
            <a:satOff val="-876"/>
            <a:lumOff val="-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vlasy, mléko, pot</a:t>
          </a:r>
          <a:endParaRPr lang="cs-CZ" sz="2200" kern="1200" dirty="0"/>
        </a:p>
      </dsp:txBody>
      <dsp:txXfrm>
        <a:off x="4114800" y="3988412"/>
        <a:ext cx="4114799" cy="514386"/>
      </dsp:txXfrm>
    </dsp:sp>
    <dsp:sp modelId="{7E77A67A-F1FB-4D98-98F8-5CE392C763C5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Biotransformace (metabolismus) – fáze II</a:t>
          </a:r>
          <a:endParaRPr lang="cs-CZ" sz="2100" kern="1200" dirty="0"/>
        </a:p>
      </dsp:txBody>
      <dsp:txXfrm rot="-10800000">
        <a:off x="0" y="1703865"/>
        <a:ext cx="8229600" cy="603663"/>
      </dsp:txXfrm>
    </dsp:sp>
    <dsp:sp modelId="{883AB9B7-F981-4F92-B2A6-E458BC778ADE}">
      <dsp:nvSpPr>
        <dsp:cNvPr id="0" name=""/>
        <dsp:cNvSpPr/>
      </dsp:nvSpPr>
      <dsp:spPr>
        <a:xfrm>
          <a:off x="0" y="2307529"/>
          <a:ext cx="4114799" cy="514231"/>
        </a:xfrm>
        <a:prstGeom prst="rect">
          <a:avLst/>
        </a:prstGeom>
        <a:solidFill>
          <a:schemeClr val="accent2">
            <a:tint val="40000"/>
            <a:alpha val="90000"/>
            <a:hueOff val="2010328"/>
            <a:satOff val="-1751"/>
            <a:lumOff val="-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Konjugace</a:t>
          </a:r>
          <a:endParaRPr lang="cs-CZ" sz="2200" kern="1200" dirty="0"/>
        </a:p>
      </dsp:txBody>
      <dsp:txXfrm>
        <a:off x="0" y="2307529"/>
        <a:ext cx="4114799" cy="514231"/>
      </dsp:txXfrm>
    </dsp:sp>
    <dsp:sp modelId="{12096F46-2F74-4DEC-B299-917DB10F64DB}">
      <dsp:nvSpPr>
        <dsp:cNvPr id="0" name=""/>
        <dsp:cNvSpPr/>
      </dsp:nvSpPr>
      <dsp:spPr>
        <a:xfrm>
          <a:off x="4114800" y="2307529"/>
          <a:ext cx="4114799" cy="514231"/>
        </a:xfrm>
        <a:prstGeom prst="rect">
          <a:avLst/>
        </a:prstGeom>
        <a:solidFill>
          <a:schemeClr val="accent2">
            <a:tint val="40000"/>
            <a:alpha val="90000"/>
            <a:hueOff val="3015493"/>
            <a:satOff val="-2627"/>
            <a:lumOff val="-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např. s kys. glukuronovou</a:t>
          </a:r>
          <a:endParaRPr lang="cs-CZ" sz="2200" kern="1200" dirty="0"/>
        </a:p>
      </dsp:txBody>
      <dsp:txXfrm>
        <a:off x="4114800" y="2307529"/>
        <a:ext cx="4114799" cy="514231"/>
      </dsp:txXfrm>
    </dsp:sp>
    <dsp:sp modelId="{2337293A-C392-4A26-9535-64A300DE487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Biotransformace (metabolismus) – fáze I</a:t>
          </a:r>
          <a:endParaRPr lang="cs-CZ" sz="2100" kern="1200" dirty="0"/>
        </a:p>
      </dsp:txBody>
      <dsp:txXfrm rot="-10800000">
        <a:off x="0" y="799"/>
        <a:ext cx="8229600" cy="603663"/>
      </dsp:txXfrm>
    </dsp:sp>
    <dsp:sp modelId="{9A03BFA0-AD4A-45BC-B121-0A0537F02D3D}">
      <dsp:nvSpPr>
        <dsp:cNvPr id="0" name=""/>
        <dsp:cNvSpPr/>
      </dsp:nvSpPr>
      <dsp:spPr>
        <a:xfrm>
          <a:off x="0" y="604463"/>
          <a:ext cx="4114799" cy="514231"/>
        </a:xfrm>
        <a:prstGeom prst="rect">
          <a:avLst/>
        </a:prstGeom>
        <a:solidFill>
          <a:schemeClr val="accent2">
            <a:tint val="40000"/>
            <a:alpha val="90000"/>
            <a:hueOff val="4020657"/>
            <a:satOff val="-3502"/>
            <a:lumOff val="-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Oxidace, redukce</a:t>
          </a:r>
          <a:endParaRPr lang="cs-CZ" sz="2200" kern="1200" dirty="0"/>
        </a:p>
      </dsp:txBody>
      <dsp:txXfrm>
        <a:off x="0" y="604463"/>
        <a:ext cx="4114799" cy="514231"/>
      </dsp:txXfrm>
    </dsp:sp>
    <dsp:sp modelId="{17C9B1ED-C4C2-4716-B087-1D53355A96E1}">
      <dsp:nvSpPr>
        <dsp:cNvPr id="0" name=""/>
        <dsp:cNvSpPr/>
      </dsp:nvSpPr>
      <dsp:spPr>
        <a:xfrm>
          <a:off x="4114800" y="604463"/>
          <a:ext cx="4114799" cy="514231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smtClean="0"/>
            <a:t>např. alkohol – aldehyd - kyselina</a:t>
          </a:r>
          <a:endParaRPr lang="cs-CZ" sz="2200" kern="1200" dirty="0"/>
        </a:p>
      </dsp:txBody>
      <dsp:txXfrm>
        <a:off x="4114800" y="604463"/>
        <a:ext cx="4114799" cy="5142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F9795-D3D8-4F50-A258-B4EA928C2762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D751D-3031-4E3F-8499-8E052F0056F1}">
      <dsp:nvSpPr>
        <dsp:cNvPr id="0" name=""/>
        <dsp:cNvSpPr/>
      </dsp:nvSpPr>
      <dsp:spPr>
        <a:xfrm>
          <a:off x="690661" y="480168"/>
          <a:ext cx="7538938" cy="905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Dávka, která usmrtí polovinu jedinců v exponovaném souboru</a:t>
          </a:r>
          <a:endParaRPr lang="cs-CZ" sz="2700" kern="1200" dirty="0"/>
        </a:p>
      </dsp:txBody>
      <dsp:txXfrm>
        <a:off x="690661" y="480168"/>
        <a:ext cx="7538938" cy="905192"/>
      </dsp:txXfrm>
    </dsp:sp>
    <dsp:sp modelId="{6A743E55-3D08-40EA-9140-4786FCE5F566}">
      <dsp:nvSpPr>
        <dsp:cNvPr id="0" name=""/>
        <dsp:cNvSpPr/>
      </dsp:nvSpPr>
      <dsp:spPr>
        <a:xfrm>
          <a:off x="10341" y="244628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BE419-7ACA-40C7-BD72-90374EDB56DC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Nejvyšší přípustná koncentrace noxy v ovzduší pracoviště</a:t>
          </a:r>
          <a:endParaRPr lang="cs-CZ" sz="2700" kern="1200" dirty="0"/>
        </a:p>
      </dsp:txBody>
      <dsp:txXfrm>
        <a:off x="957241" y="1810385"/>
        <a:ext cx="7209900" cy="905192"/>
      </dsp:txXfrm>
    </dsp:sp>
    <dsp:sp modelId="{378BB836-89B4-47E8-B5BB-349167140B1B}">
      <dsp:nvSpPr>
        <dsp:cNvPr id="0" name=""/>
        <dsp:cNvSpPr/>
      </dsp:nvSpPr>
      <dsp:spPr>
        <a:xfrm>
          <a:off x="370382" y="1612781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AD12B-84A1-44A7-965B-5BE08DDF05B5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Nejvýše přípustná koncentrace v biologickém materiálu exponovaných osob </a:t>
          </a:r>
          <a:endParaRPr lang="cs-CZ" sz="2700" kern="1200" dirty="0"/>
        </a:p>
      </dsp:txBody>
      <dsp:txXfrm>
        <a:off x="628203" y="3168174"/>
        <a:ext cx="7538938" cy="905192"/>
      </dsp:txXfrm>
    </dsp:sp>
    <dsp:sp modelId="{C73BD1C8-2471-4E3A-B9EB-A4468C55A10F}">
      <dsp:nvSpPr>
        <dsp:cNvPr id="0" name=""/>
        <dsp:cNvSpPr/>
      </dsp:nvSpPr>
      <dsp:spPr>
        <a:xfrm>
          <a:off x="20661" y="303189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4A047-023B-4F0C-BC51-0C50ED172B93}">
      <dsp:nvSpPr>
        <dsp:cNvPr id="0" name=""/>
        <dsp:cNvSpPr/>
      </dsp:nvSpPr>
      <dsp:spPr>
        <a:xfrm>
          <a:off x="0" y="9381"/>
          <a:ext cx="8229600" cy="15912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Neznámá intoxikace (toxikologický </a:t>
          </a:r>
          <a:r>
            <a:rPr lang="cs-CZ" sz="4000" kern="1200" dirty="0" err="1" smtClean="0"/>
            <a:t>screening</a:t>
          </a:r>
          <a:r>
            <a:rPr lang="cs-CZ" sz="4000" kern="1200" dirty="0" smtClean="0"/>
            <a:t>) </a:t>
          </a:r>
          <a:endParaRPr lang="cs-CZ" sz="4000" kern="1200" dirty="0"/>
        </a:p>
      </dsp:txBody>
      <dsp:txXfrm>
        <a:off x="77676" y="87057"/>
        <a:ext cx="8074248" cy="1435848"/>
      </dsp:txXfrm>
    </dsp:sp>
    <dsp:sp modelId="{775C9C9C-67DE-4430-8580-719B0682388B}">
      <dsp:nvSpPr>
        <dsp:cNvPr id="0" name=""/>
        <dsp:cNvSpPr/>
      </dsp:nvSpPr>
      <dsp:spPr>
        <a:xfrm>
          <a:off x="0" y="1600581"/>
          <a:ext cx="8229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Rychlost, stačí kvalitativní výsledek, obtížné</a:t>
          </a:r>
          <a:endParaRPr lang="cs-CZ" sz="3100" kern="1200" dirty="0"/>
        </a:p>
      </dsp:txBody>
      <dsp:txXfrm>
        <a:off x="0" y="1600581"/>
        <a:ext cx="8229600" cy="662400"/>
      </dsp:txXfrm>
    </dsp:sp>
    <dsp:sp modelId="{CAF40D07-0EC4-446C-A15B-24941593183B}">
      <dsp:nvSpPr>
        <dsp:cNvPr id="0" name=""/>
        <dsp:cNvSpPr/>
      </dsp:nvSpPr>
      <dsp:spPr>
        <a:xfrm>
          <a:off x="0" y="2262981"/>
          <a:ext cx="8229600" cy="159120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000" kern="1200" dirty="0" smtClean="0"/>
            <a:t>Monitorování známé expozice</a:t>
          </a:r>
          <a:endParaRPr lang="cs-CZ" sz="4000" kern="1200" dirty="0"/>
        </a:p>
      </dsp:txBody>
      <dsp:txXfrm>
        <a:off x="77676" y="2340657"/>
        <a:ext cx="8074248" cy="1435848"/>
      </dsp:txXfrm>
    </dsp:sp>
    <dsp:sp modelId="{24AC7DB7-5FD9-41EB-B6E7-189D659AE2FD}">
      <dsp:nvSpPr>
        <dsp:cNvPr id="0" name=""/>
        <dsp:cNvSpPr/>
      </dsp:nvSpPr>
      <dsp:spPr>
        <a:xfrm>
          <a:off x="0" y="3854181"/>
          <a:ext cx="8229600" cy="66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100" kern="1200" dirty="0" smtClean="0"/>
            <a:t>Kvantitativní výsledek, lze se připravit</a:t>
          </a:r>
          <a:endParaRPr lang="cs-CZ" sz="3100" kern="1200" dirty="0"/>
        </a:p>
      </dsp:txBody>
      <dsp:txXfrm>
        <a:off x="0" y="3854181"/>
        <a:ext cx="8229600" cy="662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FC964-C317-4E6F-A4C6-9AB145EC226C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6E1C0-4248-4235-9FAF-6E2464CBA01B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Krev, sérum, plazma</a:t>
          </a:r>
          <a:endParaRPr lang="cs-CZ" sz="4700" kern="1200" dirty="0"/>
        </a:p>
      </dsp:txBody>
      <dsp:txXfrm>
        <a:off x="628203" y="452596"/>
        <a:ext cx="7538938" cy="905192"/>
      </dsp:txXfrm>
    </dsp:sp>
    <dsp:sp modelId="{9A63F325-DC4D-436F-9EE9-1BD7B96D343A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BB718-1065-4354-B956-A6260102DBA7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Moč</a:t>
          </a:r>
          <a:endParaRPr lang="cs-CZ" sz="4700" kern="1200" dirty="0"/>
        </a:p>
      </dsp:txBody>
      <dsp:txXfrm>
        <a:off x="957241" y="1810385"/>
        <a:ext cx="7209900" cy="905192"/>
      </dsp:txXfrm>
    </dsp:sp>
    <dsp:sp modelId="{9FD7463E-C633-49FE-9F89-95C0B1B163BD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E2297-A2D9-45D2-A482-41F14AEF4069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497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700" kern="1200" dirty="0" smtClean="0"/>
            <a:t>Vlasy, nehty, sliny, aj.</a:t>
          </a:r>
          <a:endParaRPr lang="cs-CZ" sz="4700" kern="1200" dirty="0"/>
        </a:p>
      </dsp:txBody>
      <dsp:txXfrm>
        <a:off x="628203" y="3168174"/>
        <a:ext cx="7538938" cy="905192"/>
      </dsp:txXfrm>
    </dsp:sp>
    <dsp:sp modelId="{F59E78C5-0C1D-4C26-954E-7CD1E2E5F0EC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8F17E-06B9-42A4-8118-42CA0F7B7203}">
      <dsp:nvSpPr>
        <dsp:cNvPr id="0" name=""/>
        <dsp:cNvSpPr/>
      </dsp:nvSpPr>
      <dsp:spPr>
        <a:xfrm>
          <a:off x="1265415" y="0"/>
          <a:ext cx="4525963" cy="4525963"/>
        </a:xfrm>
        <a:prstGeom prst="triangle">
          <a:avLst/>
        </a:prstGeom>
        <a:solidFill>
          <a:srgbClr val="00B05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689CC-3A49-4AD2-8F94-F3569DB51872}">
      <dsp:nvSpPr>
        <dsp:cNvPr id="0" name=""/>
        <dsp:cNvSpPr/>
      </dsp:nvSpPr>
      <dsp:spPr>
        <a:xfrm>
          <a:off x="3034485" y="455027"/>
          <a:ext cx="3929699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0000">
              <a:alpha val="90000"/>
            </a:srgb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Bezprostředně po intoxikaci</a:t>
          </a:r>
          <a:r>
            <a:rPr lang="cs-CZ" sz="1500" kern="1200" dirty="0" smtClean="0"/>
            <a:t>:    </a:t>
          </a:r>
          <a:br>
            <a:rPr lang="cs-CZ" sz="1500" kern="1200" dirty="0" smtClean="0"/>
          </a:br>
          <a:r>
            <a:rPr lang="cs-CZ" sz="1500" kern="1200" dirty="0" smtClean="0">
              <a:latin typeface="Arial" pitchFamily="34" charset="0"/>
              <a:cs typeface="Arial" pitchFamily="34" charset="0"/>
            </a:rPr>
            <a:t>přímo toxickou látku v krvi</a:t>
          </a:r>
          <a:br>
            <a:rPr lang="cs-CZ" sz="1500" kern="1200" dirty="0" smtClean="0">
              <a:latin typeface="Arial" pitchFamily="34" charset="0"/>
              <a:cs typeface="Arial" pitchFamily="34" charset="0"/>
            </a:rPr>
          </a:br>
          <a:r>
            <a:rPr lang="cs-CZ" sz="1400" kern="1200" dirty="0" smtClean="0">
              <a:latin typeface="Arial" pitchFamily="34" charset="0"/>
              <a:cs typeface="Arial" pitchFamily="34" charset="0"/>
            </a:rPr>
            <a:t>Př.: </a:t>
          </a:r>
          <a:r>
            <a:rPr lang="cs-CZ" sz="1400" kern="1200" dirty="0" err="1" smtClean="0">
              <a:latin typeface="Arial" pitchFamily="34" charset="0"/>
              <a:cs typeface="Arial" pitchFamily="34" charset="0"/>
            </a:rPr>
            <a:t>Pb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, toluen, léky při TDM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3086785" y="507327"/>
        <a:ext cx="3825099" cy="966780"/>
      </dsp:txXfrm>
    </dsp:sp>
    <dsp:sp modelId="{09AF41E4-E71B-4604-A63C-9F424EE09AE5}">
      <dsp:nvSpPr>
        <dsp:cNvPr id="0" name=""/>
        <dsp:cNvSpPr/>
      </dsp:nvSpPr>
      <dsp:spPr>
        <a:xfrm>
          <a:off x="3075554" y="1660330"/>
          <a:ext cx="384756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FF00">
              <a:alpha val="7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Několik dní po intoxikaci</a:t>
          </a:r>
          <a:r>
            <a:rPr lang="cs-CZ" sz="1400" kern="1200" dirty="0" smtClean="0"/>
            <a:t>: </a:t>
          </a:r>
          <a:br>
            <a:rPr lang="cs-CZ" sz="1400" kern="1200" dirty="0" smtClean="0"/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většinou metabolity v moči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400" kern="1200" dirty="0" smtClean="0">
              <a:latin typeface="Arial" pitchFamily="34" charset="0"/>
              <a:cs typeface="Arial" pitchFamily="34" charset="0"/>
            </a:rPr>
            <a:t>Př.: </a:t>
          </a:r>
          <a:r>
            <a:rPr lang="cs-CZ" sz="1400" kern="1200" dirty="0" err="1" smtClean="0">
              <a:latin typeface="Arial" pitchFamily="34" charset="0"/>
              <a:cs typeface="Arial" pitchFamily="34" charset="0"/>
            </a:rPr>
            <a:t>Kys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. </a:t>
          </a:r>
          <a:r>
            <a:rPr lang="cs-CZ" sz="1400" kern="1200" dirty="0" err="1" smtClean="0">
              <a:latin typeface="Arial" pitchFamily="34" charset="0"/>
              <a:cs typeface="Arial" pitchFamily="34" charset="0"/>
            </a:rPr>
            <a:t>Hippurová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cs-CZ" sz="1400" kern="1200" dirty="0" err="1" smtClean="0">
              <a:latin typeface="Arial" pitchFamily="34" charset="0"/>
              <a:cs typeface="Arial" pitchFamily="34" charset="0"/>
            </a:rPr>
            <a:t>kys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. mandlová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3127854" y="1712630"/>
        <a:ext cx="3742961" cy="966780"/>
      </dsp:txXfrm>
    </dsp:sp>
    <dsp:sp modelId="{B49B4FF2-5E2A-4A0B-BB15-6C425D926352}">
      <dsp:nvSpPr>
        <dsp:cNvPr id="0" name=""/>
        <dsp:cNvSpPr/>
      </dsp:nvSpPr>
      <dsp:spPr>
        <a:xfrm>
          <a:off x="3075554" y="2865632"/>
          <a:ext cx="3847561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FFC000">
              <a:alpha val="5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Delší doba po intoxikaci</a:t>
          </a:r>
          <a:r>
            <a:rPr lang="cs-CZ" sz="1600" kern="1200" dirty="0" smtClean="0"/>
            <a:t>: </a:t>
          </a:r>
          <a:br>
            <a:rPr lang="cs-CZ" sz="1600" kern="1200" dirty="0" smtClean="0"/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následky (negativní účinky) intoxikace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/>
          </a:r>
          <a:br>
            <a:rPr lang="cs-CZ" sz="1400" kern="1200" dirty="0" smtClean="0">
              <a:latin typeface="Arial" pitchFamily="34" charset="0"/>
              <a:cs typeface="Arial" pitchFamily="34" charset="0"/>
            </a:rPr>
          </a:br>
          <a:r>
            <a:rPr lang="cs-CZ" sz="1400" kern="1200" dirty="0" smtClean="0">
              <a:latin typeface="Arial" pitchFamily="34" charset="0"/>
              <a:cs typeface="Arial" pitchFamily="34" charset="0"/>
            </a:rPr>
            <a:t>Př.: porucha krvetvorby,  poškození tubulů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3127854" y="2917932"/>
        <a:ext cx="3742961" cy="966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BF64B-9462-451F-8B0F-0F7361980064}">
      <dsp:nvSpPr>
        <dsp:cNvPr id="0" name=""/>
        <dsp:cNvSpPr/>
      </dsp:nvSpPr>
      <dsp:spPr>
        <a:xfrm rot="10800000">
          <a:off x="1319891" y="146281"/>
          <a:ext cx="6185774" cy="100288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243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Spektrální systémy</a:t>
          </a:r>
          <a:br>
            <a:rPr lang="cs-CZ" sz="2700" kern="1200" dirty="0" smtClean="0"/>
          </a:br>
          <a:r>
            <a:rPr lang="cs-CZ" sz="2700" kern="1200" dirty="0" smtClean="0"/>
            <a:t> (UV, VIS, IR, AAS, ICP MS,…)</a:t>
          </a:r>
          <a:endParaRPr lang="cs-CZ" sz="2700" kern="1200" dirty="0"/>
        </a:p>
      </dsp:txBody>
      <dsp:txXfrm rot="10800000">
        <a:off x="1570611" y="146281"/>
        <a:ext cx="5935054" cy="1002882"/>
      </dsp:txXfrm>
    </dsp:sp>
    <dsp:sp modelId="{4320E902-DAA9-4EF8-AF01-7A0E007BB203}">
      <dsp:nvSpPr>
        <dsp:cNvPr id="0" name=""/>
        <dsp:cNvSpPr/>
      </dsp:nvSpPr>
      <dsp:spPr>
        <a:xfrm>
          <a:off x="596217" y="1419"/>
          <a:ext cx="1905004" cy="1291902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A74595A-CB32-4AA1-9F9E-E7DB91EC14CE}">
      <dsp:nvSpPr>
        <dsp:cNvPr id="0" name=""/>
        <dsp:cNvSpPr/>
      </dsp:nvSpPr>
      <dsp:spPr>
        <a:xfrm rot="10800000">
          <a:off x="1452522" y="1756034"/>
          <a:ext cx="6041733" cy="1002882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243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Chromatografické systémy</a:t>
          </a:r>
          <a:br>
            <a:rPr lang="cs-CZ" sz="2700" kern="1200" dirty="0" smtClean="0"/>
          </a:br>
          <a:r>
            <a:rPr lang="cs-CZ" sz="2700" kern="1200" dirty="0" smtClean="0"/>
            <a:t> (TLC, GC-MS, LC, HPLC,…)</a:t>
          </a:r>
          <a:endParaRPr lang="cs-CZ" sz="2700" kern="1200" dirty="0"/>
        </a:p>
      </dsp:txBody>
      <dsp:txXfrm rot="10800000">
        <a:off x="1703242" y="1756034"/>
        <a:ext cx="5791013" cy="1002882"/>
      </dsp:txXfrm>
    </dsp:sp>
    <dsp:sp modelId="{E0412342-4E85-4DC5-9E5C-C0207BA6ACAE}">
      <dsp:nvSpPr>
        <dsp:cNvPr id="0" name=""/>
        <dsp:cNvSpPr/>
      </dsp:nvSpPr>
      <dsp:spPr>
        <a:xfrm>
          <a:off x="489898" y="1667414"/>
          <a:ext cx="2003407" cy="1328868"/>
        </a:xfrm>
        <a:prstGeom prst="ellipse">
          <a:avLst/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A9F362-8863-49FB-915E-B3DD701A3458}">
      <dsp:nvSpPr>
        <dsp:cNvPr id="0" name=""/>
        <dsp:cNvSpPr/>
      </dsp:nvSpPr>
      <dsp:spPr>
        <a:xfrm rot="10800000">
          <a:off x="1480930" y="3371293"/>
          <a:ext cx="5969767" cy="1002882"/>
        </a:xfrm>
        <a:prstGeom prst="homePlat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2243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Imunochemické systémy </a:t>
          </a:r>
          <a:br>
            <a:rPr lang="cs-CZ" sz="2700" kern="1200" dirty="0" smtClean="0"/>
          </a:br>
          <a:r>
            <a:rPr lang="cs-CZ" sz="2700" kern="1200" dirty="0" smtClean="0"/>
            <a:t>(FPIA, MEIA, AMIA, CMIA, EIA,…)</a:t>
          </a:r>
          <a:endParaRPr lang="cs-CZ" sz="2700" kern="1200" dirty="0"/>
        </a:p>
      </dsp:txBody>
      <dsp:txXfrm rot="10800000">
        <a:off x="1731650" y="3371293"/>
        <a:ext cx="5719047" cy="1002882"/>
      </dsp:txXfrm>
    </dsp:sp>
    <dsp:sp modelId="{82D4A0E7-862F-4C92-9062-2F286525EF4A}">
      <dsp:nvSpPr>
        <dsp:cNvPr id="0" name=""/>
        <dsp:cNvSpPr/>
      </dsp:nvSpPr>
      <dsp:spPr>
        <a:xfrm>
          <a:off x="458741" y="3206545"/>
          <a:ext cx="1901143" cy="13029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286EE-71F8-4803-A108-071927763CBA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Otravy alkoholy</a:t>
          </a:r>
          <a:endParaRPr lang="cs-CZ" sz="3400" kern="1200" dirty="0"/>
        </a:p>
      </dsp:txBody>
      <dsp:txXfrm>
        <a:off x="0" y="591343"/>
        <a:ext cx="2571749" cy="1543050"/>
      </dsp:txXfrm>
    </dsp:sp>
    <dsp:sp modelId="{1ED1F6C8-95EB-4A8A-8951-6621FED7B3CC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Otravy léky</a:t>
          </a:r>
          <a:endParaRPr lang="cs-CZ" sz="3400" kern="1200" dirty="0"/>
        </a:p>
      </dsp:txBody>
      <dsp:txXfrm>
        <a:off x="2828925" y="591343"/>
        <a:ext cx="2571749" cy="1543050"/>
      </dsp:txXfrm>
    </dsp:sp>
    <dsp:sp modelId="{B9820BC0-76B7-4F07-95B2-28E74F2BF52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Drogy</a:t>
          </a:r>
          <a:endParaRPr lang="cs-CZ" sz="3400" kern="1200" dirty="0"/>
        </a:p>
      </dsp:txBody>
      <dsp:txXfrm>
        <a:off x="5657849" y="591343"/>
        <a:ext cx="2571749" cy="1543050"/>
      </dsp:txXfrm>
    </dsp:sp>
    <dsp:sp modelId="{BB983583-4F1C-45FB-ABD3-8F0F03531454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Otravy těžkými kovy</a:t>
          </a:r>
          <a:endParaRPr lang="cs-CZ" sz="3400" kern="1200" dirty="0"/>
        </a:p>
      </dsp:txBody>
      <dsp:txXfrm>
        <a:off x="1414462" y="2391569"/>
        <a:ext cx="2571749" cy="1543050"/>
      </dsp:txXfrm>
    </dsp:sp>
    <dsp:sp modelId="{63FE552D-5CB7-4E6C-9CB9-E57977F456FA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smtClean="0"/>
            <a:t>Ostatní intoxikace</a:t>
          </a:r>
          <a:endParaRPr lang="cs-CZ" sz="3400" kern="1200" dirty="0"/>
        </a:p>
      </dsp:txBody>
      <dsp:txXfrm>
        <a:off x="4243387" y="2391569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7DEC7-1EC0-43EB-996E-16F3292AF3AF}">
      <dsp:nvSpPr>
        <dsp:cNvPr id="0" name=""/>
        <dsp:cNvSpPr/>
      </dsp:nvSpPr>
      <dsp:spPr>
        <a:xfrm>
          <a:off x="0" y="3418531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5B507-64F8-4A56-B112-51B83B241F6E}">
      <dsp:nvSpPr>
        <dsp:cNvPr id="0" name=""/>
        <dsp:cNvSpPr/>
      </dsp:nvSpPr>
      <dsp:spPr>
        <a:xfrm>
          <a:off x="0" y="1950217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700C4-46F4-4931-8124-E18F9E44A071}">
      <dsp:nvSpPr>
        <dsp:cNvPr id="0" name=""/>
        <dsp:cNvSpPr/>
      </dsp:nvSpPr>
      <dsp:spPr>
        <a:xfrm>
          <a:off x="0" y="48190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696CC-8D1E-4253-91F0-07EC4D6A4F48}">
      <dsp:nvSpPr>
        <dsp:cNvPr id="0" name=""/>
        <dsp:cNvSpPr/>
      </dsp:nvSpPr>
      <dsp:spPr>
        <a:xfrm>
          <a:off x="2139695" y="537"/>
          <a:ext cx="6089904" cy="48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Poruchy rovnováhy, vědomí, poškození jater. </a:t>
          </a:r>
          <a:endParaRPr lang="cs-CZ" sz="2500" kern="1200" dirty="0"/>
        </a:p>
      </dsp:txBody>
      <dsp:txXfrm>
        <a:off x="2139695" y="537"/>
        <a:ext cx="6089904" cy="481366"/>
      </dsp:txXfrm>
    </dsp:sp>
    <dsp:sp modelId="{1A5D1A64-3BA0-49CF-BC60-E14477BD2152}">
      <dsp:nvSpPr>
        <dsp:cNvPr id="0" name=""/>
        <dsp:cNvSpPr/>
      </dsp:nvSpPr>
      <dsp:spPr>
        <a:xfrm>
          <a:off x="0" y="537"/>
          <a:ext cx="2139696" cy="48136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Etanol</a:t>
          </a:r>
          <a:endParaRPr lang="cs-CZ" sz="2500" kern="1200" dirty="0"/>
        </a:p>
      </dsp:txBody>
      <dsp:txXfrm>
        <a:off x="23503" y="24040"/>
        <a:ext cx="2092690" cy="457863"/>
      </dsp:txXfrm>
    </dsp:sp>
    <dsp:sp modelId="{C01C7DFA-45C1-4FAA-A474-F7DCE4D7758B}">
      <dsp:nvSpPr>
        <dsp:cNvPr id="0" name=""/>
        <dsp:cNvSpPr/>
      </dsp:nvSpPr>
      <dsp:spPr>
        <a:xfrm>
          <a:off x="0" y="481904"/>
          <a:ext cx="8229600" cy="96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Osmolalita měřená – počítaná (2xNa+urea+glukóza) = </a:t>
          </a:r>
          <a:r>
            <a:rPr lang="cs-CZ" sz="1800" kern="1200" dirty="0" err="1" smtClean="0"/>
            <a:t>osmolární</a:t>
          </a:r>
          <a:r>
            <a:rPr lang="cs-CZ" sz="1800" kern="1200" dirty="0" smtClean="0"/>
            <a:t> gap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CDT (</a:t>
          </a:r>
          <a:r>
            <a:rPr lang="cs-CZ" sz="1800" kern="1200" dirty="0" err="1" smtClean="0"/>
            <a:t>karbohydrát</a:t>
          </a:r>
          <a:r>
            <a:rPr lang="cs-CZ" sz="1800" kern="1200" dirty="0" smtClean="0"/>
            <a:t> deficientní transferin) – průkaz chronické expozice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err="1" smtClean="0"/>
            <a:t>Ethyl</a:t>
          </a:r>
          <a:r>
            <a:rPr lang="cs-CZ" sz="1800" kern="1200" dirty="0" smtClean="0"/>
            <a:t> </a:t>
          </a:r>
          <a:r>
            <a:rPr lang="cs-CZ" sz="1800" kern="1200" dirty="0" err="1" smtClean="0"/>
            <a:t>glukuronid</a:t>
          </a:r>
          <a:r>
            <a:rPr lang="cs-CZ" sz="1800" kern="1200" dirty="0" smtClean="0"/>
            <a:t> – metabolit – průkaz abstinence </a:t>
          </a:r>
          <a:endParaRPr lang="cs-CZ" sz="1800" kern="1200" dirty="0"/>
        </a:p>
      </dsp:txBody>
      <dsp:txXfrm>
        <a:off x="0" y="481904"/>
        <a:ext cx="8229600" cy="962878"/>
      </dsp:txXfrm>
    </dsp:sp>
    <dsp:sp modelId="{8B500E50-C68E-45BA-8388-7CD681509FF4}">
      <dsp:nvSpPr>
        <dsp:cNvPr id="0" name=""/>
        <dsp:cNvSpPr/>
      </dsp:nvSpPr>
      <dsp:spPr>
        <a:xfrm>
          <a:off x="2139695" y="1468850"/>
          <a:ext cx="6089904" cy="48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Poškození očního nervu – slepota, </a:t>
          </a:r>
          <a:endParaRPr lang="cs-CZ" sz="2500" kern="1200" dirty="0"/>
        </a:p>
      </dsp:txBody>
      <dsp:txXfrm>
        <a:off x="2139695" y="1468850"/>
        <a:ext cx="6089904" cy="481366"/>
      </dsp:txXfrm>
    </dsp:sp>
    <dsp:sp modelId="{6BE1AD97-EC7F-4568-B74E-F4B4F6A1F924}">
      <dsp:nvSpPr>
        <dsp:cNvPr id="0" name=""/>
        <dsp:cNvSpPr/>
      </dsp:nvSpPr>
      <dsp:spPr>
        <a:xfrm>
          <a:off x="0" y="1468850"/>
          <a:ext cx="2139696" cy="48136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Metanol</a:t>
          </a:r>
          <a:endParaRPr lang="cs-CZ" sz="2500" kern="1200" dirty="0"/>
        </a:p>
      </dsp:txBody>
      <dsp:txXfrm>
        <a:off x="23503" y="1492353"/>
        <a:ext cx="2092690" cy="457863"/>
      </dsp:txXfrm>
    </dsp:sp>
    <dsp:sp modelId="{A9C8562E-D546-4B87-A32D-4999D141172D}">
      <dsp:nvSpPr>
        <dsp:cNvPr id="0" name=""/>
        <dsp:cNvSpPr/>
      </dsp:nvSpPr>
      <dsp:spPr>
        <a:xfrm>
          <a:off x="0" y="1950217"/>
          <a:ext cx="8229600" cy="96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Většinou záměna za etanol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Metabolizuje se na formaldehyd a kyselinu mravenčí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err="1" smtClean="0"/>
            <a:t>Antidotum</a:t>
          </a:r>
          <a:r>
            <a:rPr lang="cs-CZ" sz="1800" kern="1200" dirty="0" smtClean="0"/>
            <a:t> je etanol </a:t>
          </a:r>
          <a:endParaRPr lang="cs-CZ" sz="1800" kern="1200" dirty="0"/>
        </a:p>
      </dsp:txBody>
      <dsp:txXfrm>
        <a:off x="0" y="1950217"/>
        <a:ext cx="8229600" cy="962878"/>
      </dsp:txXfrm>
    </dsp:sp>
    <dsp:sp modelId="{21564D80-613E-4BE0-85D6-295BB6CCD499}">
      <dsp:nvSpPr>
        <dsp:cNvPr id="0" name=""/>
        <dsp:cNvSpPr/>
      </dsp:nvSpPr>
      <dsp:spPr>
        <a:xfrm>
          <a:off x="2139695" y="2937164"/>
          <a:ext cx="6089904" cy="481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 Poškození ledvin, silný pokles pH krve</a:t>
          </a:r>
          <a:endParaRPr lang="cs-CZ" sz="2500" kern="1200" dirty="0"/>
        </a:p>
      </dsp:txBody>
      <dsp:txXfrm>
        <a:off x="2139695" y="2937164"/>
        <a:ext cx="6089904" cy="481366"/>
      </dsp:txXfrm>
    </dsp:sp>
    <dsp:sp modelId="{18B3591B-DFED-4932-A3C7-09AE1B9E9C5B}">
      <dsp:nvSpPr>
        <dsp:cNvPr id="0" name=""/>
        <dsp:cNvSpPr/>
      </dsp:nvSpPr>
      <dsp:spPr>
        <a:xfrm>
          <a:off x="0" y="2937164"/>
          <a:ext cx="2139696" cy="48136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err="1" smtClean="0"/>
            <a:t>Etylénglykol</a:t>
          </a:r>
          <a:endParaRPr lang="cs-CZ" sz="2500" kern="1200" dirty="0"/>
        </a:p>
      </dsp:txBody>
      <dsp:txXfrm>
        <a:off x="23503" y="2960667"/>
        <a:ext cx="2092690" cy="457863"/>
      </dsp:txXfrm>
    </dsp:sp>
    <dsp:sp modelId="{28251FD4-9C08-4D37-B380-83A8748E6DED}">
      <dsp:nvSpPr>
        <dsp:cNvPr id="0" name=""/>
        <dsp:cNvSpPr/>
      </dsp:nvSpPr>
      <dsp:spPr>
        <a:xfrm>
          <a:off x="0" y="3418531"/>
          <a:ext cx="8229600" cy="96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Obsažen v nemrznoucích kapalinách (FRIDEX) – záměny neoznačených lahví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Metabolizuje se na kyselinu šťavelovou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err="1" smtClean="0"/>
            <a:t>Antidotum</a:t>
          </a:r>
          <a:r>
            <a:rPr lang="cs-CZ" sz="1800" kern="1200" dirty="0" smtClean="0"/>
            <a:t> je etanol, terapie hemodialýzou</a:t>
          </a:r>
          <a:endParaRPr lang="cs-CZ" sz="1800" kern="1200" dirty="0"/>
        </a:p>
      </dsp:txBody>
      <dsp:txXfrm>
        <a:off x="0" y="3418531"/>
        <a:ext cx="8229600" cy="96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Seznam karet"/>
  <dgm:desc val="Umožňuje znázornit nesekvenční nebo seskupené bloky informací. Dobrých výsledků dosáhnete u seznamů s malým množstvím textu úrovně 1. První text úrovně 2 se zobrazí vedle textu úrovně 1 a zbývající text úrovně 2 se zobrazí pod textem úrovně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Seznam karet"/>
  <dgm:desc val="Umožňuje znázornit nesekvenční nebo seskupené bloky informací. Dobrých výsledků dosáhnete u seznamů s malým množstvím textu úrovně 1. První text úrovně 2 se zobrazí vedle textu úrovně 1 a zbývající text úrovně 2 se zobrazí pod textem úrovně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4FC07-7450-4EFD-80A2-28BE5BB28DD3}" type="datetimeFigureOut">
              <a:rPr lang="cs-CZ" smtClean="0"/>
              <a:pPr/>
              <a:t>9.5.2012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19424-EBD2-4670-AD6D-AA6D77A5F8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10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lumMod val="95000"/>
              <a:alpha val="60000"/>
            </a:schemeClr>
          </a:solidFill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1AE1A9-84AE-4BCF-9A1C-CE07E719C3BE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2D341C-541C-4EE4-B0D5-F6F628BFFE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7" name="Picture 6" descr="Q:\veda_vyuka\granty_projekty\BioHeMA\loga\logolink_trans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6149975"/>
            <a:ext cx="41878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4954DF-0865-4E3B-96E0-C50D2AA381F8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DE9605-66F7-4AA9-B956-C3235D7F4E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389164-B42F-44F7-BB38-9811390F97B4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2ABD6C-A8D0-4A97-A186-31DF866419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FC16C5-F9F4-4ECF-BF86-4237C76004D0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11446B-82E9-4BB6-8C96-05806A082D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EC1980-711A-48AB-A73F-B5941290A688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24352A-3CC8-46FE-9150-1B0A17C27C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946D71-8CAA-4328-89DF-F9FD2FF5B408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B0C2DD-A52C-4C60-A09B-CCDE9F63AB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B38E99-F69C-4277-9974-2894604E862A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C70BA5-7A3D-41F2-92B5-666B30C68E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4A9C7C-88ED-48D5-9961-4314A1E285F0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9B7C41-BDDB-4016-BCBA-EC8BE60CBF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A99EEF-5CC7-4376-BB1B-97D796FF1EE4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E00F90-A809-4856-9605-2239EFCB2C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A7F30D-7751-4761-BA7E-226073474C09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AAA066-1B92-49AF-9862-0C20EFE292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FF5BA4-FAB4-41D5-9BEC-E2D3D188132C}" type="datetimeFigureOut">
              <a:rPr lang="cs-CZ"/>
              <a:pPr>
                <a:defRPr/>
              </a:pPr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6F4EF6-7879-4FF4-9623-D7DE893A67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028" name="Picture 4" descr="Q:\veda_vyuka\granty_projekty\BioHeMA\prezentace\zkumavky.png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31090" t="46894" r="23803"/>
          <a:stretch/>
        </p:blipFill>
        <p:spPr bwMode="auto">
          <a:xfrm>
            <a:off x="7668344" y="2928"/>
            <a:ext cx="1440160" cy="1121816"/>
          </a:xfrm>
          <a:prstGeom prst="rect">
            <a:avLst/>
          </a:prstGeom>
          <a:noFill/>
          <a:extLst/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1031" name="Picture 5" descr="Q:\veda_vyuka\granty_projekty\BioHeMA\loga\Logo-BioHema\logo_biohema.png"/>
          <p:cNvPicPr>
            <a:picLocks noChangeAspect="1" noChangeArrowheads="1"/>
          </p:cNvPicPr>
          <p:nvPr/>
        </p:nvPicPr>
        <p:blipFill>
          <a:blip r:embed="rId14" cstate="print"/>
          <a:srcRect r="80313"/>
          <a:stretch>
            <a:fillRect/>
          </a:stretch>
        </p:blipFill>
        <p:spPr bwMode="auto">
          <a:xfrm>
            <a:off x="25971" y="35099"/>
            <a:ext cx="4492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8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9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cs-CZ" b="1" i="0" dirty="0" smtClean="0">
                <a:latin typeface="Arial" pitchFamily="34" charset="0"/>
                <a:cs typeface="Arial" pitchFamily="34" charset="0"/>
              </a:rPr>
              <a:t>Základy toxikologie </a:t>
            </a:r>
            <a:br>
              <a:rPr lang="cs-CZ" b="1" i="0" dirty="0" smtClean="0">
                <a:latin typeface="Arial" pitchFamily="34" charset="0"/>
                <a:cs typeface="Arial" pitchFamily="34" charset="0"/>
              </a:rPr>
            </a:br>
            <a:r>
              <a:rPr lang="cs-CZ" b="1" i="0" dirty="0" smtClean="0">
                <a:latin typeface="Arial" pitchFamily="34" charset="0"/>
                <a:cs typeface="Arial" pitchFamily="34" charset="0"/>
              </a:rPr>
              <a:t>v klinické laboratoři</a:t>
            </a:r>
            <a:endParaRPr lang="cs-CZ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Václav Senft</a:t>
            </a:r>
            <a:endParaRPr lang="cs-CZ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4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597666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Deficit – optimum - toxicita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5832648" cy="4792719"/>
          </a:xfrm>
        </p:spPr>
      </p:pic>
    </p:spTree>
    <p:extLst>
      <p:ext uri="{BB962C8B-B14F-4D97-AF65-F5344CB8AC3E}">
        <p14:creationId xmlns:p14="http://schemas.microsoft.com/office/powerpoint/2010/main" val="22987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624736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Toxikokinetika 1 – </a:t>
            </a:r>
            <a:br>
              <a:rPr lang="cs-CZ" sz="3200" b="1" i="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co organizmus dělá s noxou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408712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Toxikokinetika 2 – </a:t>
            </a:r>
            <a:br>
              <a:rPr lang="cs-CZ" sz="3200" b="1" i="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co organizmus dělá s noxou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cs-CZ" sz="3600" b="1" i="0" dirty="0" smtClean="0">
                <a:latin typeface="Arial" pitchFamily="34" charset="0"/>
                <a:cs typeface="Arial" pitchFamily="34" charset="0"/>
              </a:rPr>
              <a:t>Biologický poločas - kumulativní jedy</a:t>
            </a:r>
            <a:endParaRPr lang="cs-CZ" sz="36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lh5.googleusercontent.com/gmTbCxQyZ2vc6lNXCcqiA-_3q7d0Fc47CM-RQZo84rWQCr-cOnx5sD9JrKKuk9nbCT-sTn_7wXre1lSYdKgJvw88F708bwpUicWojmkHptDPJwaPA-Q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05794"/>
            <a:ext cx="6408712" cy="43393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16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5842992" cy="1143000"/>
          </a:xfrm>
        </p:spPr>
        <p:txBody>
          <a:bodyPr>
            <a:noAutofit/>
          </a:bodyPr>
          <a:lstStyle/>
          <a:p>
            <a:r>
              <a:rPr lang="cs-CZ" sz="3200" b="1" i="0" dirty="0" err="1" smtClean="0">
                <a:latin typeface="Arial" pitchFamily="34" charset="0"/>
                <a:cs typeface="Arial" pitchFamily="34" charset="0"/>
              </a:rPr>
              <a:t>Toxikodynamika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 –                  co noxa dělá s organizmem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76369"/>
              </p:ext>
            </p:extLst>
          </p:nvPr>
        </p:nvGraphicFramePr>
        <p:xfrm>
          <a:off x="539552" y="2708920"/>
          <a:ext cx="8229600" cy="3571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3240360"/>
                <a:gridCol w="498924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Faktor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Komentář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Časový průběh expozice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Akutní (kratší než 24 h), chronická (delší než 3 měsíce)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expozice (cesta vstupu)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Požitím –</a:t>
                      </a:r>
                      <a:r>
                        <a:rPr lang="cs-CZ" baseline="0" dirty="0" smtClean="0"/>
                        <a:t> GIT, vdechnutím – plíce, vstřebáním – kůže, intravenózně – injekce, aj.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Návyk na noxu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Nutnost zvyšovat dávky aby bylo dosaženo stejného</a:t>
                      </a:r>
                      <a:r>
                        <a:rPr lang="cs-CZ" baseline="0" dirty="0" smtClean="0"/>
                        <a:t> efektu doprovází toxikománii.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Rezistence (vnímavost)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Děti jsou k účinkům jedů vnímavější než dospělí, ženy bývají citlivější</a:t>
                      </a:r>
                      <a:r>
                        <a:rPr lang="cs-CZ" baseline="0" dirty="0" smtClean="0"/>
                        <a:t> než muži.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Forma jedu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Pevná, kapalná, plynná látka, rozpustná či nerozpustná,…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34345" y="168417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Závažnost negativních efektů vyvolaných toxickou látkou závisí nejen na dávce, ale na celé řadě faktorů a okolností: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93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6635023" cy="1143000"/>
          </a:xfrm>
        </p:spPr>
        <p:txBody>
          <a:bodyPr>
            <a:normAutofit/>
          </a:bodyPr>
          <a:lstStyle/>
          <a:p>
            <a:r>
              <a:rPr lang="cs-CZ" sz="3200" b="1" i="0" dirty="0" err="1" smtClean="0">
                <a:latin typeface="Arial" pitchFamily="34" charset="0"/>
                <a:cs typeface="Arial" pitchFamily="34" charset="0"/>
              </a:rPr>
              <a:t>Tox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. efekty různých forem niklu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2152650" cy="1095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00808"/>
            <a:ext cx="1892782" cy="1656184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 flipH="1" flipV="1">
            <a:off x="2699792" y="2940200"/>
            <a:ext cx="1512168" cy="1280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4211960" y="3068960"/>
            <a:ext cx="2088232" cy="1152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211960" y="4221088"/>
            <a:ext cx="2520280" cy="1641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3203848" y="4221088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67543" y="3068959"/>
            <a:ext cx="244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Alergie, dermatitidy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732240" y="3472719"/>
            <a:ext cx="160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Nefrotoxicita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40" y="4221089"/>
            <a:ext cx="1428750" cy="1457325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69023"/>
            <a:ext cx="2664296" cy="1056385"/>
          </a:xfrm>
          <a:prstGeom prst="rect">
            <a:avLst/>
          </a:prstGeom>
        </p:spPr>
      </p:pic>
      <p:sp>
        <p:nvSpPr>
          <p:cNvPr id="32" name="TextovéPole 31"/>
          <p:cNvSpPr txBox="1"/>
          <p:nvPr/>
        </p:nvSpPr>
        <p:spPr>
          <a:xfrm>
            <a:off x="467544" y="5678413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Poškození plic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804247" y="5777227"/>
            <a:ext cx="1532743" cy="37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Karcinogen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 rot="19843803">
            <a:off x="4229021" y="2850841"/>
            <a:ext cx="204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Síran </a:t>
            </a:r>
            <a:r>
              <a:rPr lang="cs-CZ" dirty="0" err="1" smtClean="0"/>
              <a:t>niklenatý</a:t>
            </a:r>
            <a:r>
              <a:rPr lang="cs-CZ" dirty="0" smtClean="0"/>
              <a:t> </a:t>
            </a:r>
            <a:r>
              <a:rPr lang="cs-CZ" i="1" u="sng" dirty="0" smtClean="0">
                <a:solidFill>
                  <a:srgbClr val="00B050"/>
                </a:solidFill>
              </a:rPr>
              <a:t>rozpustný ve vodě</a:t>
            </a:r>
            <a:endParaRPr lang="cs-CZ" i="1" u="sng" dirty="0">
              <a:solidFill>
                <a:srgbClr val="00B05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 rot="18932901">
            <a:off x="2728020" y="507947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Oxid nikelnatý </a:t>
            </a:r>
            <a:r>
              <a:rPr lang="cs-CZ" i="1" u="sng" dirty="0" smtClean="0">
                <a:solidFill>
                  <a:srgbClr val="00B050"/>
                </a:solidFill>
              </a:rPr>
              <a:t>nerozpustný ve vodě</a:t>
            </a:r>
            <a:endParaRPr lang="cs-CZ" i="1" u="sng" dirty="0">
              <a:solidFill>
                <a:srgbClr val="00B05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 rot="2483672">
            <a:off x="2915971" y="2858218"/>
            <a:ext cx="96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 </a:t>
            </a:r>
            <a:r>
              <a:rPr lang="cs-CZ" i="1" u="sng" dirty="0" smtClean="0">
                <a:solidFill>
                  <a:srgbClr val="00B050"/>
                </a:solidFill>
              </a:rPr>
              <a:t>kov</a:t>
            </a:r>
            <a:endParaRPr lang="cs-CZ" i="1" u="sng" dirty="0">
              <a:solidFill>
                <a:srgbClr val="00B050"/>
              </a:solidFill>
            </a:endParaRPr>
          </a:p>
        </p:txBody>
      </p:sp>
      <p:sp>
        <p:nvSpPr>
          <p:cNvPr id="42" name="TextovéPole 41"/>
          <p:cNvSpPr txBox="1"/>
          <p:nvPr/>
        </p:nvSpPr>
        <p:spPr>
          <a:xfrm rot="1984256">
            <a:off x="4980630" y="458074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Tetrakarbonyl</a:t>
            </a:r>
            <a:r>
              <a:rPr lang="cs-CZ" dirty="0" smtClean="0"/>
              <a:t> Ni  </a:t>
            </a:r>
            <a:r>
              <a:rPr lang="cs-CZ" i="1" u="sng" dirty="0" smtClean="0">
                <a:solidFill>
                  <a:srgbClr val="00B050"/>
                </a:solidFill>
              </a:rPr>
              <a:t>plyn</a:t>
            </a:r>
            <a:endParaRPr lang="cs-CZ" i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6552728" cy="1143000"/>
          </a:xfrm>
        </p:spPr>
        <p:txBody>
          <a:bodyPr>
            <a:no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Způsoby hodnocení (kvantifikace) toxicity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12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611560" y="213285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LD50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1600" y="357301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NPK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5024061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BET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2221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6984776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Typy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toxikologických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událostí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b="1" i="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1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7920880" cy="3817381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{284E427A-3D55-4303-BF80-6455036E1DE7}</a:tableStyleId>
              </a:tblPr>
              <a:tblGrid>
                <a:gridCol w="3384376"/>
                <a:gridCol w="4536504"/>
              </a:tblGrid>
              <a:tr h="2016224">
                <a:tc>
                  <a:txBody>
                    <a:bodyPr/>
                    <a:lstStyle/>
                    <a:p>
                      <a:pPr fontAlgn="t"/>
                      <a:r>
                        <a:rPr lang="cs-CZ" sz="2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Akutní otravy</a:t>
                      </a:r>
                      <a:endParaRPr lang="cs-CZ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879" marR="32879" marT="32879" marB="3287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b="1" u="sng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Náhodné</a:t>
                      </a:r>
                      <a:r>
                        <a:rPr lang="cs-CZ" sz="1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 (neoznačené, či špatně označené obaly ), </a:t>
                      </a:r>
                      <a:r>
                        <a:rPr lang="cs-CZ" sz="1400" b="1" u="sng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úmyslné </a:t>
                      </a:r>
                      <a:r>
                        <a:rPr lang="cs-CZ" sz="1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(sebevraždy, trestné činy), pacient v bezvědomí s akutními příznaky otravy. </a:t>
                      </a:r>
                      <a:endParaRPr lang="cs-CZ" sz="1400" b="1" u="none" strike="noStrike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t"/>
                      <a:r>
                        <a:rPr lang="cs-CZ" sz="1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cs-CZ" sz="1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400" b="1" i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Např.: Etylenglykol v séru po požití </a:t>
                      </a:r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 Fridexu </a:t>
                      </a:r>
                      <a:r>
                        <a:rPr lang="cs-CZ" sz="1400" b="1" i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z lahve </a:t>
                      </a:r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 od </a:t>
                      </a:r>
                      <a:r>
                        <a:rPr lang="cs-CZ" sz="1400" b="1" i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limonády. </a:t>
                      </a:r>
                      <a:endParaRPr lang="cs-CZ" sz="1400" b="1" i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879" marR="32879" marT="32879" marB="32879"/>
                </a:tc>
              </a:tr>
              <a:tr h="1801157">
                <a:tc>
                  <a:txBody>
                    <a:bodyPr/>
                    <a:lstStyle/>
                    <a:p>
                      <a:pPr fontAlgn="t"/>
                      <a:r>
                        <a:rPr lang="cs-CZ" sz="2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Chronické otravy</a:t>
                      </a:r>
                      <a:endParaRPr lang="cs-CZ" sz="2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879" marR="32879" marT="32879" marB="32879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Diferenciální diagnostika příznaků po dlouhodobé expozici noxami. </a:t>
                      </a:r>
                      <a:endParaRPr lang="cs-CZ" sz="1400" b="1" u="none" strike="noStrike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t"/>
                      <a:endParaRPr lang="cs-CZ" sz="1400" b="1" i="1" u="none" strike="noStrike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t"/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Např</a:t>
                      </a:r>
                      <a:r>
                        <a:rPr lang="cs-CZ" sz="1400" b="1" i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.: Kyselina </a:t>
                      </a:r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delta-aminolevulová</a:t>
                      </a:r>
                      <a:b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r>
                        <a:rPr lang="cs-CZ" sz="1400" b="1" i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a koproporfyrin III </a:t>
                      </a:r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 v moči</a:t>
                      </a:r>
                      <a:b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sz="1400" b="1" i="1" u="none" strike="noStrike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             po </a:t>
                      </a:r>
                      <a:r>
                        <a:rPr lang="cs-CZ" sz="1400" b="1" i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dlouhodobé expozici olovu</a:t>
                      </a:r>
                      <a:r>
                        <a:rPr lang="cs-CZ" sz="1400" b="1" u="none" strike="noStrike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cs-CZ" sz="14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879" marR="32879" marT="32879" marB="32879"/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84776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Typy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toxikologických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událostí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b="1" i="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2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95587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{35758FB7-9AC5-4552-8A53-C91805E547FA}</a:tableStyleId>
              </a:tblPr>
              <a:tblGrid>
                <a:gridCol w="3106688"/>
                <a:gridCol w="512291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u="none" strike="noStrike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ZNEUŽÍVÁNÍ DROG </a:t>
                      </a:r>
                      <a:r>
                        <a:rPr lang="cs-CZ" sz="2400" u="none" strike="noStrike" kern="1200" dirty="0" smtClean="0"/>
                        <a:t/>
                      </a:r>
                      <a:br>
                        <a:rPr lang="cs-CZ" sz="2400" u="none" strike="noStrike" kern="1200" dirty="0" smtClean="0"/>
                      </a:br>
                      <a:r>
                        <a:rPr lang="cs-CZ" sz="2400" u="none" strike="noStrike" kern="1200" dirty="0" smtClean="0"/>
                        <a:t>(</a:t>
                      </a:r>
                      <a:r>
                        <a:rPr lang="cs-CZ" sz="2400" u="none" strike="noStrike" kern="12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</a:rPr>
                        <a:t>TOXIKOMÁNIE</a:t>
                      </a:r>
                      <a:r>
                        <a:rPr lang="cs-CZ" sz="2400" u="none" strike="noStrike" kern="1200" dirty="0" smtClean="0"/>
                        <a:t>)</a:t>
                      </a:r>
                      <a:endParaRPr lang="cs-CZ" sz="2400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sng" strike="noStrike" kern="1200" dirty="0" smtClean="0"/>
                        <a:t>Zachycení nových toxikomanů, kontrola dodržování odvykací terapie, prověření osob v kontrolních skupinách výzkumů, zda neužívají drogy. </a:t>
                      </a:r>
                    </a:p>
                    <a:p>
                      <a:endParaRPr lang="cs-CZ" sz="1800" u="none" strike="noStrike" kern="1200" dirty="0" smtClean="0"/>
                    </a:p>
                    <a:p>
                      <a:r>
                        <a:rPr lang="cs-CZ" sz="1800" u="none" strike="noStrike" kern="1200" dirty="0" smtClean="0"/>
                        <a:t>Např.: Drogy a jejich metabolity (THC, metamfetamin - pervitin, opiáty, kokain, extáze, buprenorfin, benzodiazepiny), aj. v moči.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u="none" strike="noStrike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PROFESIONÁLNÍ</a:t>
                      </a:r>
                      <a:r>
                        <a:rPr lang="cs-CZ" sz="2400" u="none" strike="noStrike" kern="1200" dirty="0" smtClean="0"/>
                        <a:t> </a:t>
                      </a:r>
                      <a:r>
                        <a:rPr lang="cs-CZ" sz="2400" u="none" strike="noStrike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INTOXIKACE</a:t>
                      </a:r>
                      <a:endParaRPr lang="cs-CZ" sz="2400" b="1" i="0" dirty="0">
                        <a:ln>
                          <a:solidFill>
                            <a:schemeClr val="bg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u="sng" strike="noStrike" kern="1200" dirty="0" smtClean="0"/>
                        <a:t>Biologické expoziční testy, odškodňování nemocí z povolání. </a:t>
                      </a:r>
                    </a:p>
                    <a:p>
                      <a:endParaRPr lang="cs-CZ" sz="1800" u="none" strike="noStrike" kern="1200" dirty="0" smtClean="0"/>
                    </a:p>
                    <a:p>
                      <a:r>
                        <a:rPr lang="cs-CZ" sz="1800" u="none" strike="noStrike" kern="1200" dirty="0" smtClean="0"/>
                        <a:t>Např.: Kyselina mandlová v moči po profesionální expozici styrénu, či trichlorethanol a kyselina </a:t>
                      </a:r>
                      <a:r>
                        <a:rPr lang="cs-CZ" sz="1800" u="none" strike="noStrike" kern="1200" dirty="0" smtClean="0"/>
                        <a:t>trichloroctová po </a:t>
                      </a:r>
                      <a:r>
                        <a:rPr lang="cs-CZ" sz="1800" u="none" strike="noStrike" kern="1200" dirty="0" smtClean="0"/>
                        <a:t>expozici </a:t>
                      </a:r>
                      <a:r>
                        <a:rPr lang="cs-CZ" sz="1800" u="none" strike="noStrike" kern="1200" dirty="0" err="1" smtClean="0"/>
                        <a:t>trichlorethylenu</a:t>
                      </a:r>
                      <a:r>
                        <a:rPr lang="cs-CZ" sz="1800" u="none" strike="noStrike" kern="1200" dirty="0" smtClean="0"/>
                        <a:t>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u="none" strike="noStrike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TRESTNÉ ČINY</a:t>
                      </a:r>
                      <a:endParaRPr lang="cs-CZ" sz="2400" b="1" i="0" dirty="0">
                        <a:ln>
                          <a:solidFill>
                            <a:schemeClr val="bg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u="none" strike="noStrike" kern="1200" dirty="0" smtClean="0"/>
                        <a:t>Např.: </a:t>
                      </a:r>
                      <a:r>
                        <a:rPr lang="cs-CZ" sz="1800" u="none" strike="noStrike" kern="1200" dirty="0" err="1" smtClean="0"/>
                        <a:t>Ethanol</a:t>
                      </a:r>
                      <a:r>
                        <a:rPr lang="cs-CZ" sz="1800" u="none" strike="noStrike" kern="1200" dirty="0" smtClean="0"/>
                        <a:t> a osmolalita v séru u řidičů, či průkaz zneužívání drog v práci.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6984776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Typy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toxikologických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událostí 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3200" b="1" i="0" dirty="0" smtClean="0">
                <a:latin typeface="Arial" pitchFamily="34" charset="0"/>
                <a:cs typeface="Arial" pitchFamily="34" charset="0"/>
              </a:rPr>
            </a:b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3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29600" cy="402886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3960440"/>
                <a:gridCol w="4269160"/>
              </a:tblGrid>
              <a:tr h="2413425">
                <a:tc>
                  <a:txBody>
                    <a:bodyPr/>
                    <a:lstStyle/>
                    <a:p>
                      <a:r>
                        <a:rPr lang="cs-CZ" sz="2400" u="none" strike="noStrike" kern="1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MONITOROVÁNÍ</a:t>
                      </a:r>
                      <a:r>
                        <a:rPr lang="cs-CZ" sz="2400" u="none" strike="noStrike" kern="1200" dirty="0" smtClean="0"/>
                        <a:t> </a:t>
                      </a:r>
                      <a:r>
                        <a:rPr lang="cs-CZ" sz="2400" u="none" strike="noStrike" kern="1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LÉKOVÉ</a:t>
                      </a:r>
                      <a:r>
                        <a:rPr lang="cs-CZ" sz="2400" u="none" strike="noStrike" kern="1200" dirty="0" smtClean="0"/>
                        <a:t> </a:t>
                      </a:r>
                      <a:r>
                        <a:rPr lang="cs-CZ" sz="2400" u="none" strike="noStrike" kern="1200" dirty="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TERAPIE  (TDM)</a:t>
                      </a:r>
                      <a:endParaRPr lang="cs-CZ" sz="2400" b="1" i="0" dirty="0">
                        <a:ln>
                          <a:solidFill>
                            <a:schemeClr val="tx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u="sng" strike="noStrike" kern="1200" dirty="0" smtClean="0">
                          <a:ln>
                            <a:noFill/>
                          </a:ln>
                        </a:rPr>
                        <a:t>Kontrola podávání léků (především </a:t>
                      </a:r>
                      <a:br>
                        <a:rPr lang="cs-CZ" sz="2000" u="sng" strike="noStrike" kern="1200" dirty="0" smtClean="0">
                          <a:ln>
                            <a:noFill/>
                          </a:ln>
                        </a:rPr>
                      </a:br>
                      <a:r>
                        <a:rPr lang="cs-CZ" sz="2000" u="sng" strike="noStrike" kern="1200" dirty="0" smtClean="0">
                          <a:ln>
                            <a:noFill/>
                          </a:ln>
                        </a:rPr>
                        <a:t>s úzkou terapeutickou šíří). </a:t>
                      </a:r>
                    </a:p>
                    <a:p>
                      <a:r>
                        <a:rPr lang="cs-CZ" sz="2000" u="none" strike="noStrike" kern="1200" dirty="0" smtClean="0"/>
                        <a:t/>
                      </a:r>
                      <a:br>
                        <a:rPr lang="cs-CZ" sz="2000" u="none" strike="noStrike" kern="1200" dirty="0" smtClean="0"/>
                      </a:br>
                      <a:r>
                        <a:rPr lang="cs-CZ" sz="2000" u="none" strike="noStrike" kern="1200" dirty="0" smtClean="0"/>
                        <a:t>Např.: Digoxin, </a:t>
                      </a:r>
                      <a:r>
                        <a:rPr lang="cs-CZ" sz="2000" u="none" strike="noStrike" kern="1200" dirty="0" err="1" smtClean="0"/>
                        <a:t>metotrexát</a:t>
                      </a:r>
                      <a:r>
                        <a:rPr lang="cs-CZ" sz="2000" u="none" strike="noStrike" kern="1200" dirty="0" smtClean="0"/>
                        <a:t>, teofylin,  gentamicin, fenytoin, cyklosporin A, fenobarbital, aj. v séru. </a:t>
                      </a:r>
                      <a:endParaRPr lang="cs-CZ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999">
                <a:tc>
                  <a:txBody>
                    <a:bodyPr/>
                    <a:lstStyle/>
                    <a:p>
                      <a:r>
                        <a:rPr lang="cs-CZ" sz="2400" u="none" strike="noStrike" kern="120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EXPERIMENTÁLNÍ INTOXIKACE</a:t>
                      </a:r>
                      <a:endParaRPr lang="cs-CZ" sz="2400" b="1" i="0" dirty="0">
                        <a:ln>
                          <a:solidFill>
                            <a:schemeClr val="bg1"/>
                          </a:solidFill>
                        </a:ln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u="sng" strike="noStrike" kern="1200" dirty="0" smtClean="0"/>
                        <a:t>Výzkumné pokusy na zvířatech. </a:t>
                      </a:r>
                    </a:p>
                    <a:p>
                      <a:r>
                        <a:rPr lang="cs-CZ" sz="2000" u="none" strike="noStrike" kern="1200" dirty="0" smtClean="0"/>
                        <a:t/>
                      </a:r>
                      <a:br>
                        <a:rPr lang="cs-CZ" sz="2000" u="none" strike="noStrike" kern="1200" dirty="0" smtClean="0"/>
                      </a:br>
                      <a:r>
                        <a:rPr lang="cs-CZ" sz="2000" u="none" strike="noStrike" kern="1200" dirty="0" smtClean="0"/>
                        <a:t>Např.: Stanovení Cd v tkáních po experimentální výzkumné intoxikaci souboru myší kadmiem</a:t>
                      </a:r>
                      <a:endParaRPr lang="cs-CZ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525" y="274638"/>
            <a:ext cx="5329660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Definice toxikologie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Toxikologie je věda, která se zabývá negativními účinky látek na živé organizmy.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i="1" dirty="0" smtClean="0"/>
              <a:t>Název je odvozen od řeckého slova „</a:t>
            </a:r>
            <a:r>
              <a:rPr lang="cs-CZ" i="1" dirty="0" err="1" smtClean="0"/>
              <a:t>toxikón</a:t>
            </a:r>
            <a:r>
              <a:rPr lang="cs-CZ" i="1" dirty="0" smtClean="0"/>
              <a:t>“, které označovalo jed do kterého se namáčely hroty šípů.</a:t>
            </a:r>
            <a:br>
              <a:rPr lang="cs-CZ" i="1" dirty="0" smtClean="0"/>
            </a:br>
            <a:endParaRPr lang="cs-CZ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194050"/>
            <a:ext cx="73469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2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69674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Druhy toxikologických vyšetření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2651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5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5904656" cy="1143000"/>
          </a:xfrm>
        </p:spPr>
        <p:txBody>
          <a:bodyPr>
            <a:no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Toxikologické indikace                      v klinických laboratořích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22735"/>
              </p:ext>
            </p:extLst>
          </p:nvPr>
        </p:nvGraphicFramePr>
        <p:xfrm>
          <a:off x="457200" y="1605281"/>
          <a:ext cx="8229600" cy="470403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{93296810-A885-4BE3-A3E7-6D5BEEA58F35}</a:tableStyleId>
              </a:tblPr>
              <a:tblGrid>
                <a:gridCol w="1594520"/>
                <a:gridCol w="2304256"/>
                <a:gridCol w="4330824"/>
              </a:tblGrid>
              <a:tr h="662518">
                <a:tc>
                  <a:txBody>
                    <a:bodyPr/>
                    <a:lstStyle/>
                    <a:p>
                      <a:r>
                        <a:rPr lang="cs-CZ" dirty="0" smtClean="0"/>
                        <a:t>Podobor toxikologie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Požadavky přichází od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Důvody indikace (příklady)</a:t>
                      </a:r>
                      <a:endParaRPr lang="cs-CZ" dirty="0"/>
                    </a:p>
                  </a:txBody>
                  <a:tcPr/>
                </a:tc>
              </a:tr>
              <a:tr h="1313494">
                <a:tc>
                  <a:txBody>
                    <a:bodyPr/>
                    <a:lstStyle/>
                    <a:p>
                      <a:r>
                        <a:rPr lang="cs-CZ" dirty="0" smtClean="0"/>
                        <a:t>Klinická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ARO, </a:t>
                      </a:r>
                      <a:r>
                        <a:rPr lang="cs-CZ" dirty="0" err="1" smtClean="0"/>
                        <a:t>emergency</a:t>
                      </a:r>
                      <a:r>
                        <a:rPr lang="cs-CZ" dirty="0" smtClean="0"/>
                        <a:t>, úrazová chirurgie, interna, psychiatrie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Náhodné i úmyslné intoxikace, kontrola event. předávkování léčivy, kontrola abstinence, </a:t>
                      </a:r>
                      <a:r>
                        <a:rPr lang="cs-CZ" dirty="0" err="1" smtClean="0"/>
                        <a:t>tox</a:t>
                      </a:r>
                      <a:r>
                        <a:rPr lang="cs-CZ" dirty="0" smtClean="0"/>
                        <a:t>. </a:t>
                      </a:r>
                      <a:r>
                        <a:rPr lang="cs-CZ" dirty="0" err="1" smtClean="0"/>
                        <a:t>screening</a:t>
                      </a:r>
                      <a:r>
                        <a:rPr lang="cs-CZ" dirty="0" smtClean="0"/>
                        <a:t> u bezvědomí neznámé etiologie </a:t>
                      </a:r>
                      <a:endParaRPr lang="cs-CZ" dirty="0"/>
                    </a:p>
                  </a:txBody>
                  <a:tcPr/>
                </a:tc>
              </a:tr>
              <a:tr h="1010380">
                <a:tc>
                  <a:txBody>
                    <a:bodyPr/>
                    <a:lstStyle/>
                    <a:p>
                      <a:r>
                        <a:rPr lang="cs-CZ" dirty="0" smtClean="0"/>
                        <a:t>Průmyslová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Pracovní lékařství, hygiena, praktičtí a závodní lékaři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Kontrola</a:t>
                      </a:r>
                      <a:r>
                        <a:rPr lang="cs-CZ" baseline="0" dirty="0" smtClean="0"/>
                        <a:t> expozice při pracovní činnosti, dodržování limitů, zjištění následků expozic, nemoci z povolání</a:t>
                      </a:r>
                      <a:endParaRPr lang="cs-CZ" dirty="0"/>
                    </a:p>
                  </a:txBody>
                  <a:tcPr/>
                </a:tc>
              </a:tr>
              <a:tr h="70726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Ekotoxikologie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ARK, </a:t>
                      </a:r>
                      <a:r>
                        <a:rPr lang="cs-CZ" dirty="0" err="1" smtClean="0"/>
                        <a:t>emergency</a:t>
                      </a:r>
                      <a:r>
                        <a:rPr lang="cs-CZ" dirty="0" smtClean="0"/>
                        <a:t>, hygiena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Náhodné intoxikace v domácím i životním prostředí, nejčastěji u dětí</a:t>
                      </a:r>
                      <a:endParaRPr lang="cs-CZ" dirty="0"/>
                    </a:p>
                  </a:txBody>
                  <a:tcPr/>
                </a:tc>
              </a:tr>
              <a:tr h="1010380">
                <a:tc>
                  <a:txBody>
                    <a:bodyPr/>
                    <a:lstStyle/>
                    <a:p>
                      <a:r>
                        <a:rPr lang="cs-CZ" dirty="0" smtClean="0"/>
                        <a:t>Forenzní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ARK,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emergency</a:t>
                      </a:r>
                      <a:r>
                        <a:rPr lang="cs-CZ" baseline="0" dirty="0" smtClean="0"/>
                        <a:t>, psychiatrie, soudní lékařství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Průkaz zneužívaných látek (alkohol, drogy), např. po dopravních nehodách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4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856" y="260648"/>
            <a:ext cx="6552728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Používané biologické materiály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9957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648648" cy="814983"/>
          </a:xfrm>
          <a:prstGeom prst="rect">
            <a:avLst/>
          </a:prstGeom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00" y="3456483"/>
            <a:ext cx="720079" cy="833951"/>
          </a:xfrm>
          <a:prstGeom prst="rect">
            <a:avLst/>
          </a:prstGeom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6" y="4849383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525658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Doba od intoxikace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1464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3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5544616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Analytické techniky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265609"/>
              </p:ext>
            </p:extLst>
          </p:nvPr>
        </p:nvGraphicFramePr>
        <p:xfrm>
          <a:off x="467544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02" y="1772816"/>
            <a:ext cx="1119501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56" y="3356992"/>
            <a:ext cx="1125847" cy="10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5472608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Nejčastější intoxikace 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9381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0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2760"/>
            <a:ext cx="453650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Otravy alkoholy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15353"/>
              </p:ext>
            </p:extLst>
          </p:nvPr>
        </p:nvGraphicFramePr>
        <p:xfrm>
          <a:off x="467544" y="1988840"/>
          <a:ext cx="8229600" cy="43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39686"/>
            <a:ext cx="2342069" cy="1777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6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546" y="278430"/>
            <a:ext cx="3583430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Otravy léky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3423628" cy="3921125"/>
          </a:xfr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52" y="2205038"/>
            <a:ext cx="3380095" cy="3921125"/>
          </a:xfr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ovéPole 9"/>
          <p:cNvSpPr txBox="1"/>
          <p:nvPr/>
        </p:nvSpPr>
        <p:spPr>
          <a:xfrm>
            <a:off x="323528" y="162880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Sebevraždy, záměny, předávkování. TDM (např. digoxin, teofylin, cyklosporin,…)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1138"/>
            <a:ext cx="2520280" cy="1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1944216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Drogy 1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14286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1887"/>
            <a:ext cx="1080120" cy="151856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62" y="181887"/>
            <a:ext cx="890886" cy="14992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25" y="181888"/>
            <a:ext cx="1010537" cy="151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237626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Drogy 2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340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312845"/>
            <a:ext cx="1394891" cy="130358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8" y="301869"/>
            <a:ext cx="1584175" cy="132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7927" y="260648"/>
            <a:ext cx="5145712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Historie toxikologie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Starověk</a:t>
            </a:r>
            <a:r>
              <a:rPr lang="cs-CZ" dirty="0" smtClean="0"/>
              <a:t>:                  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Sokrates                   a                   bolehlav</a:t>
            </a:r>
          </a:p>
          <a:p>
            <a:pPr marL="0" indent="0"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Středověk:  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Paracelsus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„Všechny látky jsou jedy, liší se jen dávkou“.</a:t>
            </a:r>
          </a:p>
          <a:p>
            <a:pPr marL="0" indent="0"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Současnost: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Velký rozvoj rizik.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39" y="1675535"/>
            <a:ext cx="1080120" cy="14743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43" y="1674655"/>
            <a:ext cx="1107278" cy="14743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69" y="3789040"/>
            <a:ext cx="2405890" cy="18009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69" y="5861332"/>
            <a:ext cx="2405890" cy="54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896544" cy="1143000"/>
          </a:xfrm>
        </p:spPr>
        <p:txBody>
          <a:bodyPr>
            <a:normAutofit/>
          </a:bodyPr>
          <a:lstStyle/>
          <a:p>
            <a:r>
              <a:rPr lang="en-US" sz="3200" b="1" i="0" dirty="0" err="1" smtClean="0">
                <a:latin typeface="Arial" pitchFamily="34" charset="0"/>
                <a:cs typeface="Arial" pitchFamily="34" charset="0"/>
              </a:rPr>
              <a:t>Detekce</a:t>
            </a:r>
            <a:r>
              <a:rPr lang="en-US" sz="3200" b="1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0" dirty="0" err="1" smtClean="0">
                <a:latin typeface="Arial" pitchFamily="34" charset="0"/>
                <a:cs typeface="Arial" pitchFamily="34" charset="0"/>
              </a:rPr>
              <a:t>drog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628800"/>
            <a:ext cx="4995661" cy="4940437"/>
          </a:xfrm>
        </p:spPr>
      </p:pic>
    </p:spTree>
    <p:extLst>
      <p:ext uri="{BB962C8B-B14F-4D97-AF65-F5344CB8AC3E}">
        <p14:creationId xmlns:p14="http://schemas.microsoft.com/office/powerpoint/2010/main" val="15566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Otrav</a:t>
            </a:r>
            <a:r>
              <a:rPr lang="cs-CZ" dirty="0" smtClean="0"/>
              <a:t>y těžkými kovy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144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8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25658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Podobory toxikologie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Zástupný symbol pro obsah 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4" y="1861545"/>
            <a:ext cx="2466975" cy="1847850"/>
          </a:xfrm>
        </p:spPr>
      </p:pic>
      <p:sp>
        <p:nvSpPr>
          <p:cNvPr id="4" name="Zaoblený obdélník 3"/>
          <p:cNvSpPr/>
          <p:nvPr/>
        </p:nvSpPr>
        <p:spPr>
          <a:xfrm>
            <a:off x="3851920" y="3429000"/>
            <a:ext cx="143988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Toxikologie</a:t>
            </a:r>
            <a:endParaRPr lang="cs-CZ" b="1" dirty="0"/>
          </a:p>
        </p:txBody>
      </p:sp>
      <p:cxnSp>
        <p:nvCxnSpPr>
          <p:cNvPr id="11" name="Přímá spojnice se šipkou 10"/>
          <p:cNvCxnSpPr/>
          <p:nvPr/>
        </p:nvCxnSpPr>
        <p:spPr>
          <a:xfrm flipV="1">
            <a:off x="4788024" y="2736598"/>
            <a:ext cx="1200708" cy="605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3273217" y="2975248"/>
            <a:ext cx="1082759" cy="366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594884" y="4447120"/>
            <a:ext cx="1393848" cy="1110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3273217" y="4447120"/>
            <a:ext cx="1226775" cy="1110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34" y="1837238"/>
            <a:ext cx="2167644" cy="2010490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5" y="4804590"/>
            <a:ext cx="2403996" cy="1325397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34" y="4795486"/>
            <a:ext cx="2167644" cy="1460804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 rot="1122835">
            <a:off x="3273217" y="2842483"/>
            <a:ext cx="1370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Ekotoxikologie</a:t>
            </a:r>
            <a:endParaRPr lang="cs-CZ" sz="1400" dirty="0"/>
          </a:p>
        </p:txBody>
      </p:sp>
      <p:sp>
        <p:nvSpPr>
          <p:cNvPr id="27" name="TextovéPole 26"/>
          <p:cNvSpPr txBox="1"/>
          <p:nvPr/>
        </p:nvSpPr>
        <p:spPr>
          <a:xfrm rot="20019446">
            <a:off x="4600828" y="2688594"/>
            <a:ext cx="1200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Průmyslová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 rot="2272666">
            <a:off x="4896035" y="4716987"/>
            <a:ext cx="984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Vojenská</a:t>
            </a:r>
            <a:endParaRPr lang="cs-CZ" sz="1400" dirty="0"/>
          </a:p>
        </p:txBody>
      </p:sp>
      <p:sp>
        <p:nvSpPr>
          <p:cNvPr id="33" name="TextovéPole 32"/>
          <p:cNvSpPr txBox="1"/>
          <p:nvPr/>
        </p:nvSpPr>
        <p:spPr>
          <a:xfrm rot="18997538">
            <a:off x="3271856" y="465070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Klinická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477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489654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Příčiny intoxikací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58" y="1600200"/>
            <a:ext cx="6567083" cy="4525963"/>
          </a:xfrm>
        </p:spPr>
      </p:pic>
    </p:spTree>
    <p:extLst>
      <p:ext uri="{BB962C8B-B14F-4D97-AF65-F5344CB8AC3E}">
        <p14:creationId xmlns:p14="http://schemas.microsoft.com/office/powerpoint/2010/main" val="38461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4320480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Definice jedu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0" y="2204864"/>
            <a:ext cx="2876215" cy="3960441"/>
          </a:xfrm>
        </p:spPr>
      </p:pic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13367"/>
            <a:ext cx="1292169" cy="960844"/>
          </a:xfrm>
        </p:spPr>
      </p:pic>
      <p:sp>
        <p:nvSpPr>
          <p:cNvPr id="11" name="TextovéPole 10"/>
          <p:cNvSpPr txBox="1"/>
          <p:nvPr/>
        </p:nvSpPr>
        <p:spPr>
          <a:xfrm>
            <a:off x="107504" y="15567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Jed je látka vyvolávající negativní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 efekty v živém organizmu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 již </a:t>
            </a:r>
            <a:r>
              <a:rPr lang="cs-CZ" sz="3200" b="1" dirty="0" smtClean="0">
                <a:solidFill>
                  <a:srgbClr val="FF0000"/>
                </a:solidFill>
              </a:rPr>
              <a:t>v malém množství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328227" y="4834795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Dest</a:t>
            </a:r>
            <a:r>
              <a:rPr lang="cs-CZ" sz="2400" dirty="0" smtClean="0"/>
              <a:t>. voda</a:t>
            </a:r>
          </a:p>
          <a:p>
            <a:pPr algn="ctr"/>
            <a:r>
              <a:rPr lang="cs-CZ" sz="2400" dirty="0" smtClean="0"/>
              <a:t>10 litrů</a:t>
            </a:r>
            <a:endParaRPr lang="cs-CZ" sz="2400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19" y="3459650"/>
            <a:ext cx="1163891" cy="2750290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876306" y="443711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Kyanid</a:t>
            </a:r>
            <a:br>
              <a:rPr lang="cs-CZ" sz="1600" dirty="0" smtClean="0"/>
            </a:br>
            <a:r>
              <a:rPr lang="cs-CZ" sz="1600" dirty="0" smtClean="0"/>
              <a:t> 0,1 ml </a:t>
            </a:r>
            <a:endParaRPr lang="cs-CZ" sz="1600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873465"/>
            <a:ext cx="525850" cy="525850"/>
          </a:xfrm>
          <a:prstGeom prst="rect">
            <a:avLst/>
          </a:prstGeom>
        </p:spPr>
      </p:pic>
      <p:cxnSp>
        <p:nvCxnSpPr>
          <p:cNvPr id="20" name="Přímá spojnice 19"/>
          <p:cNvCxnSpPr/>
          <p:nvPr/>
        </p:nvCxnSpPr>
        <p:spPr>
          <a:xfrm flipV="1">
            <a:off x="6256219" y="3309864"/>
            <a:ext cx="1512168" cy="11272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6256219" y="3335198"/>
            <a:ext cx="1512168" cy="1101914"/>
          </a:xfrm>
          <a:prstGeom prst="line">
            <a:avLst/>
          </a:prstGeom>
          <a:ln w="762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3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544616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Označování chemikálií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728126"/>
            <a:ext cx="7361105" cy="4365170"/>
          </a:xfrm>
        </p:spPr>
      </p:pic>
    </p:spTree>
    <p:extLst>
      <p:ext uri="{BB962C8B-B14F-4D97-AF65-F5344CB8AC3E}">
        <p14:creationId xmlns:p14="http://schemas.microsoft.com/office/powerpoint/2010/main" val="40787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256584" cy="1143000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Výskyt toxických látek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53483"/>
              </p:ext>
            </p:extLst>
          </p:nvPr>
        </p:nvGraphicFramePr>
        <p:xfrm>
          <a:off x="457200" y="1600200"/>
          <a:ext cx="8229600" cy="478112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1882552"/>
                <a:gridCol w="6347048"/>
              </a:tblGrid>
              <a:tr h="542384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Oblast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Příklady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36169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Životní prostředí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Kontaminovaná jedy</a:t>
                      </a:r>
                      <a:r>
                        <a:rPr lang="cs-CZ" sz="2000" baseline="0" dirty="0" smtClean="0"/>
                        <a:t> může být: </a:t>
                      </a:r>
                      <a:r>
                        <a:rPr lang="cs-CZ" sz="2000" dirty="0" smtClean="0"/>
                        <a:t> voda, vzduch, půda, potraviny, rostliny, živočichové, aj. 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0085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Domácí prostředí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Barvy, čistící prostředky, dezinfekční látky, impregnační látky, léky, rostliny, záměny látek neuložených v původních obalech, aj.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0085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Pracovní prostředí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Různé technologie používající organická rozpouštědla, </a:t>
                      </a:r>
                      <a:r>
                        <a:rPr lang="cs-CZ" sz="2000" dirty="0" err="1" smtClean="0"/>
                        <a:t>inskticidy</a:t>
                      </a:r>
                      <a:r>
                        <a:rPr lang="cs-CZ" sz="2000" dirty="0" smtClean="0"/>
                        <a:t>, herbicidy, pesticidy, aditivní látky, chemikálie,</a:t>
                      </a:r>
                      <a:r>
                        <a:rPr lang="cs-CZ" sz="2000" baseline="0" dirty="0" smtClean="0"/>
                        <a:t> aj.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00858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Nehody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Záměny</a:t>
                      </a:r>
                      <a:r>
                        <a:rPr lang="cs-CZ" sz="2000" baseline="0" dirty="0" smtClean="0"/>
                        <a:t> neoznačených či špatně označených látek, náhodné úniky při haváriích, produkty hoření při požárech, nedodržení postupů, aj.</a:t>
                      </a:r>
                      <a:endParaRPr lang="cs-CZ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25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4608512" cy="864096"/>
          </a:xfrm>
        </p:spPr>
        <p:txBody>
          <a:bodyPr>
            <a:normAutofit/>
          </a:bodyPr>
          <a:lstStyle/>
          <a:p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Dávka – </a:t>
            </a:r>
            <a:r>
              <a:rPr lang="cs-CZ" sz="3200" b="1" i="0" dirty="0" err="1" smtClean="0">
                <a:latin typeface="Arial" pitchFamily="34" charset="0"/>
                <a:cs typeface="Arial" pitchFamily="34" charset="0"/>
              </a:rPr>
              <a:t>tox</a:t>
            </a:r>
            <a:r>
              <a:rPr lang="cs-CZ" sz="3200" b="1" i="0" dirty="0" smtClean="0">
                <a:latin typeface="Arial" pitchFamily="34" charset="0"/>
                <a:cs typeface="Arial" pitchFamily="34" charset="0"/>
              </a:rPr>
              <a:t>. efekt</a:t>
            </a:r>
            <a:endParaRPr lang="cs-CZ" sz="3200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85" y="1745248"/>
            <a:ext cx="6719967" cy="4492064"/>
          </a:xfrm>
        </p:spPr>
      </p:pic>
    </p:spTree>
    <p:extLst>
      <p:ext uri="{BB962C8B-B14F-4D97-AF65-F5344CB8AC3E}">
        <p14:creationId xmlns:p14="http://schemas.microsoft.com/office/powerpoint/2010/main" val="3446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608&quot;&gt;&lt;property id=&quot;20148&quot; value=&quot;5&quot;/&gt;&lt;property id=&quot;20300&quot; value=&quot;Slide 1 - &amp;quot;Základy toxikologie &amp;#x0D;&amp;#x0A;v klinické laboratoři&amp;quot;&quot;/&gt;&lt;property id=&quot;20307&quot; value=&quot;256&quot;/&gt;&lt;/object&gt;&lt;object type=&quot;3&quot; unique_id=&quot;10609&quot;&gt;&lt;property id=&quot;20148&quot; value=&quot;5&quot;/&gt;&lt;property id=&quot;20300&quot; value=&quot;Slide 2 - &amp;quot;Historie toxikologie&amp;quot;&quot;/&gt;&lt;property id=&quot;20307&quot; value=&quot;257&quot;/&gt;&lt;/object&gt;&lt;object type=&quot;3&quot; unique_id=&quot;10610&quot;&gt;&lt;property id=&quot;20148&quot; value=&quot;5&quot;/&gt;&lt;property id=&quot;20300&quot; value=&quot;Slide 3 - &amp;quot;Podobory toxikologie&amp;quot;&quot;/&gt;&lt;property id=&quot;20307&quot; value=&quot;258&quot;/&gt;&lt;/object&gt;&lt;object type=&quot;3&quot; unique_id=&quot;10611&quot;&gt;&lt;property id=&quot;20148&quot; value=&quot;5&quot;/&gt;&lt;property id=&quot;20300&quot; value=&quot;Slide 4 - &amp;quot;Příčiny intoxikací&amp;quot;&quot;/&gt;&lt;property id=&quot;20307&quot; value=&quot;259&quot;/&gt;&lt;/object&gt;&lt;object type=&quot;3&quot; unique_id=&quot;10612&quot;&gt;&lt;property id=&quot;20148&quot; value=&quot;5&quot;/&gt;&lt;property id=&quot;20300&quot; value=&quot;Slide 5 - &amp;quot;Označování chemikálií&amp;quot;&quot;/&gt;&lt;property id=&quot;20307&quot; value=&quot;260&quot;/&gt;&lt;/object&gt;&lt;object type=&quot;3&quot; unique_id=&quot;10613&quot;&gt;&lt;property id=&quot;20148&quot; value=&quot;5&quot;/&gt;&lt;property id=&quot;20300&quot; value=&quot;Slide 6 - &amp;quot;Zdroje toxických látek&amp;#x0D;&amp;#x0A;DÁVKA - EFEKT&amp;quot;&quot;/&gt;&lt;property id=&quot;20307&quot; value=&quot;263&quot;/&gt;&lt;/object&gt;&lt;object type=&quot;3&quot; unique_id=&quot;10614&quot;&gt;&lt;property id=&quot;20148&quot; value=&quot;5&quot;/&gt;&lt;property id=&quot;20300&quot; value=&quot;Slide 7 - &amp;quot;Deficit – optimum - toxicita&amp;quot;&quot;/&gt;&lt;property id=&quot;20307&quot; value=&quot;261&quot;/&gt;&lt;/object&gt;&lt;object type=&quot;3&quot; unique_id=&quot;10615&quot;&gt;&lt;property id=&quot;20148&quot; value=&quot;5&quot;/&gt;&lt;property id=&quot;20300&quot; value=&quot;Slide 8 - &amp;quot;Biologický poločas - kumulativní jedy&amp;quot;&quot;/&gt;&lt;property id=&quot;20307&quot; value=&quot;262&quot;/&gt;&lt;/object&gt;&lt;object type=&quot;3&quot; unique_id=&quot;10656&quot;&gt;&lt;property id=&quot;20148&quot; value=&quot;5&quot;/&gt;&lt;property id=&quot;20300&quot; value=&quot;Slide 9 - &amp;quot;Toxikokinetika 1 – &amp;#x0D;&amp;#x0A;co organizmus dělá s noxou&amp;quot;&quot;/&gt;&lt;property id=&quot;20307&quot; value=&quot;264&quot;/&gt;&lt;/object&gt;&lt;object type=&quot;3&quot; unique_id=&quot;10690&quot;&gt;&lt;property id=&quot;20148&quot; value=&quot;5&quot;/&gt;&lt;property id=&quot;20300&quot; value=&quot;Slide 10 - &amp;quot;Toxikokinetika 2 – &amp;#x0D;&amp;#x0A;co organizmus dělá s noxou&amp;quot;&quot;/&gt;&lt;property id=&quot;20307&quot; value=&quot;265&quot;/&gt;&lt;/object&gt;&lt;object type=&quot;3&quot; unique_id=&quot;10763&quot;&gt;&lt;property id=&quot;20148&quot; value=&quot;5&quot;/&gt;&lt;property id=&quot;20300&quot; value=&quot;Slide 11 - &amp;quot;Důvody toxikologických vyšetření &amp;#x0D;&amp;#x0A;1&amp;quot;&quot;/&gt;&lt;property id=&quot;20307&quot; value=&quot;266&quot;/&gt;&lt;/object&gt;&lt;object type=&quot;3&quot; unique_id=&quot;10764&quot;&gt;&lt;property id=&quot;20148&quot; value=&quot;5&quot;/&gt;&lt;property id=&quot;20300&quot; value=&quot;Slide 12 - &amp;quot;Důvody toxikologických vyšetření &amp;#x0D;&amp;#x0A;2&amp;quot;&quot;/&gt;&lt;property id=&quot;20307&quot; value=&quot;267&quot;/&gt;&lt;/object&gt;&lt;object type=&quot;3&quot; unique_id=&quot;10807&quot;&gt;&lt;property id=&quot;20148&quot; value=&quot;5&quot;/&gt;&lt;property id=&quot;20300&quot; value=&quot;Slide 13 - &amp;quot;Důvody toxikologických vyšetření &amp;#x0D;&amp;#x0A;3&amp;quot;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iohem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1294</TotalTime>
  <Words>998</Words>
  <Application>Microsoft Office PowerPoint</Application>
  <PresentationFormat>Předvádění na obrazovce (4:3)</PresentationFormat>
  <Paragraphs>199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biohema_sablona</vt:lpstr>
      <vt:lpstr>Základy toxikologie  v klinické laboratoři</vt:lpstr>
      <vt:lpstr>Definice toxikologie</vt:lpstr>
      <vt:lpstr>Historie toxikologie</vt:lpstr>
      <vt:lpstr>Podobory toxikologie</vt:lpstr>
      <vt:lpstr>Příčiny intoxikací</vt:lpstr>
      <vt:lpstr>Definice jedu</vt:lpstr>
      <vt:lpstr>Označování chemikálií</vt:lpstr>
      <vt:lpstr>Výskyt toxických látek</vt:lpstr>
      <vt:lpstr>Dávka – tox. efekt</vt:lpstr>
      <vt:lpstr>Deficit – optimum - toxicita</vt:lpstr>
      <vt:lpstr>Toxikokinetika 1 –  co organizmus dělá s noxou</vt:lpstr>
      <vt:lpstr>Toxikokinetika 2 –  co organizmus dělá s noxou</vt:lpstr>
      <vt:lpstr>Biologický poločas - kumulativní jedy</vt:lpstr>
      <vt:lpstr>Toxikodynamika –                  co noxa dělá s organizmem</vt:lpstr>
      <vt:lpstr>Tox. efekty různých forem niklu</vt:lpstr>
      <vt:lpstr>Způsoby hodnocení (kvantifikace) toxicity</vt:lpstr>
      <vt:lpstr>Typy toxikologických událostí  1</vt:lpstr>
      <vt:lpstr>Typy toxikologických událostí  2</vt:lpstr>
      <vt:lpstr>Typy toxikologických událostí  3</vt:lpstr>
      <vt:lpstr>Druhy toxikologických vyšetření</vt:lpstr>
      <vt:lpstr>Toxikologické indikace                      v klinických laboratořích</vt:lpstr>
      <vt:lpstr>Používané biologické materiály</vt:lpstr>
      <vt:lpstr>Doba od intoxikace</vt:lpstr>
      <vt:lpstr>Analytické techniky</vt:lpstr>
      <vt:lpstr>Nejčastější intoxikace </vt:lpstr>
      <vt:lpstr>Otravy alkoholy</vt:lpstr>
      <vt:lpstr>Otravy léky</vt:lpstr>
      <vt:lpstr>Drogy 1</vt:lpstr>
      <vt:lpstr>Drogy 2</vt:lpstr>
      <vt:lpstr>Detekce drog</vt:lpstr>
      <vt:lpstr>Otravy těžkými kovy</vt:lpstr>
    </vt:vector>
  </TitlesOfParts>
  <Company>FN PLzeň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SENFT</dc:creator>
  <cp:lastModifiedBy>senft</cp:lastModifiedBy>
  <cp:revision>116</cp:revision>
  <dcterms:created xsi:type="dcterms:W3CDTF">2012-02-25T15:13:06Z</dcterms:created>
  <dcterms:modified xsi:type="dcterms:W3CDTF">2012-05-09T11:26:17Z</dcterms:modified>
</cp:coreProperties>
</file>