
<file path=[Content_Types].xml><?xml version="1.0" encoding="utf-8"?>
<Types xmlns="http://schemas.openxmlformats.org/package/2006/content-types">
  <Default Extension="tmp" ContentType="image/png"/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6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36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93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78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9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60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54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44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10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87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17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C8365-B76F-4EE9-8C93-41E052E03FDA}" type="datetimeFigureOut">
              <a:rPr lang="cs-CZ" smtClean="0"/>
              <a:t>8.4.2024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43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Kazu2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8029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ČV, </a:t>
            </a:r>
            <a:r>
              <a:rPr lang="cs-CZ" dirty="0" smtClean="0"/>
              <a:t>2017 – nátěr periferní krve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502" y="2485588"/>
            <a:ext cx="3810000" cy="2844800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228" y="1919142"/>
            <a:ext cx="3937000" cy="349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83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ČV, 2017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31" y="1829291"/>
            <a:ext cx="7430537" cy="4344006"/>
          </a:xfrm>
        </p:spPr>
      </p:pic>
    </p:spTree>
    <p:extLst>
      <p:ext uri="{BB962C8B-B14F-4D97-AF65-F5344CB8AC3E}">
        <p14:creationId xmlns:p14="http://schemas.microsoft.com/office/powerpoint/2010/main" val="879751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ČV, 2017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nejnápadnější patologií v uvedeném laboratorním nálezu?</a:t>
            </a:r>
          </a:p>
          <a:p>
            <a:r>
              <a:rPr lang="cs-CZ" dirty="0" smtClean="0"/>
              <a:t>Co je zajímavého v nátěru periferní krve?</a:t>
            </a:r>
          </a:p>
          <a:p>
            <a:r>
              <a:rPr lang="cs-CZ" dirty="0" smtClean="0"/>
              <a:t>Zhodnoť zánětlivé laboratorní </a:t>
            </a:r>
            <a:r>
              <a:rPr lang="cs-CZ" dirty="0" err="1" smtClean="0"/>
              <a:t>markery</a:t>
            </a:r>
            <a:r>
              <a:rPr lang="cs-CZ" dirty="0" smtClean="0"/>
              <a:t>.</a:t>
            </a:r>
          </a:p>
          <a:p>
            <a:r>
              <a:rPr lang="cs-CZ" dirty="0" smtClean="0"/>
              <a:t>Čím může být vyvolán </a:t>
            </a:r>
            <a:r>
              <a:rPr lang="cs-CZ" dirty="0" err="1" smtClean="0"/>
              <a:t>subikterus</a:t>
            </a:r>
            <a:r>
              <a:rPr lang="cs-CZ" dirty="0" smtClean="0"/>
              <a:t>?</a:t>
            </a:r>
          </a:p>
          <a:p>
            <a:r>
              <a:rPr lang="cs-CZ" dirty="0" smtClean="0"/>
              <a:t>Zhodnoť močový nález.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205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PM, 1981, </a:t>
            </a:r>
            <a:r>
              <a:rPr lang="cs-CZ" dirty="0" smtClean="0"/>
              <a:t>dosud zdravá, </a:t>
            </a:r>
            <a:r>
              <a:rPr lang="cs-CZ" dirty="0" smtClean="0"/>
              <a:t>po autonehodě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853" y="1934493"/>
            <a:ext cx="4191585" cy="3477110"/>
          </a:xfrm>
        </p:spPr>
      </p:pic>
    </p:spTree>
    <p:extLst>
      <p:ext uri="{BB962C8B-B14F-4D97-AF65-F5344CB8AC3E}">
        <p14:creationId xmlns:p14="http://schemas.microsoft.com/office/powerpoint/2010/main" val="3938262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PM, 1981 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765" y="2713085"/>
            <a:ext cx="4077269" cy="1943371"/>
          </a:xfrm>
        </p:spPr>
      </p:pic>
    </p:spTree>
    <p:extLst>
      <p:ext uri="{BB962C8B-B14F-4D97-AF65-F5344CB8AC3E}">
        <p14:creationId xmlns:p14="http://schemas.microsoft.com/office/powerpoint/2010/main" val="289324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PM, 1981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Zhodnoťte výsledky.</a:t>
            </a:r>
          </a:p>
          <a:p>
            <a:r>
              <a:rPr lang="cs-CZ" dirty="0"/>
              <a:t>Je možné předpokládat </a:t>
            </a:r>
            <a:r>
              <a:rPr lang="cs-CZ" dirty="0" err="1"/>
              <a:t>preanalytickou</a:t>
            </a:r>
            <a:r>
              <a:rPr lang="cs-CZ" dirty="0"/>
              <a:t> chybu?</a:t>
            </a:r>
          </a:p>
          <a:p>
            <a:r>
              <a:rPr lang="cs-CZ" dirty="0" smtClean="0"/>
              <a:t>Pokud ano, odhadnete jakou</a:t>
            </a:r>
            <a:r>
              <a:rPr lang="cs-CZ" dirty="0"/>
              <a:t>?</a:t>
            </a:r>
          </a:p>
          <a:p>
            <a:r>
              <a:rPr lang="cs-CZ" dirty="0" smtClean="0"/>
              <a:t>Jaký by měl být další postup ze strany laboratoře?</a:t>
            </a:r>
          </a:p>
          <a:p>
            <a:r>
              <a:rPr lang="cs-CZ" dirty="0" smtClean="0"/>
              <a:t>Jaký postup bychom čekali ze strany ošetřujícího lékaře?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558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ŠS, </a:t>
            </a:r>
            <a:r>
              <a:rPr lang="cs-CZ" dirty="0"/>
              <a:t>1992, </a:t>
            </a:r>
            <a:r>
              <a:rPr lang="cs-CZ" dirty="0" smtClean="0"/>
              <a:t>DM 1. typu, nauzea - zvracení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37" y="1966302"/>
            <a:ext cx="10411849" cy="4351338"/>
          </a:xfrm>
        </p:spPr>
      </p:pic>
    </p:spTree>
    <p:extLst>
      <p:ext uri="{BB962C8B-B14F-4D97-AF65-F5344CB8AC3E}">
        <p14:creationId xmlns:p14="http://schemas.microsoft.com/office/powerpoint/2010/main" val="102267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ŠS, 1992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48" y="1825625"/>
            <a:ext cx="9882303" cy="4351338"/>
          </a:xfrm>
        </p:spPr>
      </p:pic>
    </p:spTree>
    <p:extLst>
      <p:ext uri="{BB962C8B-B14F-4D97-AF65-F5344CB8AC3E}">
        <p14:creationId xmlns:p14="http://schemas.microsoft.com/office/powerpoint/2010/main" val="275714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ŠS, 1992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02923"/>
            <a:ext cx="10515600" cy="3196742"/>
          </a:xfrm>
        </p:spPr>
      </p:pic>
      <p:pic>
        <p:nvPicPr>
          <p:cNvPr id="5" name="Zástupný symbol pro obsah 3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026" y="366528"/>
            <a:ext cx="2164364" cy="132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151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ŠS, </a:t>
            </a:r>
            <a:r>
              <a:rPr lang="cs-CZ" dirty="0" smtClean="0"/>
              <a:t>1992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Kalium v plazmě 5,0 </a:t>
            </a:r>
            <a:r>
              <a:rPr lang="cs-CZ" dirty="0" err="1" smtClean="0"/>
              <a:t>mmol</a:t>
            </a:r>
            <a:r>
              <a:rPr lang="cs-CZ" dirty="0" smtClean="0"/>
              <a:t>/L v 17.59 – je to laboratorní chyba?</a:t>
            </a:r>
          </a:p>
          <a:p>
            <a:r>
              <a:rPr lang="cs-CZ" dirty="0" smtClean="0"/>
              <a:t>Pokud ano, čím by mohla být způsobená?</a:t>
            </a:r>
          </a:p>
          <a:p>
            <a:r>
              <a:rPr lang="cs-CZ" dirty="0" smtClean="0"/>
              <a:t>Pokud ne, čím by mohla být způsobená?</a:t>
            </a:r>
          </a:p>
          <a:p>
            <a:r>
              <a:rPr lang="cs-CZ" dirty="0" smtClean="0"/>
              <a:t>Jakou základní poruchu ABR zde vidíte?</a:t>
            </a:r>
          </a:p>
          <a:p>
            <a:r>
              <a:rPr lang="cs-CZ" dirty="0" smtClean="0"/>
              <a:t>Kombinaci s jakou další poruchu ABR je možné na základě anamnézy  očekávat?</a:t>
            </a:r>
          </a:p>
          <a:p>
            <a:r>
              <a:rPr lang="cs-CZ" dirty="0" smtClean="0"/>
              <a:t>Zhodnoť </a:t>
            </a:r>
            <a:r>
              <a:rPr lang="cs-CZ" dirty="0" err="1" smtClean="0"/>
              <a:t>markery</a:t>
            </a:r>
            <a:r>
              <a:rPr lang="cs-CZ" dirty="0" smtClean="0"/>
              <a:t> zánětu.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062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ČV, 2017, </a:t>
            </a:r>
            <a:r>
              <a:rPr lang="cs-CZ" dirty="0" err="1" smtClean="0"/>
              <a:t>febrilie</a:t>
            </a:r>
            <a:r>
              <a:rPr lang="cs-CZ" dirty="0" smtClean="0"/>
              <a:t>, bledost, </a:t>
            </a:r>
            <a:r>
              <a:rPr lang="cs-CZ" dirty="0" err="1" smtClean="0"/>
              <a:t>prekolaps</a:t>
            </a:r>
            <a:r>
              <a:rPr lang="cs-CZ" dirty="0" smtClean="0"/>
              <a:t>. stavy 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92" y="1849071"/>
            <a:ext cx="2912153" cy="4351338"/>
          </a:xfr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994" y="1536119"/>
            <a:ext cx="4172532" cy="497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1373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183</Words>
  <Application>Microsoft Office PowerPoint</Application>
  <PresentationFormat>Širokoúhlá obrazovka</PresentationFormat>
  <Paragraphs>28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Kazu2</vt:lpstr>
      <vt:lpstr>PM, 1981, dosud zdravá, po autonehodě</vt:lpstr>
      <vt:lpstr>PM, 1981 </vt:lpstr>
      <vt:lpstr>PM, 1981</vt:lpstr>
      <vt:lpstr>ŠS, 1992, DM 1. typu, nauzea - zvracení </vt:lpstr>
      <vt:lpstr>ŠS, 1992</vt:lpstr>
      <vt:lpstr>ŠS, 1992</vt:lpstr>
      <vt:lpstr>ŠS, 1992</vt:lpstr>
      <vt:lpstr>ČV, 2017, febrilie, bledost, prekolaps. stavy </vt:lpstr>
      <vt:lpstr>ČV, 2017 – nátěr periferní krve</vt:lpstr>
      <vt:lpstr>ČV, 2017</vt:lpstr>
      <vt:lpstr>ČV, 2017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Kazu2</dc:title>
  <dc:creator>Bernaskova Hana</dc:creator>
  <cp:lastModifiedBy>Bernaskova Hana</cp:lastModifiedBy>
  <cp:revision>30</cp:revision>
  <dcterms:created xsi:type="dcterms:W3CDTF">2024-03-26T09:34:51Z</dcterms:created>
  <dcterms:modified xsi:type="dcterms:W3CDTF">2024-04-08T07:41:04Z</dcterms:modified>
</cp:coreProperties>
</file>