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notesSlides/notesSlide3.xml" ContentType="application/vnd.openxmlformats-officedocument.presentationml.notesSlid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4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notesSlides/notesSlide5.xml" ContentType="application/vnd.openxmlformats-officedocument.presentationml.notesSlide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6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7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  <p:sldId id="263" r:id="rId9"/>
    <p:sldId id="265" r:id="rId10"/>
    <p:sldId id="266" r:id="rId11"/>
    <p:sldId id="258" r:id="rId12"/>
    <p:sldId id="267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custDataLst>
    <p:tags r:id="rId27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9690A-1849-4F62-9D7B-3335F7A17785}" type="doc">
      <dgm:prSet loTypeId="urn:microsoft.com/office/officeart/2005/8/layout/hProcess11" loCatId="process" qsTypeId="urn:microsoft.com/office/officeart/2005/8/quickstyle/simple1" qsCatId="simple" csTypeId="urn:microsoft.com/office/officeart/2005/8/colors/accent3_1" csCatId="accent3" phldr="1"/>
      <dgm:spPr/>
    </dgm:pt>
    <dgm:pt modelId="{F95454D9-7B03-4D1A-B219-84195146A552}">
      <dgm:prSet phldrT="[Text]"/>
      <dgm:spPr/>
      <dgm:t>
        <a:bodyPr/>
        <a:lstStyle/>
        <a:p>
          <a:r>
            <a:rPr lang="cs-CZ" dirty="0" smtClean="0"/>
            <a:t>CK-MB</a:t>
          </a:r>
          <a:endParaRPr lang="cs-CZ" dirty="0"/>
        </a:p>
      </dgm:t>
    </dgm:pt>
    <dgm:pt modelId="{B6506AC6-7879-4835-8290-94A730605F66}" type="sibTrans" cxnId="{77DB5ED5-AB97-4E5C-97EC-7DD05EBEBF54}">
      <dgm:prSet/>
      <dgm:spPr/>
      <dgm:t>
        <a:bodyPr/>
        <a:lstStyle/>
        <a:p>
          <a:endParaRPr lang="cs-CZ"/>
        </a:p>
      </dgm:t>
    </dgm:pt>
    <dgm:pt modelId="{E3CB9649-5493-4CC5-BB55-E2EA3AE6CFC3}" type="parTrans" cxnId="{77DB5ED5-AB97-4E5C-97EC-7DD05EBEBF54}">
      <dgm:prSet/>
      <dgm:spPr/>
      <dgm:t>
        <a:bodyPr/>
        <a:lstStyle/>
        <a:p>
          <a:endParaRPr lang="cs-CZ"/>
        </a:p>
      </dgm:t>
    </dgm:pt>
    <dgm:pt modelId="{31505FCD-7CE9-4F49-A3B0-9F6870A268AF}">
      <dgm:prSet phldrT="[Text]"/>
      <dgm:spPr/>
      <dgm:t>
        <a:bodyPr/>
        <a:lstStyle/>
        <a:p>
          <a:r>
            <a:rPr lang="cs-CZ" dirty="0" smtClean="0"/>
            <a:t>Troponiny</a:t>
          </a:r>
          <a:endParaRPr lang="cs-CZ" dirty="0"/>
        </a:p>
      </dgm:t>
    </dgm:pt>
    <dgm:pt modelId="{355971C9-07BE-4ECB-A434-84ED492E2073}" type="sibTrans" cxnId="{3357A553-3150-44B2-9CE5-1BC5231CD440}">
      <dgm:prSet/>
      <dgm:spPr/>
      <dgm:t>
        <a:bodyPr/>
        <a:lstStyle/>
        <a:p>
          <a:endParaRPr lang="cs-CZ"/>
        </a:p>
      </dgm:t>
    </dgm:pt>
    <dgm:pt modelId="{59D4F4D8-5FC1-4EE8-8A81-68C3F3275D47}" type="parTrans" cxnId="{3357A553-3150-44B2-9CE5-1BC5231CD440}">
      <dgm:prSet/>
      <dgm:spPr/>
      <dgm:t>
        <a:bodyPr/>
        <a:lstStyle/>
        <a:p>
          <a:endParaRPr lang="cs-CZ"/>
        </a:p>
      </dgm:t>
    </dgm:pt>
    <dgm:pt modelId="{C323275D-AFF9-4872-A629-A6A0ACFD5F0B}">
      <dgm:prSet phldrT="[Text]"/>
      <dgm:spPr/>
      <dgm:t>
        <a:bodyPr/>
        <a:lstStyle/>
        <a:p>
          <a:r>
            <a:rPr lang="cs-CZ" dirty="0" smtClean="0"/>
            <a:t>myoglobin</a:t>
          </a:r>
          <a:endParaRPr lang="cs-CZ" dirty="0"/>
        </a:p>
      </dgm:t>
    </dgm:pt>
    <dgm:pt modelId="{8F4E8BC0-FC35-4415-8EEA-3D98CCA3A8A9}" type="sibTrans" cxnId="{A19F5C14-05C5-4F6C-A21F-DCC3BE20359C}">
      <dgm:prSet/>
      <dgm:spPr/>
      <dgm:t>
        <a:bodyPr/>
        <a:lstStyle/>
        <a:p>
          <a:endParaRPr lang="cs-CZ"/>
        </a:p>
      </dgm:t>
    </dgm:pt>
    <dgm:pt modelId="{DBF21D92-93E0-4C0A-AB96-711BFD6E0965}" type="parTrans" cxnId="{A19F5C14-05C5-4F6C-A21F-DCC3BE20359C}">
      <dgm:prSet/>
      <dgm:spPr/>
      <dgm:t>
        <a:bodyPr/>
        <a:lstStyle/>
        <a:p>
          <a:endParaRPr lang="cs-CZ"/>
        </a:p>
      </dgm:t>
    </dgm:pt>
    <dgm:pt modelId="{949B3ACE-4D61-4D69-968C-8E293630FD6A}">
      <dgm:prSet phldrT="[Text]"/>
      <dgm:spPr/>
      <dgm:t>
        <a:bodyPr/>
        <a:lstStyle/>
        <a:p>
          <a:r>
            <a:rPr lang="cs-CZ" dirty="0" err="1" smtClean="0"/>
            <a:t>hs</a:t>
          </a:r>
          <a:r>
            <a:rPr lang="cs-CZ" dirty="0" smtClean="0"/>
            <a:t> Troponiny</a:t>
          </a:r>
          <a:endParaRPr lang="cs-CZ" dirty="0"/>
        </a:p>
      </dgm:t>
    </dgm:pt>
    <dgm:pt modelId="{592F9C1B-93F6-4CD7-8DE7-290817CED793}" type="sibTrans" cxnId="{564ABA70-399B-4298-9543-BCB8DC5EC744}">
      <dgm:prSet/>
      <dgm:spPr/>
      <dgm:t>
        <a:bodyPr/>
        <a:lstStyle/>
        <a:p>
          <a:endParaRPr lang="cs-CZ"/>
        </a:p>
      </dgm:t>
    </dgm:pt>
    <dgm:pt modelId="{1E9A1124-9CF1-4ADD-8FC0-AF364406E100}" type="parTrans" cxnId="{564ABA70-399B-4298-9543-BCB8DC5EC744}">
      <dgm:prSet/>
      <dgm:spPr/>
      <dgm:t>
        <a:bodyPr/>
        <a:lstStyle/>
        <a:p>
          <a:endParaRPr lang="cs-CZ"/>
        </a:p>
      </dgm:t>
    </dgm:pt>
    <dgm:pt modelId="{7F47F372-EE3B-4F70-92A0-E4ABDF93C471}" type="pres">
      <dgm:prSet presAssocID="{5349690A-1849-4F62-9D7B-3335F7A17785}" presName="Name0" presStyleCnt="0">
        <dgm:presLayoutVars>
          <dgm:dir/>
          <dgm:resizeHandles val="exact"/>
        </dgm:presLayoutVars>
      </dgm:prSet>
      <dgm:spPr/>
    </dgm:pt>
    <dgm:pt modelId="{31FE1C2B-E091-4F47-9DE0-167A62634536}" type="pres">
      <dgm:prSet presAssocID="{5349690A-1849-4F62-9D7B-3335F7A17785}" presName="arrow" presStyleLbl="bgShp" presStyleIdx="0" presStyleCnt="1"/>
      <dgm:spPr/>
    </dgm:pt>
    <dgm:pt modelId="{2B36E871-3614-4AEC-B3B1-C6E95662F14D}" type="pres">
      <dgm:prSet presAssocID="{5349690A-1849-4F62-9D7B-3335F7A17785}" presName="points" presStyleCnt="0"/>
      <dgm:spPr/>
    </dgm:pt>
    <dgm:pt modelId="{F5FA2C01-E2BC-420B-9107-58718E7E3806}" type="pres">
      <dgm:prSet presAssocID="{949B3ACE-4D61-4D69-968C-8E293630FD6A}" presName="compositeA" presStyleCnt="0"/>
      <dgm:spPr/>
    </dgm:pt>
    <dgm:pt modelId="{06A3F9D6-C345-458D-8FB6-5DC4F8FF7BB4}" type="pres">
      <dgm:prSet presAssocID="{949B3ACE-4D61-4D69-968C-8E293630FD6A}" presName="textA" presStyleLbl="revTx" presStyleIdx="0" presStyleCnt="4" custScaleX="13460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72858F-8C34-43A5-8150-4E3141B0C84F}" type="pres">
      <dgm:prSet presAssocID="{949B3ACE-4D61-4D69-968C-8E293630FD6A}" presName="circleA" presStyleLbl="node1" presStyleIdx="0" presStyleCnt="4"/>
      <dgm:spPr/>
    </dgm:pt>
    <dgm:pt modelId="{54A77C0B-7412-4ADF-9C9B-C0E6B2BBC4BD}" type="pres">
      <dgm:prSet presAssocID="{949B3ACE-4D61-4D69-968C-8E293630FD6A}" presName="spaceA" presStyleCnt="0"/>
      <dgm:spPr/>
    </dgm:pt>
    <dgm:pt modelId="{67E9DAAE-1A40-4135-B687-B85B6E52D109}" type="pres">
      <dgm:prSet presAssocID="{592F9C1B-93F6-4CD7-8DE7-290817CED793}" presName="space" presStyleCnt="0"/>
      <dgm:spPr/>
    </dgm:pt>
    <dgm:pt modelId="{FDAF8F1B-3B13-43A4-999E-72F703B8502C}" type="pres">
      <dgm:prSet presAssocID="{C323275D-AFF9-4872-A629-A6A0ACFD5F0B}" presName="compositeB" presStyleCnt="0"/>
      <dgm:spPr/>
    </dgm:pt>
    <dgm:pt modelId="{5178429B-E5A4-46A6-BEF8-D0CA0BDBE8FE}" type="pres">
      <dgm:prSet presAssocID="{C323275D-AFF9-4872-A629-A6A0ACFD5F0B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6F7394-A5DD-4C7D-A8A1-F17407CD3A90}" type="pres">
      <dgm:prSet presAssocID="{C323275D-AFF9-4872-A629-A6A0ACFD5F0B}" presName="circleB" presStyleLbl="node1" presStyleIdx="1" presStyleCnt="4"/>
      <dgm:spPr/>
    </dgm:pt>
    <dgm:pt modelId="{66423C61-F65A-43BF-85AC-CB8EE0116FCA}" type="pres">
      <dgm:prSet presAssocID="{C323275D-AFF9-4872-A629-A6A0ACFD5F0B}" presName="spaceB" presStyleCnt="0"/>
      <dgm:spPr/>
    </dgm:pt>
    <dgm:pt modelId="{55C3AE1D-D4DC-4B16-BD60-0FEB587A074B}" type="pres">
      <dgm:prSet presAssocID="{8F4E8BC0-FC35-4415-8EEA-3D98CCA3A8A9}" presName="space" presStyleCnt="0"/>
      <dgm:spPr/>
    </dgm:pt>
    <dgm:pt modelId="{F5E1160E-3F5F-4EFE-B948-9E140D8CE71C}" type="pres">
      <dgm:prSet presAssocID="{31505FCD-7CE9-4F49-A3B0-9F6870A268AF}" presName="compositeA" presStyleCnt="0"/>
      <dgm:spPr/>
    </dgm:pt>
    <dgm:pt modelId="{2A4C0223-B1CD-46DD-B385-57175B9E248F}" type="pres">
      <dgm:prSet presAssocID="{31505FCD-7CE9-4F49-A3B0-9F6870A268AF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E76D26-8B93-4828-9145-1E13DCA1F6A4}" type="pres">
      <dgm:prSet presAssocID="{31505FCD-7CE9-4F49-A3B0-9F6870A268AF}" presName="circleA" presStyleLbl="node1" presStyleIdx="2" presStyleCnt="4"/>
      <dgm:spPr/>
    </dgm:pt>
    <dgm:pt modelId="{8E4024B5-C509-45A4-AAF9-8316B55E37AF}" type="pres">
      <dgm:prSet presAssocID="{31505FCD-7CE9-4F49-A3B0-9F6870A268AF}" presName="spaceA" presStyleCnt="0"/>
      <dgm:spPr/>
    </dgm:pt>
    <dgm:pt modelId="{8C9A2383-C195-48A4-B7D7-4E99EBE748B3}" type="pres">
      <dgm:prSet presAssocID="{355971C9-07BE-4ECB-A434-84ED492E2073}" presName="space" presStyleCnt="0"/>
      <dgm:spPr/>
    </dgm:pt>
    <dgm:pt modelId="{1D29CDC8-5ADF-4270-845C-603185D28553}" type="pres">
      <dgm:prSet presAssocID="{F95454D9-7B03-4D1A-B219-84195146A552}" presName="compositeB" presStyleCnt="0"/>
      <dgm:spPr/>
    </dgm:pt>
    <dgm:pt modelId="{5D7AEB9E-FB6A-4F31-A9DA-575A08C2DB37}" type="pres">
      <dgm:prSet presAssocID="{F95454D9-7B03-4D1A-B219-84195146A552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B43333-D524-4293-BE7B-216D07934187}" type="pres">
      <dgm:prSet presAssocID="{F95454D9-7B03-4D1A-B219-84195146A552}" presName="circleB" presStyleLbl="node1" presStyleIdx="3" presStyleCnt="4"/>
      <dgm:spPr/>
    </dgm:pt>
    <dgm:pt modelId="{E870826D-D756-41E1-8135-32C8CB60934A}" type="pres">
      <dgm:prSet presAssocID="{F95454D9-7B03-4D1A-B219-84195146A552}" presName="spaceB" presStyleCnt="0"/>
      <dgm:spPr/>
    </dgm:pt>
  </dgm:ptLst>
  <dgm:cxnLst>
    <dgm:cxn modelId="{A19F5C14-05C5-4F6C-A21F-DCC3BE20359C}" srcId="{5349690A-1849-4F62-9D7B-3335F7A17785}" destId="{C323275D-AFF9-4872-A629-A6A0ACFD5F0B}" srcOrd="1" destOrd="0" parTransId="{DBF21D92-93E0-4C0A-AB96-711BFD6E0965}" sibTransId="{8F4E8BC0-FC35-4415-8EEA-3D98CCA3A8A9}"/>
    <dgm:cxn modelId="{1828AFD6-02B8-4B14-A686-260DF627E842}" type="presOf" srcId="{5349690A-1849-4F62-9D7B-3335F7A17785}" destId="{7F47F372-EE3B-4F70-92A0-E4ABDF93C471}" srcOrd="0" destOrd="0" presId="urn:microsoft.com/office/officeart/2005/8/layout/hProcess11"/>
    <dgm:cxn modelId="{9DEE486F-A90A-42EA-9CD9-57D33E030460}" type="presOf" srcId="{F95454D9-7B03-4D1A-B219-84195146A552}" destId="{5D7AEB9E-FB6A-4F31-A9DA-575A08C2DB37}" srcOrd="0" destOrd="0" presId="urn:microsoft.com/office/officeart/2005/8/layout/hProcess11"/>
    <dgm:cxn modelId="{414E1BC7-6195-4F77-9E61-D10BBA735921}" type="presOf" srcId="{31505FCD-7CE9-4F49-A3B0-9F6870A268AF}" destId="{2A4C0223-B1CD-46DD-B385-57175B9E248F}" srcOrd="0" destOrd="0" presId="urn:microsoft.com/office/officeart/2005/8/layout/hProcess11"/>
    <dgm:cxn modelId="{CFFAB131-7A13-4857-82A0-779A446D9A2E}" type="presOf" srcId="{C323275D-AFF9-4872-A629-A6A0ACFD5F0B}" destId="{5178429B-E5A4-46A6-BEF8-D0CA0BDBE8FE}" srcOrd="0" destOrd="0" presId="urn:microsoft.com/office/officeart/2005/8/layout/hProcess11"/>
    <dgm:cxn modelId="{F3F3F49F-A400-4F51-B3CE-781110AD4998}" type="presOf" srcId="{949B3ACE-4D61-4D69-968C-8E293630FD6A}" destId="{06A3F9D6-C345-458D-8FB6-5DC4F8FF7BB4}" srcOrd="0" destOrd="0" presId="urn:microsoft.com/office/officeart/2005/8/layout/hProcess11"/>
    <dgm:cxn modelId="{77DB5ED5-AB97-4E5C-97EC-7DD05EBEBF54}" srcId="{5349690A-1849-4F62-9D7B-3335F7A17785}" destId="{F95454D9-7B03-4D1A-B219-84195146A552}" srcOrd="3" destOrd="0" parTransId="{E3CB9649-5493-4CC5-BB55-E2EA3AE6CFC3}" sibTransId="{B6506AC6-7879-4835-8290-94A730605F66}"/>
    <dgm:cxn modelId="{564ABA70-399B-4298-9543-BCB8DC5EC744}" srcId="{5349690A-1849-4F62-9D7B-3335F7A17785}" destId="{949B3ACE-4D61-4D69-968C-8E293630FD6A}" srcOrd="0" destOrd="0" parTransId="{1E9A1124-9CF1-4ADD-8FC0-AF364406E100}" sibTransId="{592F9C1B-93F6-4CD7-8DE7-290817CED793}"/>
    <dgm:cxn modelId="{3357A553-3150-44B2-9CE5-1BC5231CD440}" srcId="{5349690A-1849-4F62-9D7B-3335F7A17785}" destId="{31505FCD-7CE9-4F49-A3B0-9F6870A268AF}" srcOrd="2" destOrd="0" parTransId="{59D4F4D8-5FC1-4EE8-8A81-68C3F3275D47}" sibTransId="{355971C9-07BE-4ECB-A434-84ED492E2073}"/>
    <dgm:cxn modelId="{63AA26CC-E721-4FC1-954A-2447E21F15AA}" type="presParOf" srcId="{7F47F372-EE3B-4F70-92A0-E4ABDF93C471}" destId="{31FE1C2B-E091-4F47-9DE0-167A62634536}" srcOrd="0" destOrd="0" presId="urn:microsoft.com/office/officeart/2005/8/layout/hProcess11"/>
    <dgm:cxn modelId="{DDED7106-9888-4C8B-AD59-C8469DAB58A7}" type="presParOf" srcId="{7F47F372-EE3B-4F70-92A0-E4ABDF93C471}" destId="{2B36E871-3614-4AEC-B3B1-C6E95662F14D}" srcOrd="1" destOrd="0" presId="urn:microsoft.com/office/officeart/2005/8/layout/hProcess11"/>
    <dgm:cxn modelId="{51115DFF-F23C-4758-93C8-075DCA923851}" type="presParOf" srcId="{2B36E871-3614-4AEC-B3B1-C6E95662F14D}" destId="{F5FA2C01-E2BC-420B-9107-58718E7E3806}" srcOrd="0" destOrd="0" presId="urn:microsoft.com/office/officeart/2005/8/layout/hProcess11"/>
    <dgm:cxn modelId="{487A53CE-7CEB-4595-B302-F1B9D836728B}" type="presParOf" srcId="{F5FA2C01-E2BC-420B-9107-58718E7E3806}" destId="{06A3F9D6-C345-458D-8FB6-5DC4F8FF7BB4}" srcOrd="0" destOrd="0" presId="urn:microsoft.com/office/officeart/2005/8/layout/hProcess11"/>
    <dgm:cxn modelId="{2A535A19-08DF-491C-A31C-F996E0EEEFD9}" type="presParOf" srcId="{F5FA2C01-E2BC-420B-9107-58718E7E3806}" destId="{B072858F-8C34-43A5-8150-4E3141B0C84F}" srcOrd="1" destOrd="0" presId="urn:microsoft.com/office/officeart/2005/8/layout/hProcess11"/>
    <dgm:cxn modelId="{A7AE3E5C-6B51-4212-866A-36C872369656}" type="presParOf" srcId="{F5FA2C01-E2BC-420B-9107-58718E7E3806}" destId="{54A77C0B-7412-4ADF-9C9B-C0E6B2BBC4BD}" srcOrd="2" destOrd="0" presId="urn:microsoft.com/office/officeart/2005/8/layout/hProcess11"/>
    <dgm:cxn modelId="{80C5623F-E453-4A9F-83C1-B4C28DF582B7}" type="presParOf" srcId="{2B36E871-3614-4AEC-B3B1-C6E95662F14D}" destId="{67E9DAAE-1A40-4135-B687-B85B6E52D109}" srcOrd="1" destOrd="0" presId="urn:microsoft.com/office/officeart/2005/8/layout/hProcess11"/>
    <dgm:cxn modelId="{DFDBB243-4D6F-42C6-92B2-57BB258C8CF3}" type="presParOf" srcId="{2B36E871-3614-4AEC-B3B1-C6E95662F14D}" destId="{FDAF8F1B-3B13-43A4-999E-72F703B8502C}" srcOrd="2" destOrd="0" presId="urn:microsoft.com/office/officeart/2005/8/layout/hProcess11"/>
    <dgm:cxn modelId="{0D4BD8E1-75A7-432A-A3AB-986E501BC80C}" type="presParOf" srcId="{FDAF8F1B-3B13-43A4-999E-72F703B8502C}" destId="{5178429B-E5A4-46A6-BEF8-D0CA0BDBE8FE}" srcOrd="0" destOrd="0" presId="urn:microsoft.com/office/officeart/2005/8/layout/hProcess11"/>
    <dgm:cxn modelId="{59EE187B-3CA3-4E1B-9A84-027248F6F1C1}" type="presParOf" srcId="{FDAF8F1B-3B13-43A4-999E-72F703B8502C}" destId="{E26F7394-A5DD-4C7D-A8A1-F17407CD3A90}" srcOrd="1" destOrd="0" presId="urn:microsoft.com/office/officeart/2005/8/layout/hProcess11"/>
    <dgm:cxn modelId="{B39212B9-4B7E-4306-B1EC-61C4601E54AE}" type="presParOf" srcId="{FDAF8F1B-3B13-43A4-999E-72F703B8502C}" destId="{66423C61-F65A-43BF-85AC-CB8EE0116FCA}" srcOrd="2" destOrd="0" presId="urn:microsoft.com/office/officeart/2005/8/layout/hProcess11"/>
    <dgm:cxn modelId="{A8D3D057-8ACE-48BC-A628-F2033EB2DA1A}" type="presParOf" srcId="{2B36E871-3614-4AEC-B3B1-C6E95662F14D}" destId="{55C3AE1D-D4DC-4B16-BD60-0FEB587A074B}" srcOrd="3" destOrd="0" presId="urn:microsoft.com/office/officeart/2005/8/layout/hProcess11"/>
    <dgm:cxn modelId="{32E34665-36EC-4B0A-A4E0-F5ACEDED2FB4}" type="presParOf" srcId="{2B36E871-3614-4AEC-B3B1-C6E95662F14D}" destId="{F5E1160E-3F5F-4EFE-B948-9E140D8CE71C}" srcOrd="4" destOrd="0" presId="urn:microsoft.com/office/officeart/2005/8/layout/hProcess11"/>
    <dgm:cxn modelId="{5CD0FCA9-3DB1-48A4-A0D7-CEE487A5689B}" type="presParOf" srcId="{F5E1160E-3F5F-4EFE-B948-9E140D8CE71C}" destId="{2A4C0223-B1CD-46DD-B385-57175B9E248F}" srcOrd="0" destOrd="0" presId="urn:microsoft.com/office/officeart/2005/8/layout/hProcess11"/>
    <dgm:cxn modelId="{676F7468-7893-48E0-A075-61ABD7CD72F8}" type="presParOf" srcId="{F5E1160E-3F5F-4EFE-B948-9E140D8CE71C}" destId="{19E76D26-8B93-4828-9145-1E13DCA1F6A4}" srcOrd="1" destOrd="0" presId="urn:microsoft.com/office/officeart/2005/8/layout/hProcess11"/>
    <dgm:cxn modelId="{FF55029A-4290-4955-A013-EFEA61D5E3A6}" type="presParOf" srcId="{F5E1160E-3F5F-4EFE-B948-9E140D8CE71C}" destId="{8E4024B5-C509-45A4-AAF9-8316B55E37AF}" srcOrd="2" destOrd="0" presId="urn:microsoft.com/office/officeart/2005/8/layout/hProcess11"/>
    <dgm:cxn modelId="{78EBBD3C-4683-46F2-8395-54FBCCE33EE9}" type="presParOf" srcId="{2B36E871-3614-4AEC-B3B1-C6E95662F14D}" destId="{8C9A2383-C195-48A4-B7D7-4E99EBE748B3}" srcOrd="5" destOrd="0" presId="urn:microsoft.com/office/officeart/2005/8/layout/hProcess11"/>
    <dgm:cxn modelId="{FB457A3A-0749-4163-9491-778FD335C061}" type="presParOf" srcId="{2B36E871-3614-4AEC-B3B1-C6E95662F14D}" destId="{1D29CDC8-5ADF-4270-845C-603185D28553}" srcOrd="6" destOrd="0" presId="urn:microsoft.com/office/officeart/2005/8/layout/hProcess11"/>
    <dgm:cxn modelId="{5F75A7ED-63C8-4415-A8B5-E6E689B386B7}" type="presParOf" srcId="{1D29CDC8-5ADF-4270-845C-603185D28553}" destId="{5D7AEB9E-FB6A-4F31-A9DA-575A08C2DB37}" srcOrd="0" destOrd="0" presId="urn:microsoft.com/office/officeart/2005/8/layout/hProcess11"/>
    <dgm:cxn modelId="{A7D9737F-FCFB-44DA-B23E-0639292232FA}" type="presParOf" srcId="{1D29CDC8-5ADF-4270-845C-603185D28553}" destId="{78B43333-D524-4293-BE7B-216D07934187}" srcOrd="1" destOrd="0" presId="urn:microsoft.com/office/officeart/2005/8/layout/hProcess11"/>
    <dgm:cxn modelId="{A16B8597-F36D-45F6-AA9E-3CD8E28CFD61}" type="presParOf" srcId="{1D29CDC8-5ADF-4270-845C-603185D28553}" destId="{E870826D-D756-41E1-8135-32C8CB60934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E1C2B-E091-4F47-9DE0-167A62634536}">
      <dsp:nvSpPr>
        <dsp:cNvPr id="0" name=""/>
        <dsp:cNvSpPr/>
      </dsp:nvSpPr>
      <dsp:spPr>
        <a:xfrm>
          <a:off x="0" y="1219199"/>
          <a:ext cx="8344826" cy="1625600"/>
        </a:xfrm>
        <a:prstGeom prst="notched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3F9D6-C345-458D-8FB6-5DC4F8FF7BB4}">
      <dsp:nvSpPr>
        <dsp:cNvPr id="0" name=""/>
        <dsp:cNvSpPr/>
      </dsp:nvSpPr>
      <dsp:spPr>
        <a:xfrm>
          <a:off x="115" y="0"/>
          <a:ext cx="2248380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err="1" smtClean="0"/>
            <a:t>hs</a:t>
          </a:r>
          <a:r>
            <a:rPr lang="cs-CZ" sz="2400" kern="1200" dirty="0" smtClean="0"/>
            <a:t> Troponiny</a:t>
          </a:r>
          <a:endParaRPr lang="cs-CZ" sz="2400" kern="1200" dirty="0"/>
        </a:p>
      </dsp:txBody>
      <dsp:txXfrm>
        <a:off x="115" y="0"/>
        <a:ext cx="2248380" cy="1625600"/>
      </dsp:txXfrm>
    </dsp:sp>
    <dsp:sp modelId="{B072858F-8C34-43A5-8150-4E3141B0C84F}">
      <dsp:nvSpPr>
        <dsp:cNvPr id="0" name=""/>
        <dsp:cNvSpPr/>
      </dsp:nvSpPr>
      <dsp:spPr>
        <a:xfrm>
          <a:off x="921105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8429B-E5A4-46A6-BEF8-D0CA0BDBE8FE}">
      <dsp:nvSpPr>
        <dsp:cNvPr id="0" name=""/>
        <dsp:cNvSpPr/>
      </dsp:nvSpPr>
      <dsp:spPr>
        <a:xfrm>
          <a:off x="2332015" y="2438399"/>
          <a:ext cx="167039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myoglobin</a:t>
          </a:r>
          <a:endParaRPr lang="cs-CZ" sz="2400" kern="1200" dirty="0"/>
        </a:p>
      </dsp:txBody>
      <dsp:txXfrm>
        <a:off x="2332015" y="2438399"/>
        <a:ext cx="1670391" cy="1625600"/>
      </dsp:txXfrm>
    </dsp:sp>
    <dsp:sp modelId="{E26F7394-A5DD-4C7D-A8A1-F17407CD3A90}">
      <dsp:nvSpPr>
        <dsp:cNvPr id="0" name=""/>
        <dsp:cNvSpPr/>
      </dsp:nvSpPr>
      <dsp:spPr>
        <a:xfrm>
          <a:off x="2964010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C0223-B1CD-46DD-B385-57175B9E248F}">
      <dsp:nvSpPr>
        <dsp:cNvPr id="0" name=""/>
        <dsp:cNvSpPr/>
      </dsp:nvSpPr>
      <dsp:spPr>
        <a:xfrm>
          <a:off x="4085925" y="0"/>
          <a:ext cx="167039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Troponiny</a:t>
          </a:r>
          <a:endParaRPr lang="cs-CZ" sz="2400" kern="1200" dirty="0"/>
        </a:p>
      </dsp:txBody>
      <dsp:txXfrm>
        <a:off x="4085925" y="0"/>
        <a:ext cx="1670391" cy="1625600"/>
      </dsp:txXfrm>
    </dsp:sp>
    <dsp:sp modelId="{19E76D26-8B93-4828-9145-1E13DCA1F6A4}">
      <dsp:nvSpPr>
        <dsp:cNvPr id="0" name=""/>
        <dsp:cNvSpPr/>
      </dsp:nvSpPr>
      <dsp:spPr>
        <a:xfrm>
          <a:off x="4717921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AEB9E-FB6A-4F31-A9DA-575A08C2DB37}">
      <dsp:nvSpPr>
        <dsp:cNvPr id="0" name=""/>
        <dsp:cNvSpPr/>
      </dsp:nvSpPr>
      <dsp:spPr>
        <a:xfrm>
          <a:off x="5839836" y="2438399"/>
          <a:ext cx="167039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CK-MB</a:t>
          </a:r>
          <a:endParaRPr lang="cs-CZ" sz="2400" kern="1200" dirty="0"/>
        </a:p>
      </dsp:txBody>
      <dsp:txXfrm>
        <a:off x="5839836" y="2438399"/>
        <a:ext cx="1670391" cy="1625600"/>
      </dsp:txXfrm>
    </dsp:sp>
    <dsp:sp modelId="{78B43333-D524-4293-BE7B-216D07934187}">
      <dsp:nvSpPr>
        <dsp:cNvPr id="0" name=""/>
        <dsp:cNvSpPr/>
      </dsp:nvSpPr>
      <dsp:spPr>
        <a:xfrm>
          <a:off x="6471832" y="1828800"/>
          <a:ext cx="406400" cy="40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5F96-CF51-4D8B-9418-1C68DF4B478B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52D32-6C3C-457F-B52F-03BCA20857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19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ffdghdfhfghgfhfghfh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9C78DF-B188-430C-91C3-ADD80D29D1C5}" type="slidenum">
              <a:rPr lang="cs-CZ"/>
              <a:pPr eaLnBrk="1" hangingPunct="1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28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Obrázek:</a:t>
            </a:r>
            <a:r>
              <a:rPr lang="cs-CZ" baseline="0" dirty="0" smtClean="0"/>
              <a:t> http://en.wikipedia.org/wiki/File:Shoshanna_Lonstein_Gruss.jpg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863A-64BF-4177-9043-E89FB94662D3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37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>
                <a:effectLst/>
              </a:rPr>
              <a:t>Liebetrau</a:t>
            </a:r>
            <a:r>
              <a:rPr lang="cs-CZ" dirty="0" smtClean="0">
                <a:effectLst/>
              </a:rPr>
              <a:t>, C., </a:t>
            </a:r>
            <a:r>
              <a:rPr lang="cs-CZ" dirty="0" err="1" smtClean="0">
                <a:effectLst/>
              </a:rPr>
              <a:t>Möllmann</a:t>
            </a:r>
            <a:r>
              <a:rPr lang="cs-CZ" dirty="0" smtClean="0">
                <a:effectLst/>
              </a:rPr>
              <a:t>, H., </a:t>
            </a:r>
            <a:r>
              <a:rPr lang="cs-CZ" dirty="0" err="1" smtClean="0">
                <a:effectLst/>
              </a:rPr>
              <a:t>Nef</a:t>
            </a:r>
            <a:r>
              <a:rPr lang="cs-CZ" dirty="0" smtClean="0">
                <a:effectLst/>
              </a:rPr>
              <a:t>, H., </a:t>
            </a:r>
            <a:r>
              <a:rPr lang="cs-CZ" dirty="0" err="1" smtClean="0">
                <a:effectLst/>
              </a:rPr>
              <a:t>Szardien</a:t>
            </a:r>
            <a:r>
              <a:rPr lang="cs-CZ" dirty="0" smtClean="0">
                <a:effectLst/>
              </a:rPr>
              <a:t>, S., </a:t>
            </a:r>
            <a:r>
              <a:rPr lang="cs-CZ" dirty="0" err="1" smtClean="0">
                <a:effectLst/>
              </a:rPr>
              <a:t>Rixe</a:t>
            </a:r>
            <a:r>
              <a:rPr lang="cs-CZ" dirty="0" smtClean="0">
                <a:effectLst/>
              </a:rPr>
              <a:t>, J., </a:t>
            </a:r>
            <a:r>
              <a:rPr lang="cs-CZ" dirty="0" err="1" smtClean="0">
                <a:effectLst/>
              </a:rPr>
              <a:t>Troidl</a:t>
            </a:r>
            <a:r>
              <a:rPr lang="cs-CZ" dirty="0" smtClean="0">
                <a:effectLst/>
              </a:rPr>
              <a:t>, C., … </a:t>
            </a:r>
            <a:r>
              <a:rPr lang="cs-CZ" dirty="0" err="1" smtClean="0">
                <a:effectLst/>
              </a:rPr>
              <a:t>Hamm</a:t>
            </a:r>
            <a:r>
              <a:rPr lang="cs-CZ" dirty="0" smtClean="0">
                <a:effectLst/>
              </a:rPr>
              <a:t>, C. (2012). </a:t>
            </a:r>
            <a:r>
              <a:rPr lang="cs-CZ" dirty="0" err="1" smtClean="0">
                <a:effectLst/>
              </a:rPr>
              <a:t>Release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kinetics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of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cardiac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biomarkers</a:t>
            </a:r>
            <a:r>
              <a:rPr lang="cs-CZ" dirty="0" smtClean="0">
                <a:effectLst/>
              </a:rPr>
              <a:t> in </a:t>
            </a:r>
            <a:r>
              <a:rPr lang="cs-CZ" dirty="0" err="1" smtClean="0">
                <a:effectLst/>
              </a:rPr>
              <a:t>patients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undergoing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transcoronary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ablation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of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septal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hypertrophy</a:t>
            </a:r>
            <a:r>
              <a:rPr lang="cs-CZ" dirty="0" smtClean="0">
                <a:effectLst/>
              </a:rPr>
              <a:t>. </a:t>
            </a:r>
            <a:r>
              <a:rPr lang="cs-CZ" i="1" dirty="0" err="1" smtClean="0">
                <a:effectLst/>
              </a:rPr>
              <a:t>Clinical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Chemistry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58</a:t>
            </a:r>
            <a:r>
              <a:rPr lang="cs-CZ" dirty="0" smtClean="0">
                <a:effectLst/>
              </a:rPr>
              <a:t>(6), 1049–1054. doi:10.1373/clinchem.2011.178129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F99-FCEC-4DF6-BBC8-A6B89808B5C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07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Důležité je však uvědomit si, že kardiální troponiny nestoupají pouze při ischemické nekróze myokardu – při akutním infarktu myokardu. Stoupají obecně při jakémkoliv poškození myokardu (</a:t>
            </a:r>
            <a:r>
              <a:rPr lang="cs-CZ" dirty="0" err="1" smtClean="0"/>
              <a:t>myocardial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). Na schématu jsou nejprve znázorněny 2 základní typy AIM (ischemie</a:t>
            </a:r>
            <a:r>
              <a:rPr lang="cs-CZ" baseline="0" dirty="0" smtClean="0"/>
              <a:t> plynoucí z uzávěru koronární arterie trombem nasedajícím na rupturu aterosklerotického plátu a ischemie způsobená nedostatečným zásobením myokardu kyslíkem vzhledem k jeho potřebě – např. při těžké anémii nebo při tachykardii u člověka s </a:t>
            </a:r>
            <a:r>
              <a:rPr lang="cs-CZ" baseline="0" dirty="0" err="1" smtClean="0"/>
              <a:t>ateroskleroticky</a:t>
            </a:r>
            <a:r>
              <a:rPr lang="cs-CZ" baseline="0" dirty="0" smtClean="0"/>
              <a:t> významně zúženými tepnami.</a:t>
            </a:r>
          </a:p>
          <a:p>
            <a:r>
              <a:rPr lang="cs-CZ" baseline="0" dirty="0" smtClean="0"/>
              <a:t>Další příčiny zvýšení kardiálních troponinů nejsou primárně spojeny s ischemií. Jedná se např. o zánět srdečního svalu – myokarditidu, mechanické poškození myokardu traumatem (např. náraz na volant při autonehodě), toxické vlivy (např. protinádorové léky ze skupiny antrachinonů nebo </a:t>
            </a:r>
            <a:r>
              <a:rPr lang="cs-CZ" baseline="0" dirty="0" err="1" smtClean="0"/>
              <a:t>herceptin</a:t>
            </a:r>
            <a:r>
              <a:rPr lang="cs-CZ" baseline="0" dirty="0" smtClean="0"/>
              <a:t> používaný v léčbě karcinomu prsu). Rovněž plicní embolie, hemodialýza, srdeční selhání nebo multiorgánové selhání patří mezi situace, kdy mohou být kardiální troponiny zvýšeny.</a:t>
            </a:r>
          </a:p>
          <a:p>
            <a:r>
              <a:rPr lang="cs-CZ" baseline="0" dirty="0" smtClean="0"/>
              <a:t>Souhrnně tedy lze říci, že kardiální troponiny se vyplavují pouze z myokardu. Akutní infarkt myokardu je však jen jednou z příčin jejich zvýšení. Ať již je příčina zvýšení kardiální troponinů jakákoliv, vždy znamená poškození myokardu a obvykle i horší prognózu pacienta.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19424-EBD2-4670-AD6D-AA6D77A5F8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162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>
                <a:effectLst/>
              </a:rPr>
              <a:t>Mueller</a:t>
            </a:r>
            <a:r>
              <a:rPr lang="cs-CZ" dirty="0" smtClean="0">
                <a:effectLst/>
              </a:rPr>
              <a:t>, C. (2014). </a:t>
            </a:r>
            <a:r>
              <a:rPr lang="cs-CZ" dirty="0" err="1" smtClean="0">
                <a:effectLst/>
              </a:rPr>
              <a:t>Biomarkers</a:t>
            </a:r>
            <a:r>
              <a:rPr lang="cs-CZ" dirty="0" smtClean="0">
                <a:effectLst/>
              </a:rPr>
              <a:t> and </a:t>
            </a:r>
            <a:r>
              <a:rPr lang="cs-CZ" dirty="0" err="1" smtClean="0">
                <a:effectLst/>
              </a:rPr>
              <a:t>acute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coronary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syndromes</a:t>
            </a:r>
            <a:r>
              <a:rPr lang="cs-CZ" dirty="0" smtClean="0">
                <a:effectLst/>
              </a:rPr>
              <a:t>: </a:t>
            </a:r>
            <a:r>
              <a:rPr lang="cs-CZ" dirty="0" err="1" smtClean="0">
                <a:effectLst/>
              </a:rPr>
              <a:t>an</a:t>
            </a:r>
            <a:r>
              <a:rPr lang="cs-CZ" dirty="0" smtClean="0">
                <a:effectLst/>
              </a:rPr>
              <a:t> update. </a:t>
            </a:r>
            <a:r>
              <a:rPr lang="cs-CZ" i="1" dirty="0" err="1" smtClean="0">
                <a:effectLst/>
              </a:rPr>
              <a:t>European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Heart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Journal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35</a:t>
            </a:r>
            <a:r>
              <a:rPr lang="cs-CZ" dirty="0" smtClean="0">
                <a:effectLst/>
              </a:rPr>
              <a:t>(9), 552–556. doi:10.1093/</a:t>
            </a:r>
            <a:r>
              <a:rPr lang="cs-CZ" dirty="0" err="1" smtClean="0">
                <a:effectLst/>
              </a:rPr>
              <a:t>eurheartj</a:t>
            </a:r>
            <a:r>
              <a:rPr lang="cs-CZ" dirty="0" smtClean="0">
                <a:effectLst/>
              </a:rPr>
              <a:t>/eht530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>
                <a:effectLst/>
              </a:rPr>
              <a:t>Twerenbold</a:t>
            </a:r>
            <a:r>
              <a:rPr lang="cs-CZ" dirty="0" smtClean="0">
                <a:effectLst/>
              </a:rPr>
              <a:t>, R., </a:t>
            </a:r>
            <a:r>
              <a:rPr lang="cs-CZ" dirty="0" err="1" smtClean="0">
                <a:effectLst/>
              </a:rPr>
              <a:t>Jaffe</a:t>
            </a:r>
            <a:r>
              <a:rPr lang="cs-CZ" dirty="0" smtClean="0">
                <a:effectLst/>
              </a:rPr>
              <a:t>, A., </a:t>
            </a:r>
            <a:r>
              <a:rPr lang="cs-CZ" dirty="0" err="1" smtClean="0">
                <a:effectLst/>
              </a:rPr>
              <a:t>Reichlin</a:t>
            </a:r>
            <a:r>
              <a:rPr lang="cs-CZ" dirty="0" smtClean="0">
                <a:effectLst/>
              </a:rPr>
              <a:t>, T., Reiter, M., &amp; </a:t>
            </a:r>
            <a:r>
              <a:rPr lang="cs-CZ" dirty="0" err="1" smtClean="0">
                <a:effectLst/>
              </a:rPr>
              <a:t>Mueller</a:t>
            </a:r>
            <a:r>
              <a:rPr lang="cs-CZ" dirty="0" smtClean="0">
                <a:effectLst/>
              </a:rPr>
              <a:t>, C. (2012). </a:t>
            </a:r>
            <a:r>
              <a:rPr lang="cs-CZ" dirty="0" err="1" smtClean="0">
                <a:effectLst/>
              </a:rPr>
              <a:t>High</a:t>
            </a:r>
            <a:r>
              <a:rPr lang="cs-CZ" dirty="0" smtClean="0">
                <a:effectLst/>
              </a:rPr>
              <a:t>-sensitive troponin T </a:t>
            </a:r>
            <a:r>
              <a:rPr lang="cs-CZ" dirty="0" err="1" smtClean="0">
                <a:effectLst/>
              </a:rPr>
              <a:t>measurements</a:t>
            </a:r>
            <a:r>
              <a:rPr lang="cs-CZ" dirty="0" smtClean="0">
                <a:effectLst/>
              </a:rPr>
              <a:t>: </a:t>
            </a:r>
            <a:r>
              <a:rPr lang="cs-CZ" dirty="0" err="1" smtClean="0">
                <a:effectLst/>
              </a:rPr>
              <a:t>what</a:t>
            </a:r>
            <a:r>
              <a:rPr lang="cs-CZ" dirty="0" smtClean="0">
                <a:effectLst/>
              </a:rPr>
              <a:t> do </a:t>
            </a:r>
            <a:r>
              <a:rPr lang="cs-CZ" dirty="0" err="1" smtClean="0">
                <a:effectLst/>
              </a:rPr>
              <a:t>we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gain</a:t>
            </a:r>
            <a:r>
              <a:rPr lang="cs-CZ" dirty="0" smtClean="0">
                <a:effectLst/>
              </a:rPr>
              <a:t> and </a:t>
            </a:r>
            <a:r>
              <a:rPr lang="cs-CZ" dirty="0" err="1" smtClean="0">
                <a:effectLst/>
              </a:rPr>
              <a:t>what</a:t>
            </a:r>
            <a:r>
              <a:rPr lang="cs-CZ" dirty="0" smtClean="0">
                <a:effectLst/>
              </a:rPr>
              <a:t> are </a:t>
            </a:r>
            <a:r>
              <a:rPr lang="cs-CZ" dirty="0" err="1" smtClean="0">
                <a:effectLst/>
              </a:rPr>
              <a:t>the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challenges</a:t>
            </a:r>
            <a:r>
              <a:rPr lang="cs-CZ" dirty="0" smtClean="0">
                <a:effectLst/>
              </a:rPr>
              <a:t>? </a:t>
            </a:r>
            <a:r>
              <a:rPr lang="cs-CZ" i="1" dirty="0" err="1" smtClean="0">
                <a:effectLst/>
              </a:rPr>
              <a:t>European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Heart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Journal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33</a:t>
            </a:r>
            <a:r>
              <a:rPr lang="cs-CZ" dirty="0" smtClean="0">
                <a:effectLst/>
              </a:rPr>
              <a:t>(5), 579–586. doi:10.1093/</a:t>
            </a:r>
            <a:r>
              <a:rPr lang="cs-CZ" dirty="0" err="1" smtClean="0">
                <a:effectLst/>
              </a:rPr>
              <a:t>eurheartj</a:t>
            </a:r>
            <a:r>
              <a:rPr lang="cs-CZ" dirty="0" smtClean="0">
                <a:effectLst/>
              </a:rPr>
              <a:t>/ehr492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F99-FCEC-4DF6-BBC8-A6B89808B5C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7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fontAlgn="base"/>
            <a:r>
              <a:rPr lang="cs-CZ" sz="1300" dirty="0"/>
              <a:t>Předchozí snímek spíše popisoval základní klinický management pacientů s bolestí na hrudi. Nyní se zaměříme na vlastní diagnostiku. Ta je zakotvena v tzv. </a:t>
            </a:r>
            <a:r>
              <a:rPr lang="cs-CZ" sz="1300" b="1" dirty="0"/>
              <a:t>„univerzální definici“</a:t>
            </a:r>
            <a:r>
              <a:rPr lang="cs-CZ" sz="1300" dirty="0"/>
              <a:t> (poslední revize je z roku </a:t>
            </a:r>
            <a:r>
              <a:rPr lang="cs-CZ" sz="1300" b="1" dirty="0"/>
              <a:t>2012</a:t>
            </a:r>
            <a:r>
              <a:rPr lang="cs-CZ" sz="1300" dirty="0"/>
              <a:t>). „Univerzální“ je nazývána proto, že je možné použít ji kdekoliv na světě, bez ohledu na populaci a použité metody stanovení.</a:t>
            </a:r>
          </a:p>
          <a:p>
            <a:pPr rtl="0" fontAlgn="base"/>
            <a:r>
              <a:rPr lang="cs-CZ" sz="1300" dirty="0"/>
              <a:t>Obecně u pacienta s podezřením na AIM nabíráme </a:t>
            </a:r>
            <a:r>
              <a:rPr lang="cs-CZ" sz="1300" b="1" dirty="0"/>
              <a:t>kardiální troponin při přijetí a za 3-6 hodin poté</a:t>
            </a:r>
            <a:r>
              <a:rPr lang="cs-CZ" sz="1300" dirty="0"/>
              <a:t>. V případě nejasností (negativní výsledek a přetrvávající silné podezření) je samozřejmě možné opakovat stanovení ještě později. Za pozitivní  považujeme výsledek nad rozhodovací mez pro AIM. A ta je v „univerzální definici“ charakterizována jako </a:t>
            </a:r>
            <a:r>
              <a:rPr lang="cs-CZ" sz="1300" b="1" dirty="0"/>
              <a:t>99. percentil </a:t>
            </a:r>
            <a:r>
              <a:rPr lang="cs-CZ" sz="1300" dirty="0"/>
              <a:t>referenční populace. Změříme-li koncentraci kardiálního troponinu u 100 zdravých lidí, jejich výsledky seřadíme podle velikosti, tak 99. percentil je hodnota naměřená u 99. pacienta v pořadí. Všimněte si, že dle definice by analytická metoda, kterou troponin stanovujeme, měla mít nepreciznost &lt; 10%.</a:t>
            </a:r>
          </a:p>
          <a:p>
            <a:pPr rtl="0" fontAlgn="base"/>
            <a:r>
              <a:rPr lang="cs-CZ" sz="1300" dirty="0"/>
              <a:t>„Univerzální definice“ definice říká, že pro diagnózu AIM je nutné splnit minimálně 3 podmínky:</a:t>
            </a:r>
          </a:p>
          <a:p>
            <a:pPr marL="247620" indent="-247620" fontAlgn="base">
              <a:buFont typeface="+mj-lt"/>
              <a:buAutoNum type="arabicPeriod"/>
            </a:pPr>
            <a:r>
              <a:rPr lang="cs-CZ" sz="1300" dirty="0"/>
              <a:t>alespoň jeden výsledek kardiálního troponinu nad rozhodovací mezí (cut-off hodnotou) pro AIM</a:t>
            </a:r>
          </a:p>
          <a:p>
            <a:pPr marL="247620" indent="-247620" fontAlgn="base">
              <a:buFont typeface="+mj-lt"/>
              <a:buAutoNum type="arabicPeriod"/>
            </a:pPr>
            <a:r>
              <a:rPr lang="cs-CZ" sz="1300" dirty="0"/>
              <a:t>časový průběh kardiálního troponinu vykazuje typickou dynamiku (pokles nebo vzestup), to by mělo pomoci v odlišení </a:t>
            </a:r>
            <a:r>
              <a:rPr lang="cs-CZ" sz="1300" dirty="0" err="1"/>
              <a:t>zvyšení</a:t>
            </a:r>
            <a:r>
              <a:rPr lang="cs-CZ" sz="1300" dirty="0"/>
              <a:t> kardiálního troponinu při AIM od „neinfarktových“ příčin, kde je obvykle hladina troponinů setrvaná, bez výrazné dynamiky. V „univerzální definici“ se píše, že za změnu považujeme, když se hodnoty liší o &gt;20%. Nicméně dle novějších údajů o biologické variabilitě troponinů je zřejmé, že změna by měla být výrazně větší (liší se u troponinu T a I a pohybuje se přibližně mezi 50 a 100%)</a:t>
            </a:r>
          </a:p>
          <a:p>
            <a:pPr marL="247620" indent="-247620" fontAlgn="base">
              <a:buFont typeface="+mj-lt"/>
              <a:buAutoNum type="arabicPeriod"/>
            </a:pPr>
            <a:r>
              <a:rPr lang="cs-CZ" sz="1300" dirty="0"/>
              <a:t>a současně minimálně 1 z následujících: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ischemické symptomy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změny na EKG (nové):</a:t>
            </a:r>
          </a:p>
          <a:p>
            <a:pPr marL="1176193" lvl="2" indent="-185715" fontAlgn="base">
              <a:buFont typeface="Arial" pitchFamily="34" charset="0"/>
              <a:buChar char="•"/>
            </a:pPr>
            <a:r>
              <a:rPr lang="cs-CZ" sz="1300" dirty="0"/>
              <a:t>patologické Q nebo</a:t>
            </a:r>
          </a:p>
          <a:p>
            <a:pPr marL="1176193" lvl="2" indent="-185715" fontAlgn="base">
              <a:buFont typeface="Arial" pitchFamily="34" charset="0"/>
              <a:buChar char="•"/>
            </a:pPr>
            <a:r>
              <a:rPr lang="cs-CZ" sz="1300" dirty="0"/>
              <a:t>ST elevace/deprese nebo</a:t>
            </a:r>
          </a:p>
          <a:p>
            <a:pPr marL="1176193" lvl="2" indent="-185715" fontAlgn="base">
              <a:buFont typeface="Arial" pitchFamily="34" charset="0"/>
              <a:buChar char="•"/>
            </a:pPr>
            <a:r>
              <a:rPr lang="cs-CZ" sz="1300" dirty="0"/>
              <a:t>LBBB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nová ztráta </a:t>
            </a:r>
            <a:r>
              <a:rPr lang="cs-CZ" sz="1300" dirty="0" err="1"/>
              <a:t>viability</a:t>
            </a:r>
            <a:r>
              <a:rPr lang="cs-CZ" sz="1300" dirty="0"/>
              <a:t> myokardu nebo nová abnormalita regionální motility myokardu prokázaná zobrazovacími metodami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nebo </a:t>
            </a:r>
            <a:r>
              <a:rPr lang="cs-CZ" sz="1300" dirty="0" err="1"/>
              <a:t>náhla</a:t>
            </a:r>
            <a:r>
              <a:rPr lang="cs-CZ" sz="1300" dirty="0"/>
              <a:t> srdeční smrt (včetně zástavy oběhu)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n. intervence na </a:t>
            </a:r>
            <a:r>
              <a:rPr lang="cs-CZ" sz="1300" dirty="0" err="1"/>
              <a:t>koronárkách</a:t>
            </a:r>
            <a:r>
              <a:rPr lang="cs-CZ" sz="1300" dirty="0"/>
              <a:t> (PCI - 3 x, CABG 5 x 99. percentil)</a:t>
            </a:r>
          </a:p>
          <a:p>
            <a:pPr marL="680954" lvl="1" indent="-185715" fontAlgn="base">
              <a:buFont typeface="Arial" pitchFamily="34" charset="0"/>
              <a:buChar char="•"/>
            </a:pPr>
            <a:r>
              <a:rPr lang="cs-CZ" sz="1300" dirty="0"/>
              <a:t>n. </a:t>
            </a:r>
            <a:r>
              <a:rPr lang="cs-CZ" sz="1300" dirty="0" err="1"/>
              <a:t>intrakoronární</a:t>
            </a:r>
            <a:r>
              <a:rPr lang="cs-CZ" sz="1300" dirty="0"/>
              <a:t> trombus (během </a:t>
            </a:r>
            <a:r>
              <a:rPr lang="cs-CZ" sz="1300" dirty="0" err="1"/>
              <a:t>koronarografie</a:t>
            </a:r>
            <a:r>
              <a:rPr lang="cs-CZ" sz="1300" dirty="0"/>
              <a:t> nebo pitvy)</a:t>
            </a:r>
          </a:p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5EAE85-ECD9-4A2B-B063-277E8D9C2E2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168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ffectLst/>
              </a:rPr>
              <a:t>Jde (hlavně?) o změny u koncentrací blízkých </a:t>
            </a:r>
            <a:r>
              <a:rPr lang="cs-CZ" dirty="0" err="1" smtClean="0">
                <a:effectLst/>
              </a:rPr>
              <a:t>cut-off</a:t>
            </a:r>
            <a:r>
              <a:rPr lang="cs-CZ" dirty="0" smtClean="0">
                <a:effectLst/>
              </a:rPr>
              <a:t> hodnotě.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>
                <a:effectLst/>
              </a:rPr>
              <a:t>Haaf</a:t>
            </a:r>
            <a:r>
              <a:rPr lang="cs-CZ" dirty="0" smtClean="0">
                <a:effectLst/>
              </a:rPr>
              <a:t>, P., Drexler, B., </a:t>
            </a:r>
            <a:r>
              <a:rPr lang="cs-CZ" dirty="0" err="1" smtClean="0">
                <a:effectLst/>
              </a:rPr>
              <a:t>Reichlin</a:t>
            </a:r>
            <a:r>
              <a:rPr lang="cs-CZ" dirty="0" smtClean="0">
                <a:effectLst/>
              </a:rPr>
              <a:t>, T., </a:t>
            </a:r>
            <a:r>
              <a:rPr lang="cs-CZ" dirty="0" err="1" smtClean="0">
                <a:effectLst/>
              </a:rPr>
              <a:t>Twerenbold</a:t>
            </a:r>
            <a:r>
              <a:rPr lang="cs-CZ" dirty="0" smtClean="0">
                <a:effectLst/>
              </a:rPr>
              <a:t>, R., Reiter, M., Meissner, J., … </a:t>
            </a:r>
            <a:r>
              <a:rPr lang="cs-CZ" dirty="0" err="1" smtClean="0">
                <a:effectLst/>
              </a:rPr>
              <a:t>Mueller</a:t>
            </a:r>
            <a:r>
              <a:rPr lang="cs-CZ" dirty="0" smtClean="0">
                <a:effectLst/>
              </a:rPr>
              <a:t>, C. (2012). </a:t>
            </a:r>
            <a:r>
              <a:rPr lang="cs-CZ" dirty="0" err="1" smtClean="0">
                <a:effectLst/>
              </a:rPr>
              <a:t>High</a:t>
            </a:r>
            <a:r>
              <a:rPr lang="cs-CZ" dirty="0" smtClean="0">
                <a:effectLst/>
              </a:rPr>
              <a:t>-Sensitivity </a:t>
            </a:r>
            <a:r>
              <a:rPr lang="cs-CZ" dirty="0" err="1" smtClean="0">
                <a:effectLst/>
              </a:rPr>
              <a:t>Cardiac</a:t>
            </a:r>
            <a:r>
              <a:rPr lang="cs-CZ" dirty="0" smtClean="0">
                <a:effectLst/>
              </a:rPr>
              <a:t> Troponin in </a:t>
            </a:r>
            <a:r>
              <a:rPr lang="cs-CZ" dirty="0" err="1" smtClean="0">
                <a:effectLst/>
              </a:rPr>
              <a:t>the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Distinction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of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Acute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Myocardial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Infarction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From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Acute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Cardiac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Noncoronary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Artery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Disease</a:t>
            </a:r>
            <a:r>
              <a:rPr lang="cs-CZ" dirty="0" smtClean="0">
                <a:effectLst/>
              </a:rPr>
              <a:t>. </a:t>
            </a:r>
            <a:r>
              <a:rPr lang="cs-CZ" i="1" dirty="0" err="1" smtClean="0">
                <a:effectLst/>
              </a:rPr>
              <a:t>Circulation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126</a:t>
            </a:r>
            <a:r>
              <a:rPr lang="cs-CZ" dirty="0" smtClean="0">
                <a:effectLst/>
              </a:rPr>
              <a:t>(1), 31–40. doi:10.1161/CIRCULATIONAHA.112.100867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/>
              <a:t>Algorithm</a:t>
            </a:r>
            <a:r>
              <a:rPr lang="cs-CZ" dirty="0" smtClean="0"/>
              <a:t> to </a:t>
            </a:r>
            <a:r>
              <a:rPr lang="cs-CZ" dirty="0" err="1" smtClean="0"/>
              <a:t>discriminate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acute</a:t>
            </a:r>
            <a:r>
              <a:rPr lang="cs-CZ" dirty="0" smtClean="0"/>
              <a:t> </a:t>
            </a:r>
            <a:r>
              <a:rPr lang="cs-CZ" dirty="0" err="1" smtClean="0"/>
              <a:t>myocardial</a:t>
            </a:r>
            <a:r>
              <a:rPr lang="cs-CZ" dirty="0" smtClean="0"/>
              <a:t> </a:t>
            </a:r>
            <a:r>
              <a:rPr lang="cs-CZ" dirty="0" err="1" smtClean="0"/>
              <a:t>infarction</a:t>
            </a:r>
            <a:r>
              <a:rPr lang="cs-CZ" dirty="0" smtClean="0"/>
              <a:t> (AMI) and </a:t>
            </a:r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noncoronary</a:t>
            </a:r>
            <a:r>
              <a:rPr lang="cs-CZ" dirty="0" smtClean="0"/>
              <a:t> </a:t>
            </a:r>
            <a:r>
              <a:rPr lang="cs-CZ" dirty="0" err="1" smtClean="0"/>
              <a:t>artery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 (CNCD).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algorithm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presence </a:t>
            </a:r>
            <a:r>
              <a:rPr lang="cs-CZ" dirty="0" err="1" smtClean="0"/>
              <a:t>of</a:t>
            </a:r>
            <a:r>
              <a:rPr lang="cs-CZ" dirty="0" smtClean="0"/>
              <a:t> ST-segment </a:t>
            </a:r>
            <a:r>
              <a:rPr lang="cs-CZ" dirty="0" err="1" smtClean="0"/>
              <a:t>elevation</a:t>
            </a:r>
            <a:r>
              <a:rPr lang="cs-CZ" dirty="0" smtClean="0"/>
              <a:t>, </a:t>
            </a:r>
            <a:r>
              <a:rPr lang="cs-CZ" dirty="0" err="1" smtClean="0"/>
              <a:t>high</a:t>
            </a:r>
            <a:r>
              <a:rPr lang="cs-CZ" dirty="0" smtClean="0"/>
              <a:t>-sensitivity </a:t>
            </a:r>
            <a:r>
              <a:rPr lang="cs-CZ" dirty="0" err="1" smtClean="0"/>
              <a:t>cardiac</a:t>
            </a:r>
            <a:r>
              <a:rPr lang="cs-CZ" dirty="0" smtClean="0"/>
              <a:t> troponin T (</a:t>
            </a:r>
            <a:r>
              <a:rPr lang="cs-CZ" dirty="0" err="1" smtClean="0"/>
              <a:t>hs-cTnT</a:t>
            </a:r>
            <a:r>
              <a:rPr lang="cs-CZ" dirty="0" smtClean="0"/>
              <a:t>)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r>
              <a:rPr lang="cs-CZ" dirty="0" smtClean="0"/>
              <a:t>, and </a:t>
            </a:r>
            <a:r>
              <a:rPr lang="el-GR" dirty="0" smtClean="0"/>
              <a:t>Δ</a:t>
            </a:r>
            <a:r>
              <a:rPr lang="cs-CZ" dirty="0" err="1" smtClean="0"/>
              <a:t>hs-cTnT</a:t>
            </a:r>
            <a:r>
              <a:rPr lang="cs-CZ" dirty="0" smtClean="0"/>
              <a:t> 0 to 1 </a:t>
            </a:r>
            <a:r>
              <a:rPr lang="cs-CZ" dirty="0" err="1" smtClean="0"/>
              <a:t>hour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to </a:t>
            </a:r>
            <a:r>
              <a:rPr lang="cs-CZ" dirty="0" err="1" smtClean="0"/>
              <a:t>discriminate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AMI and CNCD.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effectLst/>
              </a:rPr>
              <a:t>Pro troponin I nemusí absolutní změna platit – vycházet</a:t>
            </a:r>
            <a:r>
              <a:rPr lang="cs-CZ" baseline="0" dirty="0" smtClean="0">
                <a:effectLst/>
              </a:rPr>
              <a:t> z literatury pro danou soupravu.</a:t>
            </a:r>
            <a:endParaRPr lang="cs-CZ" dirty="0" smtClean="0">
              <a:effectLst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F99-FCEC-4DF6-BBC8-A6B89808B5C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84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 smtClean="0">
                <a:effectLst/>
              </a:rPr>
              <a:t>Reichlin</a:t>
            </a:r>
            <a:r>
              <a:rPr lang="cs-CZ" dirty="0" smtClean="0">
                <a:effectLst/>
              </a:rPr>
              <a:t>, T., </a:t>
            </a:r>
            <a:r>
              <a:rPr lang="cs-CZ" dirty="0" err="1" smtClean="0">
                <a:effectLst/>
              </a:rPr>
              <a:t>Twerenbold</a:t>
            </a:r>
            <a:r>
              <a:rPr lang="cs-CZ" dirty="0" smtClean="0">
                <a:effectLst/>
              </a:rPr>
              <a:t>, R., Reiter, M., </a:t>
            </a:r>
            <a:r>
              <a:rPr lang="cs-CZ" dirty="0" err="1" smtClean="0">
                <a:effectLst/>
              </a:rPr>
              <a:t>Steuer</a:t>
            </a:r>
            <a:r>
              <a:rPr lang="cs-CZ" dirty="0" smtClean="0">
                <a:effectLst/>
              </a:rPr>
              <a:t>, S., </a:t>
            </a:r>
            <a:r>
              <a:rPr lang="cs-CZ" dirty="0" err="1" smtClean="0">
                <a:effectLst/>
              </a:rPr>
              <a:t>Bassetti</a:t>
            </a:r>
            <a:r>
              <a:rPr lang="cs-CZ" dirty="0" smtClean="0">
                <a:effectLst/>
              </a:rPr>
              <a:t>, S., </a:t>
            </a:r>
            <a:r>
              <a:rPr lang="cs-CZ" dirty="0" err="1" smtClean="0">
                <a:effectLst/>
              </a:rPr>
              <a:t>Balmelli</a:t>
            </a:r>
            <a:r>
              <a:rPr lang="cs-CZ" dirty="0" smtClean="0">
                <a:effectLst/>
              </a:rPr>
              <a:t>, C., … </a:t>
            </a:r>
            <a:r>
              <a:rPr lang="cs-CZ" dirty="0" err="1" smtClean="0">
                <a:effectLst/>
              </a:rPr>
              <a:t>Mueller</a:t>
            </a:r>
            <a:r>
              <a:rPr lang="cs-CZ" dirty="0" smtClean="0">
                <a:effectLst/>
              </a:rPr>
              <a:t>, C. (2012). </a:t>
            </a:r>
            <a:r>
              <a:rPr lang="cs-CZ" dirty="0" err="1" smtClean="0">
                <a:effectLst/>
              </a:rPr>
              <a:t>Introduction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of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High</a:t>
            </a:r>
            <a:r>
              <a:rPr lang="cs-CZ" dirty="0" smtClean="0">
                <a:effectLst/>
              </a:rPr>
              <a:t>-sensitivity Troponin </a:t>
            </a:r>
            <a:r>
              <a:rPr lang="cs-CZ" dirty="0" err="1" smtClean="0">
                <a:effectLst/>
              </a:rPr>
              <a:t>Assays</a:t>
            </a:r>
            <a:r>
              <a:rPr lang="cs-CZ" dirty="0" smtClean="0">
                <a:effectLst/>
              </a:rPr>
              <a:t>: </a:t>
            </a:r>
            <a:r>
              <a:rPr lang="cs-CZ" dirty="0" err="1" smtClean="0">
                <a:effectLst/>
              </a:rPr>
              <a:t>Impact</a:t>
            </a:r>
            <a:r>
              <a:rPr lang="cs-CZ" dirty="0" smtClean="0">
                <a:effectLst/>
              </a:rPr>
              <a:t> on </a:t>
            </a:r>
            <a:r>
              <a:rPr lang="cs-CZ" dirty="0" err="1" smtClean="0">
                <a:effectLst/>
              </a:rPr>
              <a:t>Myocardial</a:t>
            </a:r>
            <a:r>
              <a:rPr lang="cs-CZ" dirty="0" smtClean="0">
                <a:effectLst/>
              </a:rPr>
              <a:t> </a:t>
            </a:r>
            <a:r>
              <a:rPr lang="cs-CZ" dirty="0" err="1" smtClean="0">
                <a:effectLst/>
              </a:rPr>
              <a:t>Infarction</a:t>
            </a:r>
            <a:r>
              <a:rPr lang="cs-CZ" dirty="0" smtClean="0">
                <a:effectLst/>
              </a:rPr>
              <a:t> Incidence and </a:t>
            </a:r>
            <a:r>
              <a:rPr lang="cs-CZ" dirty="0" err="1" smtClean="0">
                <a:effectLst/>
              </a:rPr>
              <a:t>Prognosis</a:t>
            </a:r>
            <a:r>
              <a:rPr lang="cs-CZ" dirty="0" smtClean="0">
                <a:effectLst/>
              </a:rPr>
              <a:t>. </a:t>
            </a:r>
            <a:r>
              <a:rPr lang="cs-CZ" i="1" dirty="0" err="1" smtClean="0">
                <a:effectLst/>
              </a:rPr>
              <a:t>The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American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Journal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of</a:t>
            </a:r>
            <a:r>
              <a:rPr lang="cs-CZ" i="1" dirty="0" smtClean="0">
                <a:effectLst/>
              </a:rPr>
              <a:t> </a:t>
            </a:r>
            <a:r>
              <a:rPr lang="cs-CZ" i="1" dirty="0" err="1" smtClean="0">
                <a:effectLst/>
              </a:rPr>
              <a:t>Medicine</a:t>
            </a:r>
            <a:r>
              <a:rPr lang="cs-CZ" dirty="0" smtClean="0">
                <a:effectLst/>
              </a:rPr>
              <a:t>, </a:t>
            </a:r>
            <a:r>
              <a:rPr lang="cs-CZ" i="1" dirty="0" smtClean="0">
                <a:effectLst/>
              </a:rPr>
              <a:t>125</a:t>
            </a:r>
            <a:r>
              <a:rPr lang="cs-CZ" dirty="0" smtClean="0">
                <a:effectLst/>
              </a:rPr>
              <a:t>(12), 1205–1213.e1. doi:10.1016/j.amjmed.2012.07.015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F99-FCEC-4DF6-BBC8-A6B89808B5C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4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Thelin</a:t>
            </a:r>
            <a:r>
              <a:rPr lang="en-US" dirty="0" smtClean="0">
                <a:effectLst/>
              </a:rPr>
              <a:t>, J., </a:t>
            </a:r>
            <a:r>
              <a:rPr lang="en-US" dirty="0" err="1" smtClean="0">
                <a:effectLst/>
              </a:rPr>
              <a:t>Melander</a:t>
            </a:r>
            <a:r>
              <a:rPr lang="en-US" dirty="0" smtClean="0">
                <a:effectLst/>
              </a:rPr>
              <a:t>, O., &amp; Ohlin, B. (2014). Early rule-out of acute coronary syndrome using undetectable levels of high sensitivity troponin T. </a:t>
            </a:r>
            <a:r>
              <a:rPr lang="en-US" i="1" dirty="0" smtClean="0">
                <a:effectLst/>
              </a:rPr>
              <a:t>European Heart Journal. Acute Cardiovascular Care</a:t>
            </a:r>
            <a:r>
              <a:rPr lang="en-US" dirty="0" smtClean="0">
                <a:effectLst/>
              </a:rPr>
              <a:t>. doi:10.1177/2048872614554107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1EF99-FCEC-4DF6-BBC8-A6B89808B5C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81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Obrázek: </a:t>
            </a:r>
            <a:r>
              <a:rPr lang="cs-CZ" sz="1200" dirty="0" smtClean="0"/>
              <a:t>http://upload.wikimedia.org/wikipedia/commons/4/4b/Theresa_May_-_Home_Secretary_and_minister_for_women_and_equality.jpg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F863A-64BF-4177-9043-E89FB94662D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46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7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46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0339B75-59B0-4A2B-905B-4617243E4C86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999188F9-CDD1-427E-9E37-9A33F20774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39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9114-B57A-4DE1-9A0B-A8EA7022AF17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790C-D99C-4BDD-9D1B-D41EBE3BAB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23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10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31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79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00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5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0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547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8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0056C-2ED9-4390-8EAA-0E57DEBEC262}" type="datetimeFigureOut">
              <a:rPr lang="cs-CZ" smtClean="0"/>
              <a:t>18.12.2014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24A3-5003-4058-BC09-777D2BCB19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357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l.lf1.cuni.cz/p3n5jy6rfi5/" TargetMode="External"/><Relationship Id="rId2" Type="http://schemas.openxmlformats.org/officeDocument/2006/relationships/hyperlink" Target="http://ceva-edu.cz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tags" Target="../tags/tag364.xml"/><Relationship Id="rId39" Type="http://schemas.openxmlformats.org/officeDocument/2006/relationships/notesSlide" Target="../notesSlides/notesSlide5.xml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34" Type="http://schemas.openxmlformats.org/officeDocument/2006/relationships/tags" Target="../tags/tag372.xml"/><Relationship Id="rId42" Type="http://schemas.openxmlformats.org/officeDocument/2006/relationships/hyperlink" Target="http://e-healthnet.blogspot.com/2011/07/chest-pain-more-than-15-minutes-beware.html" TargetMode="External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tags" Target="../tags/tag363.xml"/><Relationship Id="rId33" Type="http://schemas.openxmlformats.org/officeDocument/2006/relationships/tags" Target="../tags/tag371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29" Type="http://schemas.openxmlformats.org/officeDocument/2006/relationships/tags" Target="../tags/tag367.xml"/><Relationship Id="rId41" Type="http://schemas.openxmlformats.org/officeDocument/2006/relationships/image" Target="../media/image28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tags" Target="../tags/tag370.xml"/><Relationship Id="rId37" Type="http://schemas.openxmlformats.org/officeDocument/2006/relationships/tags" Target="../tags/tag375.xml"/><Relationship Id="rId40" Type="http://schemas.openxmlformats.org/officeDocument/2006/relationships/image" Target="../media/image27.jpe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tags" Target="../tags/tag366.xml"/><Relationship Id="rId36" Type="http://schemas.openxmlformats.org/officeDocument/2006/relationships/tags" Target="../tags/tag374.xml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tags" Target="../tags/tag369.xml"/><Relationship Id="rId44" Type="http://schemas.openxmlformats.org/officeDocument/2006/relationships/image" Target="../media/image30.jpe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tags" Target="../tags/tag365.xml"/><Relationship Id="rId30" Type="http://schemas.openxmlformats.org/officeDocument/2006/relationships/tags" Target="../tags/tag368.xml"/><Relationship Id="rId35" Type="http://schemas.openxmlformats.org/officeDocument/2006/relationships/tags" Target="../tags/tag373.xml"/><Relationship Id="rId43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image" Target="../media/image20.emf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9" Type="http://schemas.openxmlformats.org/officeDocument/2006/relationships/tags" Target="../tags/tag35.xml"/><Relationship Id="rId107" Type="http://schemas.openxmlformats.org/officeDocument/2006/relationships/image" Target="../media/image15.emf"/><Relationship Id="rId11" Type="http://schemas.openxmlformats.org/officeDocument/2006/relationships/tags" Target="../tags/tag17.xml"/><Relationship Id="rId24" Type="http://schemas.openxmlformats.org/officeDocument/2006/relationships/tags" Target="../tags/tag30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66" Type="http://schemas.openxmlformats.org/officeDocument/2006/relationships/tags" Target="../tags/tag72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87" Type="http://schemas.openxmlformats.org/officeDocument/2006/relationships/tags" Target="../tags/tag93.xml"/><Relationship Id="rId102" Type="http://schemas.openxmlformats.org/officeDocument/2006/relationships/image" Target="../media/image10.emf"/><Relationship Id="rId110" Type="http://schemas.openxmlformats.org/officeDocument/2006/relationships/image" Target="../media/image18.emf"/><Relationship Id="rId5" Type="http://schemas.openxmlformats.org/officeDocument/2006/relationships/tags" Target="../tags/tag11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90" Type="http://schemas.openxmlformats.org/officeDocument/2006/relationships/tags" Target="../tags/tag96.xml"/><Relationship Id="rId95" Type="http://schemas.openxmlformats.org/officeDocument/2006/relationships/image" Target="../media/image3.emf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56" Type="http://schemas.openxmlformats.org/officeDocument/2006/relationships/tags" Target="../tags/tag62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77" Type="http://schemas.openxmlformats.org/officeDocument/2006/relationships/tags" Target="../tags/tag83.xml"/><Relationship Id="rId100" Type="http://schemas.openxmlformats.org/officeDocument/2006/relationships/image" Target="../media/image8.emf"/><Relationship Id="rId105" Type="http://schemas.openxmlformats.org/officeDocument/2006/relationships/image" Target="../media/image13.emf"/><Relationship Id="rId113" Type="http://schemas.openxmlformats.org/officeDocument/2006/relationships/image" Target="../media/image21.png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image" Target="../media/image1.emf"/><Relationship Id="rId98" Type="http://schemas.openxmlformats.org/officeDocument/2006/relationships/image" Target="../media/image6.emf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image" Target="../media/image11.emf"/><Relationship Id="rId108" Type="http://schemas.openxmlformats.org/officeDocument/2006/relationships/image" Target="../media/image16.emf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slideLayout" Target="../slideLayouts/slideLayout6.xml"/><Relationship Id="rId96" Type="http://schemas.openxmlformats.org/officeDocument/2006/relationships/image" Target="../media/image4.emf"/><Relationship Id="rId111" Type="http://schemas.openxmlformats.org/officeDocument/2006/relationships/image" Target="../media/image19.emf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image" Target="../media/image14.emf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image" Target="../media/image2.emf"/><Relationship Id="rId99" Type="http://schemas.openxmlformats.org/officeDocument/2006/relationships/image" Target="../media/image7.emf"/><Relationship Id="rId101" Type="http://schemas.openxmlformats.org/officeDocument/2006/relationships/image" Target="../media/image9.emf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image" Target="../media/image17.emf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image" Target="../media/image5.emf"/><Relationship Id="rId104" Type="http://schemas.openxmlformats.org/officeDocument/2006/relationships/image" Target="../media/image12.emf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diagramLayout" Target="../diagrams/layout1.xml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diagramData" Target="../diagrams/data1.xml"/><Relationship Id="rId2" Type="http://schemas.openxmlformats.org/officeDocument/2006/relationships/tags" Target="../tags/tag98.xml"/><Relationship Id="rId16" Type="http://schemas.microsoft.com/office/2007/relationships/diagramDrawing" Target="../diagrams/drawing1.xm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01.xml"/><Relationship Id="rId15" Type="http://schemas.openxmlformats.org/officeDocument/2006/relationships/diagramColors" Target="../diagrams/colors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22.xml"/><Relationship Id="rId21" Type="http://schemas.openxmlformats.org/officeDocument/2006/relationships/tags" Target="../tags/tag126.xml"/><Relationship Id="rId42" Type="http://schemas.openxmlformats.org/officeDocument/2006/relationships/tags" Target="../tags/tag147.xml"/><Relationship Id="rId63" Type="http://schemas.openxmlformats.org/officeDocument/2006/relationships/tags" Target="../tags/tag168.xml"/><Relationship Id="rId84" Type="http://schemas.openxmlformats.org/officeDocument/2006/relationships/tags" Target="../tags/tag189.xml"/><Relationship Id="rId138" Type="http://schemas.openxmlformats.org/officeDocument/2006/relationships/tags" Target="../tags/tag243.xml"/><Relationship Id="rId159" Type="http://schemas.openxmlformats.org/officeDocument/2006/relationships/tags" Target="../tags/tag264.xml"/><Relationship Id="rId170" Type="http://schemas.openxmlformats.org/officeDocument/2006/relationships/tags" Target="../tags/tag275.xml"/><Relationship Id="rId191" Type="http://schemas.openxmlformats.org/officeDocument/2006/relationships/tags" Target="../tags/tag296.xml"/><Relationship Id="rId205" Type="http://schemas.openxmlformats.org/officeDocument/2006/relationships/tags" Target="../tags/tag310.xml"/><Relationship Id="rId226" Type="http://schemas.openxmlformats.org/officeDocument/2006/relationships/tags" Target="../tags/tag331.xml"/><Relationship Id="rId107" Type="http://schemas.openxmlformats.org/officeDocument/2006/relationships/tags" Target="../tags/tag212.xml"/><Relationship Id="rId11" Type="http://schemas.openxmlformats.org/officeDocument/2006/relationships/tags" Target="../tags/tag116.xml"/><Relationship Id="rId32" Type="http://schemas.openxmlformats.org/officeDocument/2006/relationships/tags" Target="../tags/tag137.xml"/><Relationship Id="rId53" Type="http://schemas.openxmlformats.org/officeDocument/2006/relationships/tags" Target="../tags/tag158.xml"/><Relationship Id="rId74" Type="http://schemas.openxmlformats.org/officeDocument/2006/relationships/tags" Target="../tags/tag179.xml"/><Relationship Id="rId128" Type="http://schemas.openxmlformats.org/officeDocument/2006/relationships/tags" Target="../tags/tag233.xml"/><Relationship Id="rId149" Type="http://schemas.openxmlformats.org/officeDocument/2006/relationships/tags" Target="../tags/tag254.xml"/><Relationship Id="rId5" Type="http://schemas.openxmlformats.org/officeDocument/2006/relationships/tags" Target="../tags/tag110.xml"/><Relationship Id="rId95" Type="http://schemas.openxmlformats.org/officeDocument/2006/relationships/tags" Target="../tags/tag200.xml"/><Relationship Id="rId160" Type="http://schemas.openxmlformats.org/officeDocument/2006/relationships/tags" Target="../tags/tag265.xml"/><Relationship Id="rId181" Type="http://schemas.openxmlformats.org/officeDocument/2006/relationships/tags" Target="../tags/tag286.xml"/><Relationship Id="rId216" Type="http://schemas.openxmlformats.org/officeDocument/2006/relationships/tags" Target="../tags/tag321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43" Type="http://schemas.openxmlformats.org/officeDocument/2006/relationships/tags" Target="../tags/tag148.xml"/><Relationship Id="rId48" Type="http://schemas.openxmlformats.org/officeDocument/2006/relationships/tags" Target="../tags/tag153.xml"/><Relationship Id="rId64" Type="http://schemas.openxmlformats.org/officeDocument/2006/relationships/tags" Target="../tags/tag169.xml"/><Relationship Id="rId69" Type="http://schemas.openxmlformats.org/officeDocument/2006/relationships/tags" Target="../tags/tag174.xml"/><Relationship Id="rId113" Type="http://schemas.openxmlformats.org/officeDocument/2006/relationships/tags" Target="../tags/tag218.xml"/><Relationship Id="rId118" Type="http://schemas.openxmlformats.org/officeDocument/2006/relationships/tags" Target="../tags/tag223.xml"/><Relationship Id="rId134" Type="http://schemas.openxmlformats.org/officeDocument/2006/relationships/tags" Target="../tags/tag239.xml"/><Relationship Id="rId139" Type="http://schemas.openxmlformats.org/officeDocument/2006/relationships/tags" Target="../tags/tag244.xml"/><Relationship Id="rId80" Type="http://schemas.openxmlformats.org/officeDocument/2006/relationships/tags" Target="../tags/tag185.xml"/><Relationship Id="rId85" Type="http://schemas.openxmlformats.org/officeDocument/2006/relationships/tags" Target="../tags/tag190.xml"/><Relationship Id="rId150" Type="http://schemas.openxmlformats.org/officeDocument/2006/relationships/tags" Target="../tags/tag255.xml"/><Relationship Id="rId155" Type="http://schemas.openxmlformats.org/officeDocument/2006/relationships/tags" Target="../tags/tag260.xml"/><Relationship Id="rId171" Type="http://schemas.openxmlformats.org/officeDocument/2006/relationships/tags" Target="../tags/tag276.xml"/><Relationship Id="rId176" Type="http://schemas.openxmlformats.org/officeDocument/2006/relationships/tags" Target="../tags/tag281.xml"/><Relationship Id="rId192" Type="http://schemas.openxmlformats.org/officeDocument/2006/relationships/tags" Target="../tags/tag297.xml"/><Relationship Id="rId197" Type="http://schemas.openxmlformats.org/officeDocument/2006/relationships/tags" Target="../tags/tag302.xml"/><Relationship Id="rId206" Type="http://schemas.openxmlformats.org/officeDocument/2006/relationships/tags" Target="../tags/tag311.xml"/><Relationship Id="rId227" Type="http://schemas.openxmlformats.org/officeDocument/2006/relationships/tags" Target="../tags/tag332.xml"/><Relationship Id="rId201" Type="http://schemas.openxmlformats.org/officeDocument/2006/relationships/tags" Target="../tags/tag306.xml"/><Relationship Id="rId222" Type="http://schemas.openxmlformats.org/officeDocument/2006/relationships/tags" Target="../tags/tag327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33" Type="http://schemas.openxmlformats.org/officeDocument/2006/relationships/tags" Target="../tags/tag138.xml"/><Relationship Id="rId38" Type="http://schemas.openxmlformats.org/officeDocument/2006/relationships/tags" Target="../tags/tag143.xml"/><Relationship Id="rId59" Type="http://schemas.openxmlformats.org/officeDocument/2006/relationships/tags" Target="../tags/tag164.xml"/><Relationship Id="rId103" Type="http://schemas.openxmlformats.org/officeDocument/2006/relationships/tags" Target="../tags/tag208.xml"/><Relationship Id="rId108" Type="http://schemas.openxmlformats.org/officeDocument/2006/relationships/tags" Target="../tags/tag213.xml"/><Relationship Id="rId124" Type="http://schemas.openxmlformats.org/officeDocument/2006/relationships/tags" Target="../tags/tag229.xml"/><Relationship Id="rId129" Type="http://schemas.openxmlformats.org/officeDocument/2006/relationships/tags" Target="../tags/tag234.xml"/><Relationship Id="rId54" Type="http://schemas.openxmlformats.org/officeDocument/2006/relationships/tags" Target="../tags/tag159.xml"/><Relationship Id="rId70" Type="http://schemas.openxmlformats.org/officeDocument/2006/relationships/tags" Target="../tags/tag175.xml"/><Relationship Id="rId75" Type="http://schemas.openxmlformats.org/officeDocument/2006/relationships/tags" Target="../tags/tag180.xml"/><Relationship Id="rId91" Type="http://schemas.openxmlformats.org/officeDocument/2006/relationships/tags" Target="../tags/tag196.xml"/><Relationship Id="rId96" Type="http://schemas.openxmlformats.org/officeDocument/2006/relationships/tags" Target="../tags/tag201.xml"/><Relationship Id="rId140" Type="http://schemas.openxmlformats.org/officeDocument/2006/relationships/tags" Target="../tags/tag245.xml"/><Relationship Id="rId145" Type="http://schemas.openxmlformats.org/officeDocument/2006/relationships/tags" Target="../tags/tag250.xml"/><Relationship Id="rId161" Type="http://schemas.openxmlformats.org/officeDocument/2006/relationships/tags" Target="../tags/tag266.xml"/><Relationship Id="rId166" Type="http://schemas.openxmlformats.org/officeDocument/2006/relationships/tags" Target="../tags/tag271.xml"/><Relationship Id="rId182" Type="http://schemas.openxmlformats.org/officeDocument/2006/relationships/tags" Target="../tags/tag287.xml"/><Relationship Id="rId187" Type="http://schemas.openxmlformats.org/officeDocument/2006/relationships/tags" Target="../tags/tag292.xml"/><Relationship Id="rId217" Type="http://schemas.openxmlformats.org/officeDocument/2006/relationships/tags" Target="../tags/tag322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212" Type="http://schemas.openxmlformats.org/officeDocument/2006/relationships/tags" Target="../tags/tag317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49" Type="http://schemas.openxmlformats.org/officeDocument/2006/relationships/tags" Target="../tags/tag154.xml"/><Relationship Id="rId114" Type="http://schemas.openxmlformats.org/officeDocument/2006/relationships/tags" Target="../tags/tag219.xml"/><Relationship Id="rId119" Type="http://schemas.openxmlformats.org/officeDocument/2006/relationships/tags" Target="../tags/tag224.xml"/><Relationship Id="rId44" Type="http://schemas.openxmlformats.org/officeDocument/2006/relationships/tags" Target="../tags/tag149.xml"/><Relationship Id="rId60" Type="http://schemas.openxmlformats.org/officeDocument/2006/relationships/tags" Target="../tags/tag165.xml"/><Relationship Id="rId65" Type="http://schemas.openxmlformats.org/officeDocument/2006/relationships/tags" Target="../tags/tag170.xml"/><Relationship Id="rId81" Type="http://schemas.openxmlformats.org/officeDocument/2006/relationships/tags" Target="../tags/tag186.xml"/><Relationship Id="rId86" Type="http://schemas.openxmlformats.org/officeDocument/2006/relationships/tags" Target="../tags/tag191.xml"/><Relationship Id="rId130" Type="http://schemas.openxmlformats.org/officeDocument/2006/relationships/tags" Target="../tags/tag235.xml"/><Relationship Id="rId135" Type="http://schemas.openxmlformats.org/officeDocument/2006/relationships/tags" Target="../tags/tag240.xml"/><Relationship Id="rId151" Type="http://schemas.openxmlformats.org/officeDocument/2006/relationships/tags" Target="../tags/tag256.xml"/><Relationship Id="rId156" Type="http://schemas.openxmlformats.org/officeDocument/2006/relationships/tags" Target="../tags/tag261.xml"/><Relationship Id="rId177" Type="http://schemas.openxmlformats.org/officeDocument/2006/relationships/tags" Target="../tags/tag282.xml"/><Relationship Id="rId198" Type="http://schemas.openxmlformats.org/officeDocument/2006/relationships/tags" Target="../tags/tag303.xml"/><Relationship Id="rId172" Type="http://schemas.openxmlformats.org/officeDocument/2006/relationships/tags" Target="../tags/tag277.xml"/><Relationship Id="rId193" Type="http://schemas.openxmlformats.org/officeDocument/2006/relationships/tags" Target="../tags/tag298.xml"/><Relationship Id="rId202" Type="http://schemas.openxmlformats.org/officeDocument/2006/relationships/tags" Target="../tags/tag307.xml"/><Relationship Id="rId207" Type="http://schemas.openxmlformats.org/officeDocument/2006/relationships/tags" Target="../tags/tag312.xml"/><Relationship Id="rId223" Type="http://schemas.openxmlformats.org/officeDocument/2006/relationships/tags" Target="../tags/tag328.xml"/><Relationship Id="rId228" Type="http://schemas.openxmlformats.org/officeDocument/2006/relationships/tags" Target="../tags/tag33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39" Type="http://schemas.openxmlformats.org/officeDocument/2006/relationships/tags" Target="../tags/tag144.xml"/><Relationship Id="rId109" Type="http://schemas.openxmlformats.org/officeDocument/2006/relationships/tags" Target="../tags/tag214.xml"/><Relationship Id="rId34" Type="http://schemas.openxmlformats.org/officeDocument/2006/relationships/tags" Target="../tags/tag139.xml"/><Relationship Id="rId50" Type="http://schemas.openxmlformats.org/officeDocument/2006/relationships/tags" Target="../tags/tag155.xml"/><Relationship Id="rId55" Type="http://schemas.openxmlformats.org/officeDocument/2006/relationships/tags" Target="../tags/tag160.xml"/><Relationship Id="rId76" Type="http://schemas.openxmlformats.org/officeDocument/2006/relationships/tags" Target="../tags/tag181.xml"/><Relationship Id="rId97" Type="http://schemas.openxmlformats.org/officeDocument/2006/relationships/tags" Target="../tags/tag202.xml"/><Relationship Id="rId104" Type="http://schemas.openxmlformats.org/officeDocument/2006/relationships/tags" Target="../tags/tag209.xml"/><Relationship Id="rId120" Type="http://schemas.openxmlformats.org/officeDocument/2006/relationships/tags" Target="../tags/tag225.xml"/><Relationship Id="rId125" Type="http://schemas.openxmlformats.org/officeDocument/2006/relationships/tags" Target="../tags/tag230.xml"/><Relationship Id="rId141" Type="http://schemas.openxmlformats.org/officeDocument/2006/relationships/tags" Target="../tags/tag246.xml"/><Relationship Id="rId146" Type="http://schemas.openxmlformats.org/officeDocument/2006/relationships/tags" Target="../tags/tag251.xml"/><Relationship Id="rId167" Type="http://schemas.openxmlformats.org/officeDocument/2006/relationships/tags" Target="../tags/tag272.xml"/><Relationship Id="rId188" Type="http://schemas.openxmlformats.org/officeDocument/2006/relationships/tags" Target="../tags/tag293.xml"/><Relationship Id="rId7" Type="http://schemas.openxmlformats.org/officeDocument/2006/relationships/tags" Target="../tags/tag112.xml"/><Relationship Id="rId71" Type="http://schemas.openxmlformats.org/officeDocument/2006/relationships/tags" Target="../tags/tag176.xml"/><Relationship Id="rId92" Type="http://schemas.openxmlformats.org/officeDocument/2006/relationships/tags" Target="../tags/tag197.xml"/><Relationship Id="rId162" Type="http://schemas.openxmlformats.org/officeDocument/2006/relationships/tags" Target="../tags/tag267.xml"/><Relationship Id="rId183" Type="http://schemas.openxmlformats.org/officeDocument/2006/relationships/tags" Target="../tags/tag288.xml"/><Relationship Id="rId213" Type="http://schemas.openxmlformats.org/officeDocument/2006/relationships/tags" Target="../tags/tag318.xml"/><Relationship Id="rId218" Type="http://schemas.openxmlformats.org/officeDocument/2006/relationships/tags" Target="../tags/tag323.xml"/><Relationship Id="rId2" Type="http://schemas.openxmlformats.org/officeDocument/2006/relationships/tags" Target="../tags/tag107.xml"/><Relationship Id="rId29" Type="http://schemas.openxmlformats.org/officeDocument/2006/relationships/tags" Target="../tags/tag134.xml"/><Relationship Id="rId24" Type="http://schemas.openxmlformats.org/officeDocument/2006/relationships/tags" Target="../tags/tag129.xml"/><Relationship Id="rId40" Type="http://schemas.openxmlformats.org/officeDocument/2006/relationships/tags" Target="../tags/tag145.xml"/><Relationship Id="rId45" Type="http://schemas.openxmlformats.org/officeDocument/2006/relationships/tags" Target="../tags/tag150.xml"/><Relationship Id="rId66" Type="http://schemas.openxmlformats.org/officeDocument/2006/relationships/tags" Target="../tags/tag171.xml"/><Relationship Id="rId87" Type="http://schemas.openxmlformats.org/officeDocument/2006/relationships/tags" Target="../tags/tag192.xml"/><Relationship Id="rId110" Type="http://schemas.openxmlformats.org/officeDocument/2006/relationships/tags" Target="../tags/tag215.xml"/><Relationship Id="rId115" Type="http://schemas.openxmlformats.org/officeDocument/2006/relationships/tags" Target="../tags/tag220.xml"/><Relationship Id="rId131" Type="http://schemas.openxmlformats.org/officeDocument/2006/relationships/tags" Target="../tags/tag236.xml"/><Relationship Id="rId136" Type="http://schemas.openxmlformats.org/officeDocument/2006/relationships/tags" Target="../tags/tag241.xml"/><Relationship Id="rId157" Type="http://schemas.openxmlformats.org/officeDocument/2006/relationships/tags" Target="../tags/tag262.xml"/><Relationship Id="rId178" Type="http://schemas.openxmlformats.org/officeDocument/2006/relationships/tags" Target="../tags/tag283.xml"/><Relationship Id="rId61" Type="http://schemas.openxmlformats.org/officeDocument/2006/relationships/tags" Target="../tags/tag166.xml"/><Relationship Id="rId82" Type="http://schemas.openxmlformats.org/officeDocument/2006/relationships/tags" Target="../tags/tag187.xml"/><Relationship Id="rId152" Type="http://schemas.openxmlformats.org/officeDocument/2006/relationships/tags" Target="../tags/tag257.xml"/><Relationship Id="rId173" Type="http://schemas.openxmlformats.org/officeDocument/2006/relationships/tags" Target="../tags/tag278.xml"/><Relationship Id="rId194" Type="http://schemas.openxmlformats.org/officeDocument/2006/relationships/tags" Target="../tags/tag299.xml"/><Relationship Id="rId199" Type="http://schemas.openxmlformats.org/officeDocument/2006/relationships/tags" Target="../tags/tag304.xml"/><Relationship Id="rId203" Type="http://schemas.openxmlformats.org/officeDocument/2006/relationships/tags" Target="../tags/tag308.xml"/><Relationship Id="rId208" Type="http://schemas.openxmlformats.org/officeDocument/2006/relationships/tags" Target="../tags/tag313.xml"/><Relationship Id="rId229" Type="http://schemas.openxmlformats.org/officeDocument/2006/relationships/tags" Target="../tags/tag334.xml"/><Relationship Id="rId19" Type="http://schemas.openxmlformats.org/officeDocument/2006/relationships/tags" Target="../tags/tag124.xml"/><Relationship Id="rId224" Type="http://schemas.openxmlformats.org/officeDocument/2006/relationships/tags" Target="../tags/tag329.xml"/><Relationship Id="rId14" Type="http://schemas.openxmlformats.org/officeDocument/2006/relationships/tags" Target="../tags/tag119.xml"/><Relationship Id="rId30" Type="http://schemas.openxmlformats.org/officeDocument/2006/relationships/tags" Target="../tags/tag135.xml"/><Relationship Id="rId35" Type="http://schemas.openxmlformats.org/officeDocument/2006/relationships/tags" Target="../tags/tag140.xml"/><Relationship Id="rId56" Type="http://schemas.openxmlformats.org/officeDocument/2006/relationships/tags" Target="../tags/tag161.xml"/><Relationship Id="rId77" Type="http://schemas.openxmlformats.org/officeDocument/2006/relationships/tags" Target="../tags/tag182.xml"/><Relationship Id="rId100" Type="http://schemas.openxmlformats.org/officeDocument/2006/relationships/tags" Target="../tags/tag205.xml"/><Relationship Id="rId105" Type="http://schemas.openxmlformats.org/officeDocument/2006/relationships/tags" Target="../tags/tag210.xml"/><Relationship Id="rId126" Type="http://schemas.openxmlformats.org/officeDocument/2006/relationships/tags" Target="../tags/tag231.xml"/><Relationship Id="rId147" Type="http://schemas.openxmlformats.org/officeDocument/2006/relationships/tags" Target="../tags/tag252.xml"/><Relationship Id="rId168" Type="http://schemas.openxmlformats.org/officeDocument/2006/relationships/tags" Target="../tags/tag273.xml"/><Relationship Id="rId8" Type="http://schemas.openxmlformats.org/officeDocument/2006/relationships/tags" Target="../tags/tag113.xml"/><Relationship Id="rId51" Type="http://schemas.openxmlformats.org/officeDocument/2006/relationships/tags" Target="../tags/tag156.xml"/><Relationship Id="rId72" Type="http://schemas.openxmlformats.org/officeDocument/2006/relationships/tags" Target="../tags/tag177.xml"/><Relationship Id="rId93" Type="http://schemas.openxmlformats.org/officeDocument/2006/relationships/tags" Target="../tags/tag198.xml"/><Relationship Id="rId98" Type="http://schemas.openxmlformats.org/officeDocument/2006/relationships/tags" Target="../tags/tag203.xml"/><Relationship Id="rId121" Type="http://schemas.openxmlformats.org/officeDocument/2006/relationships/tags" Target="../tags/tag226.xml"/><Relationship Id="rId142" Type="http://schemas.openxmlformats.org/officeDocument/2006/relationships/tags" Target="../tags/tag247.xml"/><Relationship Id="rId163" Type="http://schemas.openxmlformats.org/officeDocument/2006/relationships/tags" Target="../tags/tag268.xml"/><Relationship Id="rId184" Type="http://schemas.openxmlformats.org/officeDocument/2006/relationships/tags" Target="../tags/tag289.xml"/><Relationship Id="rId189" Type="http://schemas.openxmlformats.org/officeDocument/2006/relationships/tags" Target="../tags/tag294.xml"/><Relationship Id="rId219" Type="http://schemas.openxmlformats.org/officeDocument/2006/relationships/tags" Target="../tags/tag324.xml"/><Relationship Id="rId3" Type="http://schemas.openxmlformats.org/officeDocument/2006/relationships/tags" Target="../tags/tag108.xml"/><Relationship Id="rId214" Type="http://schemas.openxmlformats.org/officeDocument/2006/relationships/tags" Target="../tags/tag319.xml"/><Relationship Id="rId230" Type="http://schemas.openxmlformats.org/officeDocument/2006/relationships/slideLayout" Target="../slideLayouts/slideLayout6.xml"/><Relationship Id="rId25" Type="http://schemas.openxmlformats.org/officeDocument/2006/relationships/tags" Target="../tags/tag130.xml"/><Relationship Id="rId46" Type="http://schemas.openxmlformats.org/officeDocument/2006/relationships/tags" Target="../tags/tag151.xml"/><Relationship Id="rId67" Type="http://schemas.openxmlformats.org/officeDocument/2006/relationships/tags" Target="../tags/tag172.xml"/><Relationship Id="rId116" Type="http://schemas.openxmlformats.org/officeDocument/2006/relationships/tags" Target="../tags/tag221.xml"/><Relationship Id="rId137" Type="http://schemas.openxmlformats.org/officeDocument/2006/relationships/tags" Target="../tags/tag242.xml"/><Relationship Id="rId158" Type="http://schemas.openxmlformats.org/officeDocument/2006/relationships/tags" Target="../tags/tag263.xml"/><Relationship Id="rId20" Type="http://schemas.openxmlformats.org/officeDocument/2006/relationships/tags" Target="../tags/tag125.xml"/><Relationship Id="rId41" Type="http://schemas.openxmlformats.org/officeDocument/2006/relationships/tags" Target="../tags/tag146.xml"/><Relationship Id="rId62" Type="http://schemas.openxmlformats.org/officeDocument/2006/relationships/tags" Target="../tags/tag167.xml"/><Relationship Id="rId83" Type="http://schemas.openxmlformats.org/officeDocument/2006/relationships/tags" Target="../tags/tag188.xml"/><Relationship Id="rId88" Type="http://schemas.openxmlformats.org/officeDocument/2006/relationships/tags" Target="../tags/tag193.xml"/><Relationship Id="rId111" Type="http://schemas.openxmlformats.org/officeDocument/2006/relationships/tags" Target="../tags/tag216.xml"/><Relationship Id="rId132" Type="http://schemas.openxmlformats.org/officeDocument/2006/relationships/tags" Target="../tags/tag237.xml"/><Relationship Id="rId153" Type="http://schemas.openxmlformats.org/officeDocument/2006/relationships/tags" Target="../tags/tag258.xml"/><Relationship Id="rId174" Type="http://schemas.openxmlformats.org/officeDocument/2006/relationships/tags" Target="../tags/tag279.xml"/><Relationship Id="rId179" Type="http://schemas.openxmlformats.org/officeDocument/2006/relationships/tags" Target="../tags/tag284.xml"/><Relationship Id="rId195" Type="http://schemas.openxmlformats.org/officeDocument/2006/relationships/tags" Target="../tags/tag300.xml"/><Relationship Id="rId209" Type="http://schemas.openxmlformats.org/officeDocument/2006/relationships/tags" Target="../tags/tag314.xml"/><Relationship Id="rId190" Type="http://schemas.openxmlformats.org/officeDocument/2006/relationships/tags" Target="../tags/tag295.xml"/><Relationship Id="rId204" Type="http://schemas.openxmlformats.org/officeDocument/2006/relationships/tags" Target="../tags/tag309.xml"/><Relationship Id="rId220" Type="http://schemas.openxmlformats.org/officeDocument/2006/relationships/tags" Target="../tags/tag325.xml"/><Relationship Id="rId225" Type="http://schemas.openxmlformats.org/officeDocument/2006/relationships/tags" Target="../tags/tag330.xml"/><Relationship Id="rId15" Type="http://schemas.openxmlformats.org/officeDocument/2006/relationships/tags" Target="../tags/tag120.xml"/><Relationship Id="rId36" Type="http://schemas.openxmlformats.org/officeDocument/2006/relationships/tags" Target="../tags/tag141.xml"/><Relationship Id="rId57" Type="http://schemas.openxmlformats.org/officeDocument/2006/relationships/tags" Target="../tags/tag162.xml"/><Relationship Id="rId106" Type="http://schemas.openxmlformats.org/officeDocument/2006/relationships/tags" Target="../tags/tag211.xml"/><Relationship Id="rId127" Type="http://schemas.openxmlformats.org/officeDocument/2006/relationships/tags" Target="../tags/tag232.xml"/><Relationship Id="rId10" Type="http://schemas.openxmlformats.org/officeDocument/2006/relationships/tags" Target="../tags/tag115.xml"/><Relationship Id="rId31" Type="http://schemas.openxmlformats.org/officeDocument/2006/relationships/tags" Target="../tags/tag136.xml"/><Relationship Id="rId52" Type="http://schemas.openxmlformats.org/officeDocument/2006/relationships/tags" Target="../tags/tag157.xml"/><Relationship Id="rId73" Type="http://schemas.openxmlformats.org/officeDocument/2006/relationships/tags" Target="../tags/tag178.xml"/><Relationship Id="rId78" Type="http://schemas.openxmlformats.org/officeDocument/2006/relationships/tags" Target="../tags/tag183.xml"/><Relationship Id="rId94" Type="http://schemas.openxmlformats.org/officeDocument/2006/relationships/tags" Target="../tags/tag199.xml"/><Relationship Id="rId99" Type="http://schemas.openxmlformats.org/officeDocument/2006/relationships/tags" Target="../tags/tag204.xml"/><Relationship Id="rId101" Type="http://schemas.openxmlformats.org/officeDocument/2006/relationships/tags" Target="../tags/tag206.xml"/><Relationship Id="rId122" Type="http://schemas.openxmlformats.org/officeDocument/2006/relationships/tags" Target="../tags/tag227.xml"/><Relationship Id="rId143" Type="http://schemas.openxmlformats.org/officeDocument/2006/relationships/tags" Target="../tags/tag248.xml"/><Relationship Id="rId148" Type="http://schemas.openxmlformats.org/officeDocument/2006/relationships/tags" Target="../tags/tag253.xml"/><Relationship Id="rId164" Type="http://schemas.openxmlformats.org/officeDocument/2006/relationships/tags" Target="../tags/tag269.xml"/><Relationship Id="rId169" Type="http://schemas.openxmlformats.org/officeDocument/2006/relationships/tags" Target="../tags/tag274.xml"/><Relationship Id="rId185" Type="http://schemas.openxmlformats.org/officeDocument/2006/relationships/tags" Target="../tags/tag290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80" Type="http://schemas.openxmlformats.org/officeDocument/2006/relationships/tags" Target="../tags/tag285.xml"/><Relationship Id="rId210" Type="http://schemas.openxmlformats.org/officeDocument/2006/relationships/tags" Target="../tags/tag315.xml"/><Relationship Id="rId215" Type="http://schemas.openxmlformats.org/officeDocument/2006/relationships/tags" Target="../tags/tag320.xml"/><Relationship Id="rId26" Type="http://schemas.openxmlformats.org/officeDocument/2006/relationships/tags" Target="../tags/tag131.xml"/><Relationship Id="rId231" Type="http://schemas.openxmlformats.org/officeDocument/2006/relationships/notesSlide" Target="../notesSlides/notesSlide3.xml"/><Relationship Id="rId47" Type="http://schemas.openxmlformats.org/officeDocument/2006/relationships/tags" Target="../tags/tag152.xml"/><Relationship Id="rId68" Type="http://schemas.openxmlformats.org/officeDocument/2006/relationships/tags" Target="../tags/tag173.xml"/><Relationship Id="rId89" Type="http://schemas.openxmlformats.org/officeDocument/2006/relationships/tags" Target="../tags/tag194.xml"/><Relationship Id="rId112" Type="http://schemas.openxmlformats.org/officeDocument/2006/relationships/tags" Target="../tags/tag217.xml"/><Relationship Id="rId133" Type="http://schemas.openxmlformats.org/officeDocument/2006/relationships/tags" Target="../tags/tag238.xml"/><Relationship Id="rId154" Type="http://schemas.openxmlformats.org/officeDocument/2006/relationships/tags" Target="../tags/tag259.xml"/><Relationship Id="rId175" Type="http://schemas.openxmlformats.org/officeDocument/2006/relationships/tags" Target="../tags/tag280.xml"/><Relationship Id="rId196" Type="http://schemas.openxmlformats.org/officeDocument/2006/relationships/tags" Target="../tags/tag301.xml"/><Relationship Id="rId200" Type="http://schemas.openxmlformats.org/officeDocument/2006/relationships/tags" Target="../tags/tag305.xml"/><Relationship Id="rId16" Type="http://schemas.openxmlformats.org/officeDocument/2006/relationships/tags" Target="../tags/tag121.xml"/><Relationship Id="rId221" Type="http://schemas.openxmlformats.org/officeDocument/2006/relationships/tags" Target="../tags/tag326.xml"/><Relationship Id="rId37" Type="http://schemas.openxmlformats.org/officeDocument/2006/relationships/tags" Target="../tags/tag142.xml"/><Relationship Id="rId58" Type="http://schemas.openxmlformats.org/officeDocument/2006/relationships/tags" Target="../tags/tag163.xml"/><Relationship Id="rId79" Type="http://schemas.openxmlformats.org/officeDocument/2006/relationships/tags" Target="../tags/tag184.xml"/><Relationship Id="rId102" Type="http://schemas.openxmlformats.org/officeDocument/2006/relationships/tags" Target="../tags/tag207.xml"/><Relationship Id="rId123" Type="http://schemas.openxmlformats.org/officeDocument/2006/relationships/tags" Target="../tags/tag228.xml"/><Relationship Id="rId144" Type="http://schemas.openxmlformats.org/officeDocument/2006/relationships/tags" Target="../tags/tag249.xml"/><Relationship Id="rId90" Type="http://schemas.openxmlformats.org/officeDocument/2006/relationships/tags" Target="../tags/tag195.xml"/><Relationship Id="rId165" Type="http://schemas.openxmlformats.org/officeDocument/2006/relationships/tags" Target="../tags/tag270.xml"/><Relationship Id="rId186" Type="http://schemas.openxmlformats.org/officeDocument/2006/relationships/tags" Target="../tags/tag291.xml"/><Relationship Id="rId211" Type="http://schemas.openxmlformats.org/officeDocument/2006/relationships/tags" Target="../tags/tag316.xml"/><Relationship Id="rId23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7" Type="http://schemas.openxmlformats.org/officeDocument/2006/relationships/image" Target="../media/image26.png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Zavedení </a:t>
            </a:r>
            <a:r>
              <a:rPr lang="cs-CZ" dirty="0" err="1" smtClean="0"/>
              <a:t>hsTnT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ve FN Plzeň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Daniel Rajdl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4666" y="6121401"/>
            <a:ext cx="5387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Podrobnosti na </a:t>
            </a:r>
            <a:r>
              <a:rPr lang="cs-CZ" dirty="0" smtClean="0">
                <a:hlinkClick r:id="rId2"/>
              </a:rPr>
              <a:t>http://ceva-edu.cz</a:t>
            </a:r>
            <a:r>
              <a:rPr lang="cs-CZ" dirty="0" smtClean="0"/>
              <a:t> -&gt; Aktuální </a:t>
            </a:r>
            <a:r>
              <a:rPr lang="cs-CZ" dirty="0" err="1" smtClean="0"/>
              <a:t>webináře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(přímý odkaz: </a:t>
            </a:r>
            <a:r>
              <a:rPr lang="cs-CZ" dirty="0" smtClean="0">
                <a:hlinkClick r:id="rId3"/>
              </a:rPr>
              <a:t>https://el.lf1.cuni.cz/p3n5jy6rfi5/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05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Přímá spojnice se šipkou 24"/>
          <p:cNvCxnSpPr/>
          <p:nvPr>
            <p:custDataLst>
              <p:tags r:id="rId2"/>
            </p:custDataLst>
          </p:nvPr>
        </p:nvCxnSpPr>
        <p:spPr>
          <a:xfrm>
            <a:off x="1601391" y="4508897"/>
            <a:ext cx="426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Nadpis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smtClean="0"/>
              <a:t>„Univerzální definice“ AIM </a:t>
            </a:r>
            <a:r>
              <a:rPr lang="cs-CZ" smtClean="0"/>
              <a:t>(2012)</a:t>
            </a:r>
            <a:endParaRPr lang="cs-CZ" dirty="0"/>
          </a:p>
        </p:txBody>
      </p:sp>
      <p:sp>
        <p:nvSpPr>
          <p:cNvPr id="17416" name="TextovéPole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66224" y="4832747"/>
            <a:ext cx="83131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sz="1350" dirty="0"/>
              <a:t>Při přijetí</a:t>
            </a:r>
          </a:p>
        </p:txBody>
      </p:sp>
      <p:sp>
        <p:nvSpPr>
          <p:cNvPr id="17417" name="TextovéPole 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58767" y="4832747"/>
            <a:ext cx="54373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350" dirty="0"/>
              <a:t>3-6 h</a:t>
            </a:r>
          </a:p>
        </p:txBody>
      </p:sp>
      <p:sp>
        <p:nvSpPr>
          <p:cNvPr id="17418" name="TextovéPole 1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81626" y="4832748"/>
            <a:ext cx="9669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350" dirty="0" smtClean="0"/>
              <a:t>(6-12-24 </a:t>
            </a:r>
            <a:r>
              <a:rPr lang="cs-CZ" sz="1350" dirty="0"/>
              <a:t>h)</a:t>
            </a:r>
          </a:p>
        </p:txBody>
      </p:sp>
      <p:grpSp>
        <p:nvGrpSpPr>
          <p:cNvPr id="27656" name="Skupina 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628776" y="5211367"/>
            <a:ext cx="5589985" cy="111919"/>
            <a:chOff x="647700" y="5805488"/>
            <a:chExt cx="7453313" cy="149225"/>
          </a:xfrm>
        </p:grpSpPr>
        <p:cxnSp>
          <p:nvCxnSpPr>
            <p:cNvPr id="10" name="Přímá spojnice se šipkou 9"/>
            <p:cNvCxnSpPr/>
            <p:nvPr/>
          </p:nvCxnSpPr>
          <p:spPr>
            <a:xfrm>
              <a:off x="647700" y="5949950"/>
              <a:ext cx="745331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044700" y="5810250"/>
              <a:ext cx="0" cy="144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3419475" y="5810250"/>
              <a:ext cx="0" cy="14446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6170613" y="5805488"/>
              <a:ext cx="0" cy="1444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0" name="TextovéPole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51820" y="5481638"/>
            <a:ext cx="15819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 dirty="0"/>
              <a:t>1.</a:t>
            </a:r>
            <a:r>
              <a:rPr lang="cs-CZ" dirty="0"/>
              <a:t> </a:t>
            </a:r>
            <a:r>
              <a:rPr lang="cs-CZ" dirty="0" err="1"/>
              <a:t>cTn</a:t>
            </a:r>
            <a:r>
              <a:rPr lang="cs-CZ" dirty="0"/>
              <a:t> &gt; cut-off</a:t>
            </a:r>
          </a:p>
        </p:txBody>
      </p:sp>
      <p:sp>
        <p:nvSpPr>
          <p:cNvPr id="17421" name="TextovéPole 2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13741" y="4346407"/>
            <a:ext cx="275947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s-CZ" b="1" dirty="0" err="1"/>
              <a:t>cut-off</a:t>
            </a:r>
            <a:r>
              <a:rPr lang="cs-CZ" sz="1350" dirty="0"/>
              <a:t> = 99. percentil </a:t>
            </a:r>
            <a:r>
              <a:rPr lang="cs-CZ" sz="1350" dirty="0"/>
              <a:t>RP = </a:t>
            </a:r>
            <a:r>
              <a:rPr lang="cs-CZ" sz="1350" b="1" dirty="0"/>
              <a:t>14</a:t>
            </a:r>
            <a:r>
              <a:rPr lang="cs-CZ" sz="1350" dirty="0"/>
              <a:t> </a:t>
            </a:r>
            <a:r>
              <a:rPr lang="cs-CZ" sz="1350" dirty="0" err="1"/>
              <a:t>ng</a:t>
            </a:r>
            <a:r>
              <a:rPr lang="cs-CZ" sz="1350" dirty="0"/>
              <a:t>/l</a:t>
            </a:r>
            <a:r>
              <a:rPr lang="cs-CZ" sz="1350" dirty="0"/>
              <a:t/>
            </a:r>
            <a:br>
              <a:rPr lang="cs-CZ" sz="1350" dirty="0"/>
            </a:br>
            <a:r>
              <a:rPr lang="cs-CZ" sz="1350" i="1" dirty="0"/>
              <a:t>CV 10 %</a:t>
            </a:r>
          </a:p>
        </p:txBody>
      </p:sp>
      <p:pic>
        <p:nvPicPr>
          <p:cNvPr id="17423" name="Picture 6" descr="J:\veda_vyuka\prezentace\krajsky_seminar_2011\ECG_001_min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5" y="3264560"/>
            <a:ext cx="971550" cy="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99" name="Group 5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988618" y="2288380"/>
            <a:ext cx="4607719" cy="1029890"/>
            <a:chOff x="1337" y="1202"/>
            <a:chExt cx="3870" cy="865"/>
          </a:xfrm>
        </p:grpSpPr>
        <p:sp>
          <p:nvSpPr>
            <p:cNvPr id="6" name="Zaoblený obdélník 5"/>
            <p:cNvSpPr/>
            <p:nvPr>
              <p:custDataLst>
                <p:tags r:id="rId28"/>
              </p:custDataLst>
            </p:nvPr>
          </p:nvSpPr>
          <p:spPr>
            <a:xfrm>
              <a:off x="1337" y="1202"/>
              <a:ext cx="3870" cy="84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  <p:pic>
          <p:nvPicPr>
            <p:cNvPr id="27676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1253"/>
              <a:ext cx="2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7" name="TextovéPole 1638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471" y="1572"/>
              <a:ext cx="2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1.</a:t>
              </a:r>
            </a:p>
          </p:txBody>
        </p:sp>
        <p:sp>
          <p:nvSpPr>
            <p:cNvPr id="27678" name="TextovéPole 4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414" y="1797"/>
              <a:ext cx="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nejmenší</a:t>
              </a:r>
            </a:p>
          </p:txBody>
        </p:sp>
        <p:sp>
          <p:nvSpPr>
            <p:cNvPr id="27679" name="TextovéPole 4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571" y="1815"/>
              <a:ext cx="6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největší</a:t>
              </a:r>
            </a:p>
          </p:txBody>
        </p:sp>
        <p:pic>
          <p:nvPicPr>
            <p:cNvPr id="27680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58"/>
              <a:ext cx="29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1" name="TextovéPole 4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09" y="1577"/>
              <a:ext cx="2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2.</a:t>
              </a:r>
            </a:p>
          </p:txBody>
        </p:sp>
        <p:pic>
          <p:nvPicPr>
            <p:cNvPr id="27682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5" y="1263"/>
              <a:ext cx="2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3" name="TextovéPole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148" y="1582"/>
              <a:ext cx="2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3.</a:t>
              </a:r>
            </a:p>
          </p:txBody>
        </p:sp>
        <p:grpSp>
          <p:nvGrpSpPr>
            <p:cNvPr id="27684" name="Skupina 16404"/>
            <p:cNvGrpSpPr>
              <a:grpSpLocks/>
            </p:cNvGrpSpPr>
            <p:nvPr/>
          </p:nvGrpSpPr>
          <p:grpSpPr bwMode="auto">
            <a:xfrm>
              <a:off x="1466" y="1817"/>
              <a:ext cx="3650" cy="1"/>
              <a:chOff x="2306562" y="2851187"/>
              <a:chExt cx="5793830" cy="1749"/>
            </a:xfrm>
          </p:grpSpPr>
          <p:cxnSp>
            <p:nvCxnSpPr>
              <p:cNvPr id="41" name="Přímá spojnice se šipkou 40"/>
              <p:cNvCxnSpPr/>
              <p:nvPr/>
            </p:nvCxnSpPr>
            <p:spPr>
              <a:xfrm>
                <a:off x="2306561" y="2851187"/>
                <a:ext cx="168894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91" name="Přímá spojnice 16390"/>
              <p:cNvCxnSpPr/>
              <p:nvPr/>
            </p:nvCxnSpPr>
            <p:spPr>
              <a:xfrm>
                <a:off x="3995502" y="2852935"/>
                <a:ext cx="23048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V="1">
                <a:off x="6300335" y="2851187"/>
                <a:ext cx="1800056" cy="17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685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" y="1263"/>
              <a:ext cx="2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6" name="TextovéPole 6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71" y="1582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98.</a:t>
              </a:r>
            </a:p>
          </p:txBody>
        </p:sp>
        <p:pic>
          <p:nvPicPr>
            <p:cNvPr id="27687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1268"/>
              <a:ext cx="293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88" name="TextovéPole 6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09" y="1587"/>
              <a:ext cx="3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99.</a:t>
              </a:r>
            </a:p>
          </p:txBody>
        </p:sp>
        <p:pic>
          <p:nvPicPr>
            <p:cNvPr id="27689" name="Picture 4" descr="J:\veda_vyuka\prezentace\krajsky_seminar_2011\RockArt-HawaiiPerson2_min.png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" y="1273"/>
              <a:ext cx="2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0" name="TextovéPole 7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79" y="1593"/>
              <a:ext cx="4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350"/>
                <a:t>100.</a:t>
              </a:r>
            </a:p>
          </p:txBody>
        </p:sp>
        <p:sp>
          <p:nvSpPr>
            <p:cNvPr id="2" name="Ovál 1"/>
            <p:cNvSpPr/>
            <p:nvPr>
              <p:custDataLst>
                <p:tags r:id="rId37"/>
              </p:custDataLst>
            </p:nvPr>
          </p:nvSpPr>
          <p:spPr>
            <a:xfrm>
              <a:off x="4379" y="1567"/>
              <a:ext cx="338" cy="346"/>
            </a:xfrm>
            <a:prstGeom prst="ellipse">
              <a:avLst/>
            </a:prstGeom>
            <a:solidFill>
              <a:schemeClr val="accent2">
                <a:alpha val="23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/>
            </a:p>
          </p:txBody>
        </p:sp>
      </p:grpSp>
      <p:sp>
        <p:nvSpPr>
          <p:cNvPr id="4" name="Volný tvar 3"/>
          <p:cNvSpPr/>
          <p:nvPr>
            <p:custDataLst>
              <p:tags r:id="rId12"/>
            </p:custDataLst>
          </p:nvPr>
        </p:nvSpPr>
        <p:spPr>
          <a:xfrm>
            <a:off x="7529661" y="3134320"/>
            <a:ext cx="364183" cy="1266230"/>
          </a:xfrm>
          <a:custGeom>
            <a:avLst/>
            <a:gdLst>
              <a:gd name="connsiteX0" fmla="*/ 572655 w 593985"/>
              <a:gd name="connsiteY0" fmla="*/ 1736437 h 1736437"/>
              <a:gd name="connsiteX1" fmla="*/ 572655 w 593985"/>
              <a:gd name="connsiteY1" fmla="*/ 960582 h 1736437"/>
              <a:gd name="connsiteX2" fmla="*/ 350982 w 593985"/>
              <a:gd name="connsiteY2" fmla="*/ 304800 h 1736437"/>
              <a:gd name="connsiteX3" fmla="*/ 0 w 593985"/>
              <a:gd name="connsiteY3" fmla="*/ 0 h 1736437"/>
              <a:gd name="connsiteX0" fmla="*/ 563419 w 590184"/>
              <a:gd name="connsiteY0" fmla="*/ 1902691 h 1902691"/>
              <a:gd name="connsiteX1" fmla="*/ 572655 w 590184"/>
              <a:gd name="connsiteY1" fmla="*/ 960582 h 1902691"/>
              <a:gd name="connsiteX2" fmla="*/ 350982 w 590184"/>
              <a:gd name="connsiteY2" fmla="*/ 304800 h 1902691"/>
              <a:gd name="connsiteX3" fmla="*/ 0 w 590184"/>
              <a:gd name="connsiteY3" fmla="*/ 0 h 1902691"/>
              <a:gd name="connsiteX0" fmla="*/ 563419 w 628751"/>
              <a:gd name="connsiteY0" fmla="*/ 1902691 h 1902691"/>
              <a:gd name="connsiteX1" fmla="*/ 572655 w 628751"/>
              <a:gd name="connsiteY1" fmla="*/ 960582 h 1902691"/>
              <a:gd name="connsiteX2" fmla="*/ 350982 w 628751"/>
              <a:gd name="connsiteY2" fmla="*/ 304800 h 1902691"/>
              <a:gd name="connsiteX3" fmla="*/ 0 w 628751"/>
              <a:gd name="connsiteY3" fmla="*/ 0 h 1902691"/>
              <a:gd name="connsiteX0" fmla="*/ 563419 w 661194"/>
              <a:gd name="connsiteY0" fmla="*/ 1902691 h 1902691"/>
              <a:gd name="connsiteX1" fmla="*/ 637309 w 661194"/>
              <a:gd name="connsiteY1" fmla="*/ 831273 h 1902691"/>
              <a:gd name="connsiteX2" fmla="*/ 350982 w 661194"/>
              <a:gd name="connsiteY2" fmla="*/ 304800 h 1902691"/>
              <a:gd name="connsiteX3" fmla="*/ 0 w 661194"/>
              <a:gd name="connsiteY3" fmla="*/ 0 h 190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194" h="1902691">
                <a:moveTo>
                  <a:pt x="563419" y="1902691"/>
                </a:moveTo>
                <a:cubicBezTo>
                  <a:pt x="683491" y="1403157"/>
                  <a:pt x="672715" y="1097588"/>
                  <a:pt x="637309" y="831273"/>
                </a:cubicBezTo>
                <a:cubicBezTo>
                  <a:pt x="601903" y="564958"/>
                  <a:pt x="457200" y="443345"/>
                  <a:pt x="350982" y="304800"/>
                </a:cubicBezTo>
                <a:cubicBezTo>
                  <a:pt x="244764" y="166255"/>
                  <a:pt x="127770" y="72351"/>
                  <a:pt x="0" y="0"/>
                </a:cubicBezTo>
              </a:path>
            </a:pathLst>
          </a:custGeom>
          <a:ln w="57150">
            <a:solidFill>
              <a:schemeClr val="accent5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8" name="Ovál 7"/>
          <p:cNvSpPr/>
          <p:nvPr>
            <p:custDataLst>
              <p:tags r:id="rId13"/>
            </p:custDataLst>
          </p:nvPr>
        </p:nvSpPr>
        <p:spPr>
          <a:xfrm>
            <a:off x="2540795" y="4617244"/>
            <a:ext cx="270272" cy="215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42" name="Ovál 41"/>
          <p:cNvSpPr/>
          <p:nvPr>
            <p:custDataLst>
              <p:tags r:id="rId14"/>
            </p:custDataLst>
          </p:nvPr>
        </p:nvSpPr>
        <p:spPr>
          <a:xfrm>
            <a:off x="3571875" y="3739755"/>
            <a:ext cx="271463" cy="21550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43" name="Ovál 42"/>
          <p:cNvSpPr/>
          <p:nvPr>
            <p:custDataLst>
              <p:tags r:id="rId15"/>
            </p:custDataLst>
          </p:nvPr>
        </p:nvSpPr>
        <p:spPr>
          <a:xfrm>
            <a:off x="2540795" y="3429000"/>
            <a:ext cx="270272" cy="215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44" name="Ovál 43"/>
          <p:cNvSpPr/>
          <p:nvPr>
            <p:custDataLst>
              <p:tags r:id="rId16"/>
            </p:custDataLst>
          </p:nvPr>
        </p:nvSpPr>
        <p:spPr>
          <a:xfrm>
            <a:off x="3571875" y="4219575"/>
            <a:ext cx="271463" cy="2155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cxnSp>
        <p:nvCxnSpPr>
          <p:cNvPr id="16" name="Přímá spojnice 15"/>
          <p:cNvCxnSpPr>
            <a:stCxn id="43" idx="6"/>
          </p:cNvCxnSpPr>
          <p:nvPr>
            <p:custDataLst>
              <p:tags r:id="rId17"/>
            </p:custDataLst>
          </p:nvPr>
        </p:nvCxnSpPr>
        <p:spPr>
          <a:xfrm flipV="1">
            <a:off x="2811066" y="3537347"/>
            <a:ext cx="14906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44" idx="6"/>
          </p:cNvCxnSpPr>
          <p:nvPr>
            <p:custDataLst>
              <p:tags r:id="rId18"/>
            </p:custDataLst>
          </p:nvPr>
        </p:nvCxnSpPr>
        <p:spPr>
          <a:xfrm flipV="1">
            <a:off x="3843338" y="4327922"/>
            <a:ext cx="45839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>
            <p:custDataLst>
              <p:tags r:id="rId19"/>
            </p:custDataLst>
          </p:nvPr>
        </p:nvCxnSpPr>
        <p:spPr>
          <a:xfrm>
            <a:off x="4248150" y="3537347"/>
            <a:ext cx="0" cy="790575"/>
          </a:xfrm>
          <a:prstGeom prst="line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4" name="TextovéPole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301729" y="3793331"/>
            <a:ext cx="112242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350" dirty="0" smtClean="0">
                <a:latin typeface="Arial" charset="0"/>
              </a:rPr>
              <a:t>&gt; (5) - </a:t>
            </a:r>
            <a:r>
              <a:rPr lang="cs-CZ" sz="1350" b="1" dirty="0">
                <a:latin typeface="Arial" charset="0"/>
              </a:rPr>
              <a:t>7</a:t>
            </a:r>
            <a:r>
              <a:rPr lang="cs-CZ" sz="1350" dirty="0">
                <a:latin typeface="Arial" charset="0"/>
              </a:rPr>
              <a:t> </a:t>
            </a:r>
            <a:r>
              <a:rPr lang="cs-CZ" sz="1350" dirty="0" err="1">
                <a:latin typeface="Arial" charset="0"/>
              </a:rPr>
              <a:t>ng</a:t>
            </a:r>
            <a:r>
              <a:rPr lang="cs-CZ" sz="1350" dirty="0">
                <a:latin typeface="Arial" charset="0"/>
              </a:rPr>
              <a:t>/l</a:t>
            </a:r>
            <a:endParaRPr lang="cs-CZ" sz="1350" dirty="0"/>
          </a:p>
        </p:txBody>
      </p:sp>
      <p:cxnSp>
        <p:nvCxnSpPr>
          <p:cNvPr id="48" name="Přímá spojnice 47"/>
          <p:cNvCxnSpPr>
            <a:stCxn id="8" idx="7"/>
            <a:endCxn id="42" idx="3"/>
          </p:cNvCxnSpPr>
          <p:nvPr>
            <p:custDataLst>
              <p:tags r:id="rId21"/>
            </p:custDataLst>
          </p:nvPr>
        </p:nvCxnSpPr>
        <p:spPr>
          <a:xfrm flipV="1">
            <a:off x="2771775" y="3923111"/>
            <a:ext cx="839391" cy="726281"/>
          </a:xfrm>
          <a:prstGeom prst="line">
            <a:avLst/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43" idx="5"/>
            <a:endCxn id="44" idx="1"/>
          </p:cNvCxnSpPr>
          <p:nvPr>
            <p:custDataLst>
              <p:tags r:id="rId22"/>
            </p:custDataLst>
          </p:nvPr>
        </p:nvCxnSpPr>
        <p:spPr>
          <a:xfrm>
            <a:off x="2771775" y="3612356"/>
            <a:ext cx="839391" cy="639366"/>
          </a:xfrm>
          <a:prstGeom prst="line">
            <a:avLst/>
          </a:prstGeom>
          <a:ln w="19050">
            <a:solidFill>
              <a:srgbClr val="C0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701" name="Picture 53" descr="Chest-Pain">
            <a:hlinkClick r:id="rId42" tooltip="Naz'wa: Chest pain more than 15 minutes, beware of heart attack"/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5" y="2181889"/>
            <a:ext cx="1243013" cy="8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99880" y="3493688"/>
            <a:ext cx="1699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400" b="1" dirty="0"/>
              <a:t>2.</a:t>
            </a:r>
            <a:r>
              <a:rPr lang="cs-CZ" sz="2400" dirty="0"/>
              <a:t> dynamika</a:t>
            </a:r>
          </a:p>
        </p:txBody>
      </p:sp>
      <p:sp>
        <p:nvSpPr>
          <p:cNvPr id="50" name="TextovéPole 2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143001" y="1866658"/>
            <a:ext cx="1789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b="1" dirty="0"/>
              <a:t>3.</a:t>
            </a:r>
            <a:r>
              <a:rPr lang="cs-CZ" dirty="0"/>
              <a:t> minimálně 1 z:</a:t>
            </a:r>
          </a:p>
        </p:txBody>
      </p:sp>
      <p:pic>
        <p:nvPicPr>
          <p:cNvPr id="1026" name="Picture 2" descr="http://img.mf.cz/943/496/c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95" y="4684197"/>
            <a:ext cx="836315" cy="8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>
            <p:custDataLst>
              <p:tags r:id="rId25"/>
            </p:custDataLst>
          </p:nvPr>
        </p:nvSpPr>
        <p:spPr>
          <a:xfrm>
            <a:off x="1190965" y="3020048"/>
            <a:ext cx="1686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sz="1200" dirty="0">
                <a:latin typeface="Arial Narrow" pitchFamily="34" charset="0"/>
              </a:rPr>
              <a:t>ischemické symptomy</a:t>
            </a:r>
          </a:p>
        </p:txBody>
      </p:sp>
      <p:sp>
        <p:nvSpPr>
          <p:cNvPr id="5" name="Obdélník 4"/>
          <p:cNvSpPr/>
          <p:nvPr>
            <p:custDataLst>
              <p:tags r:id="rId26"/>
            </p:custDataLst>
          </p:nvPr>
        </p:nvSpPr>
        <p:spPr>
          <a:xfrm>
            <a:off x="1214908" y="4251723"/>
            <a:ext cx="13805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cs-CZ" sz="1200" dirty="0">
                <a:latin typeface="Arial Narrow" pitchFamily="34" charset="0"/>
              </a:rPr>
              <a:t>nové EKG změny</a:t>
            </a:r>
          </a:p>
        </p:txBody>
      </p:sp>
      <p:sp>
        <p:nvSpPr>
          <p:cNvPr id="7" name="Obdélník 6"/>
          <p:cNvSpPr/>
          <p:nvPr>
            <p:custDataLst>
              <p:tags r:id="rId27"/>
            </p:custDataLst>
          </p:nvPr>
        </p:nvSpPr>
        <p:spPr>
          <a:xfrm>
            <a:off x="1214247" y="5548701"/>
            <a:ext cx="16122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cs-CZ" sz="1200" dirty="0">
                <a:latin typeface="Arial Narrow" pitchFamily="34" charset="0"/>
              </a:rPr>
              <a:t>zobrazovací metody</a:t>
            </a:r>
            <a:br>
              <a:rPr lang="cs-CZ" sz="1200" dirty="0">
                <a:latin typeface="Arial Narrow" pitchFamily="34" charset="0"/>
              </a:rPr>
            </a:br>
            <a:r>
              <a:rPr lang="cs-CZ" sz="1050" dirty="0">
                <a:latin typeface="Arial Narrow" pitchFamily="34" charset="0"/>
              </a:rPr>
              <a:t>(změna motility, </a:t>
            </a:r>
            <a:r>
              <a:rPr lang="cs-CZ" sz="1050" dirty="0" err="1">
                <a:latin typeface="Arial Narrow" pitchFamily="34" charset="0"/>
              </a:rPr>
              <a:t>viability</a:t>
            </a:r>
            <a:r>
              <a:rPr lang="cs-CZ" sz="1050" dirty="0">
                <a:latin typeface="Arial Narrow" pitchFamily="34" charset="0"/>
              </a:rPr>
              <a:t>)</a:t>
            </a:r>
            <a:endParaRPr lang="cs-CZ" sz="1200" dirty="0"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20" grpId="0"/>
      <p:bldP spid="17421" grpId="0"/>
      <p:bldP spid="8" grpId="0" animBg="1"/>
      <p:bldP spid="8" grpId="1" animBg="1"/>
      <p:bldP spid="42" grpId="0" animBg="1"/>
      <p:bldP spid="42" grpId="1" animBg="1"/>
      <p:bldP spid="43" grpId="0" animBg="1"/>
      <p:bldP spid="44" grpId="0" animBg="1"/>
      <p:bldP spid="17434" grpId="0"/>
      <p:bldP spid="49" grpId="0"/>
      <p:bldP spid="50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Vydávání hodnot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b="1" dirty="0" err="1" smtClean="0"/>
              <a:t>ng</a:t>
            </a:r>
            <a:r>
              <a:rPr lang="cs-CZ" b="1" dirty="0" smtClean="0"/>
              <a:t>/l</a:t>
            </a:r>
            <a:r>
              <a:rPr lang="cs-CZ" dirty="0" smtClean="0"/>
              <a:t> (dosud v µg/l =&gt; 1000 x větší číslo)</a:t>
            </a:r>
          </a:p>
          <a:p>
            <a:r>
              <a:rPr lang="cs-CZ" dirty="0" smtClean="0"/>
              <a:t>Orientační porovnání hodnot</a:t>
            </a:r>
            <a:r>
              <a:rPr lang="cs-CZ" sz="1400" dirty="0" smtClean="0"/>
              <a:t> (teoretické, založené na násobcích </a:t>
            </a:r>
            <a:r>
              <a:rPr lang="cs-CZ" sz="1400" dirty="0" err="1" smtClean="0"/>
              <a:t>cut-off</a:t>
            </a:r>
            <a:r>
              <a:rPr lang="cs-CZ" sz="1400" dirty="0" smtClean="0"/>
              <a:t>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34296"/>
              </p:ext>
            </p:extLst>
          </p:nvPr>
        </p:nvGraphicFramePr>
        <p:xfrm>
          <a:off x="313267" y="2971801"/>
          <a:ext cx="5367866" cy="3627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56466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cTnI</a:t>
                      </a:r>
                      <a:r>
                        <a:rPr lang="cs-CZ" sz="2800" baseline="0" dirty="0" smtClean="0"/>
                        <a:t> (</a:t>
                      </a:r>
                      <a:r>
                        <a:rPr lang="cs-CZ" sz="2800" baseline="0" dirty="0" err="1" smtClean="0"/>
                        <a:t>Abbott</a:t>
                      </a:r>
                      <a:r>
                        <a:rPr lang="cs-CZ" sz="2800" baseline="0" dirty="0" smtClean="0"/>
                        <a:t>) [µg/l]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err="1" smtClean="0"/>
                        <a:t>Hs-cTnT</a:t>
                      </a:r>
                      <a:r>
                        <a:rPr lang="cs-CZ" sz="2800" dirty="0" smtClean="0"/>
                        <a:t> [</a:t>
                      </a:r>
                      <a:r>
                        <a:rPr lang="cs-CZ" sz="2800" dirty="0" err="1" smtClean="0"/>
                        <a:t>ng</a:t>
                      </a:r>
                      <a:r>
                        <a:rPr lang="cs-CZ" sz="2800" dirty="0" smtClean="0"/>
                        <a:t>/l]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0,05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0,10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500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4 500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23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10 000</a:t>
                      </a:r>
                      <a:endParaRPr lang="cs-CZ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13 000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Šipka doprava 4"/>
          <p:cNvSpPr/>
          <p:nvPr/>
        </p:nvSpPr>
        <p:spPr>
          <a:xfrm>
            <a:off x="5875867" y="5740400"/>
            <a:ext cx="279400" cy="24553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55267" y="5678500"/>
            <a:ext cx="274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&gt; </a:t>
            </a:r>
            <a:r>
              <a:rPr lang="cs-CZ" b="1" dirty="0" smtClean="0"/>
              <a:t>10 000 </a:t>
            </a:r>
            <a:r>
              <a:rPr lang="cs-CZ" dirty="0" smtClean="0"/>
              <a:t>ředění =&gt; 100 000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194733" y="6047832"/>
            <a:ext cx="557953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682090" y="3007831"/>
            <a:ext cx="346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Nejnižší vydávaná hodnota = </a:t>
            </a:r>
            <a:r>
              <a:rPr lang="cs-CZ" b="1" dirty="0" smtClean="0"/>
              <a:t>5</a:t>
            </a:r>
            <a:r>
              <a:rPr lang="cs-CZ" dirty="0" smtClean="0"/>
              <a:t> </a:t>
            </a:r>
            <a:r>
              <a:rPr lang="cs-CZ" dirty="0" err="1" smtClean="0"/>
              <a:t>ng</a:t>
            </a:r>
            <a:r>
              <a:rPr lang="cs-CZ" dirty="0" smtClean="0"/>
              <a:t>/l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826777" y="4157134"/>
            <a:ext cx="3172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Přechodné období (cca 1 měsíc)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Oba troponiny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Pro CP a </a:t>
            </a:r>
            <a:r>
              <a:rPr lang="cs-CZ" dirty="0" err="1" smtClean="0"/>
              <a:t>koronárku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9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Rozhodovací algoritmus</a:t>
            </a:r>
            <a:br>
              <a:rPr lang="cs-CZ" dirty="0" smtClean="0"/>
            </a:br>
            <a:r>
              <a:rPr lang="cs-CZ" dirty="0" smtClean="0"/>
              <a:t>(AMI vs. </a:t>
            </a:r>
            <a:r>
              <a:rPr lang="cs-CZ" dirty="0"/>
              <a:t>n</a:t>
            </a:r>
            <a:r>
              <a:rPr lang="cs-CZ" dirty="0" smtClean="0"/>
              <a:t>ekoronární; příklad)</a:t>
            </a:r>
            <a:endParaRPr lang="cs-CZ" dirty="0"/>
          </a:p>
        </p:txBody>
      </p:sp>
      <p:pic>
        <p:nvPicPr>
          <p:cNvPr id="6146" name="Picture 2" descr="http://circ.ahajournals.org/content/126/1/31/F3.large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6436" y="1825625"/>
            <a:ext cx="7431127" cy="4351338"/>
          </a:xfrm>
        </p:spPr>
      </p:pic>
      <p:sp>
        <p:nvSpPr>
          <p:cNvPr id="4" name="TextovéPole 3"/>
          <p:cNvSpPr txBox="1"/>
          <p:nvPr>
            <p:custDataLst>
              <p:tags r:id="rId3"/>
            </p:custDataLst>
          </p:nvPr>
        </p:nvSpPr>
        <p:spPr>
          <a:xfrm>
            <a:off x="6758359" y="6543402"/>
            <a:ext cx="2334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Haaf</a:t>
            </a:r>
            <a:r>
              <a:rPr lang="cs-CZ" sz="1050" dirty="0"/>
              <a:t> </a:t>
            </a:r>
            <a:r>
              <a:rPr lang="cs-CZ" sz="1050" dirty="0"/>
              <a:t>(2012). </a:t>
            </a:r>
            <a:r>
              <a:rPr lang="cs-CZ" sz="1050" i="1" dirty="0" err="1"/>
              <a:t>Circulation</a:t>
            </a:r>
            <a:r>
              <a:rPr lang="cs-CZ" sz="1050" dirty="0"/>
              <a:t>, </a:t>
            </a:r>
            <a:r>
              <a:rPr lang="cs-CZ" sz="1050" i="1" dirty="0"/>
              <a:t>126</a:t>
            </a:r>
            <a:r>
              <a:rPr lang="cs-CZ" sz="1050" dirty="0"/>
              <a:t>(1), 31–40</a:t>
            </a:r>
            <a:r>
              <a:rPr lang="cs-CZ" sz="1050" dirty="0"/>
              <a:t>.</a:t>
            </a:r>
            <a:endParaRPr lang="cs-CZ" sz="1050" dirty="0"/>
          </a:p>
        </p:txBody>
      </p:sp>
      <p:sp>
        <p:nvSpPr>
          <p:cNvPr id="5" name="TextovéPole 4"/>
          <p:cNvSpPr txBox="1"/>
          <p:nvPr>
            <p:custDataLst>
              <p:tags r:id="rId4"/>
            </p:custDataLst>
          </p:nvPr>
        </p:nvSpPr>
        <p:spPr>
          <a:xfrm>
            <a:off x="7927217" y="1977661"/>
            <a:ext cx="553934" cy="369332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EKG</a:t>
            </a:r>
            <a:endParaRPr lang="cs-CZ" dirty="0"/>
          </a:p>
        </p:txBody>
      </p:sp>
      <p:sp>
        <p:nvSpPr>
          <p:cNvPr id="7" name="TextovéPole 6"/>
          <p:cNvSpPr txBox="1"/>
          <p:nvPr>
            <p:custDataLst>
              <p:tags r:id="rId5"/>
            </p:custDataLst>
          </p:nvPr>
        </p:nvSpPr>
        <p:spPr>
          <a:xfrm>
            <a:off x="7311074" y="3144465"/>
            <a:ext cx="1781578" cy="369332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Hs-cTnT</a:t>
            </a:r>
            <a:r>
              <a:rPr lang="cs-CZ" dirty="0"/>
              <a:t> (14 </a:t>
            </a:r>
            <a:r>
              <a:rPr lang="cs-CZ" dirty="0" err="1"/>
              <a:t>ng</a:t>
            </a:r>
            <a:r>
              <a:rPr lang="cs-CZ" dirty="0"/>
              <a:t>/l)</a:t>
            </a:r>
            <a:endParaRPr lang="cs-CZ" dirty="0"/>
          </a:p>
        </p:txBody>
      </p:sp>
      <p:sp>
        <p:nvSpPr>
          <p:cNvPr id="8" name="TextovéPole 7"/>
          <p:cNvSpPr txBox="1"/>
          <p:nvPr>
            <p:custDataLst>
              <p:tags r:id="rId6"/>
            </p:custDataLst>
          </p:nvPr>
        </p:nvSpPr>
        <p:spPr>
          <a:xfrm>
            <a:off x="7528929" y="4313005"/>
            <a:ext cx="1569853" cy="369332"/>
          </a:xfrm>
          <a:prstGeom prst="rect">
            <a:avLst/>
          </a:prstGeom>
          <a:gradFill rotWithShape="1">
            <a:gsLst>
              <a:gs pos="0">
                <a:schemeClr val="accent2">
                  <a:lumMod val="110000"/>
                  <a:satMod val="105000"/>
                  <a:tint val="67000"/>
                </a:scheme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 w="635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Změna (5 </a:t>
            </a:r>
            <a:r>
              <a:rPr lang="cs-CZ" dirty="0" err="1"/>
              <a:t>ng</a:t>
            </a:r>
            <a:r>
              <a:rPr lang="cs-CZ" dirty="0"/>
              <a:t>/l)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48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Změna v klasifikaci po zavedení </a:t>
            </a:r>
            <a:r>
              <a:rPr lang="cs-CZ" sz="3600" dirty="0" err="1" smtClean="0"/>
              <a:t>hsTnT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cs-CZ" dirty="0" smtClean="0"/>
              <a:t>AMI z 18 % na 22 % (relativní vzestup o 22 %)</a:t>
            </a:r>
          </a:p>
          <a:p>
            <a:r>
              <a:rPr lang="cs-CZ" dirty="0" smtClean="0"/>
              <a:t>Nestabilní AP pokles z 13 % na 11 %</a:t>
            </a:r>
          </a:p>
          <a:p>
            <a:r>
              <a:rPr lang="cs-CZ" dirty="0" smtClean="0"/>
              <a:t>Ti, co byli nově klasifikováni jako AMI mají 30 denní mortalitu 16,4 %, ti bez AMI jen 4,8 %</a:t>
            </a:r>
            <a:endParaRPr lang="cs-CZ" dirty="0"/>
          </a:p>
        </p:txBody>
      </p:sp>
      <p:sp>
        <p:nvSpPr>
          <p:cNvPr id="4" name="TextovéPole 3"/>
          <p:cNvSpPr txBox="1"/>
          <p:nvPr>
            <p:custDataLst>
              <p:tags r:id="rId4"/>
            </p:custDataLst>
          </p:nvPr>
        </p:nvSpPr>
        <p:spPr>
          <a:xfrm>
            <a:off x="5027167" y="6501920"/>
            <a:ext cx="4116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Reichlin</a:t>
            </a:r>
            <a:r>
              <a:rPr lang="cs-CZ" sz="1050" dirty="0"/>
              <a:t> </a:t>
            </a:r>
            <a:r>
              <a:rPr lang="cs-CZ" sz="1050" dirty="0"/>
              <a:t>(2012). </a:t>
            </a:r>
            <a:r>
              <a:rPr lang="cs-CZ" sz="1050" i="1" dirty="0" err="1"/>
              <a:t>The</a:t>
            </a:r>
            <a:r>
              <a:rPr lang="cs-CZ" sz="1050" i="1" dirty="0"/>
              <a:t> </a:t>
            </a:r>
            <a:r>
              <a:rPr lang="cs-CZ" sz="1050" i="1" dirty="0" err="1"/>
              <a:t>American</a:t>
            </a:r>
            <a:r>
              <a:rPr lang="cs-CZ" sz="1050" i="1" dirty="0"/>
              <a:t> </a:t>
            </a:r>
            <a:r>
              <a:rPr lang="cs-CZ" sz="1050" i="1" dirty="0" err="1"/>
              <a:t>Journal</a:t>
            </a:r>
            <a:r>
              <a:rPr lang="cs-CZ" sz="1050" i="1" dirty="0"/>
              <a:t> </a:t>
            </a:r>
            <a:r>
              <a:rPr lang="cs-CZ" sz="1050" i="1" dirty="0" err="1"/>
              <a:t>of</a:t>
            </a:r>
            <a:r>
              <a:rPr lang="cs-CZ" sz="1050" i="1" dirty="0"/>
              <a:t> </a:t>
            </a:r>
            <a:r>
              <a:rPr lang="cs-CZ" sz="1050" i="1" dirty="0" err="1"/>
              <a:t>Medicine</a:t>
            </a:r>
            <a:r>
              <a:rPr lang="cs-CZ" sz="1050" dirty="0"/>
              <a:t>, </a:t>
            </a:r>
            <a:r>
              <a:rPr lang="cs-CZ" sz="1050" i="1" dirty="0"/>
              <a:t>125</a:t>
            </a:r>
            <a:r>
              <a:rPr lang="cs-CZ" sz="1050" dirty="0"/>
              <a:t>(12), 1205–1213</a:t>
            </a:r>
            <a:r>
              <a:rPr lang="cs-CZ" sz="1050" dirty="0"/>
              <a:t>.</a:t>
            </a:r>
            <a:endParaRPr lang="cs-CZ" sz="1050" dirty="0"/>
          </a:p>
        </p:txBody>
      </p:sp>
      <p:sp>
        <p:nvSpPr>
          <p:cNvPr id="7" name="Šipka dolů 6"/>
          <p:cNvSpPr/>
          <p:nvPr/>
        </p:nvSpPr>
        <p:spPr>
          <a:xfrm>
            <a:off x="4288367" y="4106334"/>
            <a:ext cx="567266" cy="448733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03373" y="5028698"/>
            <a:ext cx="817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Nově diagnostikovaní </a:t>
            </a:r>
            <a:r>
              <a:rPr lang="cs-CZ" sz="2400" dirty="0" smtClean="0"/>
              <a:t>jako AMI jsou </a:t>
            </a:r>
            <a:r>
              <a:rPr lang="cs-CZ" sz="2400" b="1" dirty="0" smtClean="0"/>
              <a:t>„správně“ diagnostikovaní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131094"/>
            <a:ext cx="7886700" cy="994172"/>
          </a:xfrm>
        </p:spPr>
        <p:txBody>
          <a:bodyPr/>
          <a:lstStyle/>
          <a:p>
            <a:r>
              <a:rPr lang="cs-CZ" dirty="0" smtClean="0"/>
              <a:t>Časné vyloučení AIM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8650" y="2226469"/>
            <a:ext cx="7886700" cy="3263504"/>
          </a:xfrm>
        </p:spPr>
        <p:txBody>
          <a:bodyPr/>
          <a:lstStyle/>
          <a:p>
            <a:r>
              <a:rPr lang="cs-CZ" dirty="0" smtClean="0"/>
              <a:t>482 pacientů s bolestí na hrudi, sledování 60 dní</a:t>
            </a:r>
          </a:p>
          <a:p>
            <a:pPr lvl="1"/>
            <a:r>
              <a:rPr lang="cs-CZ" dirty="0" smtClean="0"/>
              <a:t>NSTEMI u 107 (22 %)</a:t>
            </a:r>
          </a:p>
          <a:p>
            <a:r>
              <a:rPr lang="cs-CZ" b="1" dirty="0" err="1" smtClean="0"/>
              <a:t>hsTnT</a:t>
            </a:r>
            <a:r>
              <a:rPr lang="cs-CZ" b="1" dirty="0" smtClean="0"/>
              <a:t> &lt; </a:t>
            </a:r>
            <a:r>
              <a:rPr lang="cs-CZ" b="1" dirty="0" smtClean="0"/>
              <a:t>5 </a:t>
            </a:r>
            <a:r>
              <a:rPr lang="cs-CZ" b="1" dirty="0" err="1" smtClean="0"/>
              <a:t>ng</a:t>
            </a:r>
            <a:r>
              <a:rPr lang="cs-CZ" b="1" dirty="0" smtClean="0"/>
              <a:t>/l </a:t>
            </a:r>
            <a:r>
              <a:rPr lang="cs-CZ" dirty="0" smtClean="0"/>
              <a:t>při přijetí</a:t>
            </a:r>
          </a:p>
          <a:p>
            <a:pPr lvl="1"/>
            <a:r>
              <a:rPr lang="cs-CZ" dirty="0" smtClean="0"/>
              <a:t>NPV 94 %</a:t>
            </a:r>
          </a:p>
          <a:p>
            <a:pPr lvl="1"/>
            <a:r>
              <a:rPr lang="cs-CZ" dirty="0" smtClean="0"/>
              <a:t>Všichni výbornou prognózu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Cca 1/3 lidí s bolestí na hrudi by mohla být léčena ambulantně</a:t>
            </a:r>
            <a:endParaRPr lang="cs-CZ" dirty="0"/>
          </a:p>
        </p:txBody>
      </p:sp>
      <p:sp>
        <p:nvSpPr>
          <p:cNvPr id="4" name="TextovéPole 3"/>
          <p:cNvSpPr txBox="1"/>
          <p:nvPr>
            <p:custDataLst>
              <p:tags r:id="rId4"/>
            </p:custDataLst>
          </p:nvPr>
        </p:nvSpPr>
        <p:spPr>
          <a:xfrm>
            <a:off x="6373047" y="6478512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/>
              <a:t>Thelin</a:t>
            </a:r>
            <a:r>
              <a:rPr lang="en-US" sz="1050" dirty="0"/>
              <a:t> </a:t>
            </a:r>
            <a:r>
              <a:rPr lang="en-US" sz="1050" dirty="0"/>
              <a:t>(2014). </a:t>
            </a:r>
            <a:r>
              <a:rPr lang="en-US" sz="1050" i="1" dirty="0"/>
              <a:t>Acute </a:t>
            </a:r>
            <a:r>
              <a:rPr lang="en-US" sz="1050" i="1" dirty="0"/>
              <a:t>Cardiovascular Care</a:t>
            </a:r>
            <a:r>
              <a:rPr lang="en-US" sz="1050" dirty="0"/>
              <a:t>.</a:t>
            </a:r>
            <a:endParaRPr lang="cs-CZ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6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Hs</a:t>
            </a:r>
            <a:r>
              <a:rPr lang="cs-CZ" dirty="0" smtClean="0"/>
              <a:t> troponiny mohou zlepšit časnou diagnostiku AIM</a:t>
            </a:r>
          </a:p>
          <a:p>
            <a:r>
              <a:rPr lang="cs-CZ" dirty="0" smtClean="0"/>
              <a:t>Vydáváme v </a:t>
            </a:r>
            <a:r>
              <a:rPr lang="cs-CZ" dirty="0" err="1" smtClean="0"/>
              <a:t>ng</a:t>
            </a:r>
            <a:r>
              <a:rPr lang="cs-CZ" dirty="0" smtClean="0"/>
              <a:t>/l</a:t>
            </a:r>
          </a:p>
          <a:p>
            <a:pPr lvl="1"/>
            <a:r>
              <a:rPr lang="cs-CZ" dirty="0" smtClean="0"/>
              <a:t>&lt; 5 (vyloučení AIM)</a:t>
            </a:r>
          </a:p>
          <a:p>
            <a:pPr lvl="1"/>
            <a:r>
              <a:rPr lang="cs-CZ" b="1" dirty="0" smtClean="0"/>
              <a:t>14 </a:t>
            </a:r>
            <a:r>
              <a:rPr lang="cs-CZ" dirty="0" smtClean="0"/>
              <a:t>(</a:t>
            </a:r>
            <a:r>
              <a:rPr lang="cs-CZ" dirty="0" err="1" smtClean="0"/>
              <a:t>cut-off</a:t>
            </a:r>
            <a:r>
              <a:rPr lang="cs-CZ" dirty="0" smtClean="0"/>
              <a:t> pro AIM)</a:t>
            </a:r>
          </a:p>
          <a:p>
            <a:pPr lvl="1"/>
            <a:r>
              <a:rPr lang="cs-CZ" dirty="0" smtClean="0"/>
              <a:t>&gt; 10 000</a:t>
            </a:r>
          </a:p>
          <a:p>
            <a:r>
              <a:rPr lang="cs-CZ" dirty="0" smtClean="0"/>
              <a:t>Pokles diagnostické specifičnosti lze kompenzovat</a:t>
            </a:r>
          </a:p>
          <a:p>
            <a:pPr lvl="1"/>
            <a:r>
              <a:rPr lang="cs-CZ" dirty="0" smtClean="0"/>
              <a:t>Správnou indikací</a:t>
            </a:r>
          </a:p>
          <a:p>
            <a:pPr lvl="1"/>
            <a:r>
              <a:rPr lang="cs-CZ" dirty="0" smtClean="0"/>
              <a:t>Aplikací změny koncentrací (5-7 </a:t>
            </a:r>
            <a:r>
              <a:rPr lang="cs-CZ" dirty="0" err="1" smtClean="0"/>
              <a:t>ng</a:t>
            </a:r>
            <a:r>
              <a:rPr lang="cs-CZ" dirty="0" smtClean="0"/>
              <a:t>/l)</a:t>
            </a:r>
          </a:p>
          <a:p>
            <a:pPr lvl="1"/>
            <a:r>
              <a:rPr lang="cs-CZ" dirty="0" smtClean="0"/>
              <a:t>Přihlédnutím k hodnotě troponinu</a:t>
            </a:r>
          </a:p>
          <a:p>
            <a:pPr lvl="2"/>
            <a:r>
              <a:rPr lang="cs-CZ" dirty="0" smtClean="0"/>
              <a:t>Zužující se diferenciální diagnostika se stoupající koncentrací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16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Sérový kreatinin a odhad glomerulární filtrace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Změny dle doporučení KDIGO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03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Rozdíly MDRD vs. CKD-EPI 2009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81207"/>
              </p:ext>
            </p:extLst>
          </p:nvPr>
        </p:nvGraphicFramePr>
        <p:xfrm>
          <a:off x="479425" y="1397071"/>
          <a:ext cx="5670549" cy="44926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0183"/>
                <a:gridCol w="1890183"/>
                <a:gridCol w="1890183"/>
              </a:tblGrid>
              <a:tr h="1070788"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MDRD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CKD-EPI</a:t>
                      </a:r>
                      <a:endParaRPr lang="cs-CZ" sz="3600" dirty="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S_krea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Pohlaví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Rasa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540445"/>
            <a:ext cx="342900" cy="6370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540445"/>
            <a:ext cx="342900" cy="63704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429445"/>
            <a:ext cx="342900" cy="63704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429444"/>
            <a:ext cx="342900" cy="637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216843"/>
            <a:ext cx="342900" cy="6370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335149"/>
            <a:ext cx="342900" cy="63704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5126555"/>
            <a:ext cx="342900" cy="63704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5126555"/>
            <a:ext cx="342900" cy="637041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2" y="2087606"/>
            <a:ext cx="570876" cy="63701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32" y="2874193"/>
            <a:ext cx="694270" cy="520702"/>
          </a:xfrm>
          <a:prstGeom prst="rect">
            <a:avLst/>
          </a:prstGeom>
        </p:spPr>
      </p:pic>
      <p:sp>
        <p:nvSpPr>
          <p:cNvPr id="19" name="Šipka doleva a nahoru 18"/>
          <p:cNvSpPr/>
          <p:nvPr/>
        </p:nvSpPr>
        <p:spPr>
          <a:xfrm rot="8596335">
            <a:off x="5794712" y="2446995"/>
            <a:ext cx="647700" cy="704824"/>
          </a:xfrm>
          <a:prstGeom prst="lef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6997702" y="2138621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62 µmol/l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997701" y="2874193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80 µmol/l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5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CKD-EPI lepší než MDRD?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4" y="2196311"/>
            <a:ext cx="7607149" cy="352898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641124" y="5725296"/>
            <a:ext cx="2315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eGFR</a:t>
            </a:r>
            <a:r>
              <a:rPr lang="cs-CZ" sz="2800" dirty="0" smtClean="0"/>
              <a:t> (ml/min)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 rot="16200000">
            <a:off x="-1094932" y="3451423"/>
            <a:ext cx="38425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dirty="0" smtClean="0"/>
              <a:t>Měřená – odhadnutá GFR (ml/min)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55492" y="2080052"/>
            <a:ext cx="2303836" cy="523220"/>
          </a:xfrm>
          <a:prstGeom prst="rect">
            <a:avLst/>
          </a:prstGeom>
          <a:solidFill>
            <a:srgbClr val="FF0000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pod</a:t>
            </a:r>
            <a:r>
              <a:rPr lang="cs-CZ" sz="2800" dirty="0" smtClean="0"/>
              <a:t>hodnocuje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64308" y="4399003"/>
            <a:ext cx="2321469" cy="523220"/>
          </a:xfrm>
          <a:prstGeom prst="rect">
            <a:avLst/>
          </a:prstGeom>
          <a:solidFill>
            <a:schemeClr val="accent6">
              <a:lumMod val="75000"/>
              <a:alpha val="50196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nad</a:t>
            </a:r>
            <a:r>
              <a:rPr lang="cs-CZ" sz="2800" dirty="0" smtClean="0"/>
              <a:t>hodnocuje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75897" y="4366980"/>
            <a:ext cx="13436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CKD-EPI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905811" y="4399003"/>
            <a:ext cx="11304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800" dirty="0" smtClean="0"/>
              <a:t>MDRD</a:t>
            </a:r>
            <a:endParaRPr lang="cs-CZ" sz="2800" dirty="0"/>
          </a:p>
        </p:txBody>
      </p:sp>
      <p:sp>
        <p:nvSpPr>
          <p:cNvPr id="10" name="Volný tvar 9"/>
          <p:cNvSpPr/>
          <p:nvPr/>
        </p:nvSpPr>
        <p:spPr>
          <a:xfrm>
            <a:off x="1614335" y="3657247"/>
            <a:ext cx="2389254" cy="43067"/>
          </a:xfrm>
          <a:custGeom>
            <a:avLst/>
            <a:gdLst>
              <a:gd name="connsiteX0" fmla="*/ 281 w 2389254"/>
              <a:gd name="connsiteY0" fmla="*/ 41542 h 43067"/>
              <a:gd name="connsiteX1" fmla="*/ 197989 w 2389254"/>
              <a:gd name="connsiteY1" fmla="*/ 41542 h 43067"/>
              <a:gd name="connsiteX2" fmla="*/ 1293622 w 2389254"/>
              <a:gd name="connsiteY2" fmla="*/ 353 h 43067"/>
              <a:gd name="connsiteX3" fmla="*/ 2389254 w 2389254"/>
              <a:gd name="connsiteY3" fmla="*/ 25067 h 4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9254" h="43067">
                <a:moveTo>
                  <a:pt x="281" y="41542"/>
                </a:moveTo>
                <a:cubicBezTo>
                  <a:pt x="-8644" y="44974"/>
                  <a:pt x="197989" y="41542"/>
                  <a:pt x="197989" y="41542"/>
                </a:cubicBezTo>
                <a:cubicBezTo>
                  <a:pt x="413546" y="34677"/>
                  <a:pt x="928411" y="3099"/>
                  <a:pt x="1293622" y="353"/>
                </a:cubicBezTo>
                <a:cubicBezTo>
                  <a:pt x="1658833" y="-2393"/>
                  <a:pt x="2024043" y="11337"/>
                  <a:pt x="2389254" y="25067"/>
                </a:cubicBezTo>
              </a:path>
            </a:pathLst>
          </a:custGeom>
          <a:solidFill>
            <a:srgbClr val="00B05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041557" y="3565939"/>
            <a:ext cx="2430162" cy="141088"/>
          </a:xfrm>
          <a:custGeom>
            <a:avLst/>
            <a:gdLst>
              <a:gd name="connsiteX0" fmla="*/ 0 w 2430162"/>
              <a:gd name="connsiteY0" fmla="*/ 141088 h 141088"/>
              <a:gd name="connsiteX1" fmla="*/ 494270 w 2430162"/>
              <a:gd name="connsiteY1" fmla="*/ 91661 h 141088"/>
              <a:gd name="connsiteX2" fmla="*/ 1186248 w 2430162"/>
              <a:gd name="connsiteY2" fmla="*/ 1045 h 141088"/>
              <a:gd name="connsiteX3" fmla="*/ 2430162 w 2430162"/>
              <a:gd name="connsiteY3" fmla="*/ 50472 h 14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0162" h="141088">
                <a:moveTo>
                  <a:pt x="0" y="141088"/>
                </a:moveTo>
                <a:cubicBezTo>
                  <a:pt x="164757" y="124612"/>
                  <a:pt x="296562" y="115001"/>
                  <a:pt x="494270" y="91661"/>
                </a:cubicBezTo>
                <a:cubicBezTo>
                  <a:pt x="691978" y="68320"/>
                  <a:pt x="863599" y="7910"/>
                  <a:pt x="1186248" y="1045"/>
                </a:cubicBezTo>
                <a:cubicBezTo>
                  <a:pt x="1508897" y="-5820"/>
                  <a:pt x="1969529" y="22326"/>
                  <a:pt x="2430162" y="5047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Porovnání eGFR: MDRD a CKD-EPI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74356" y="1825625"/>
            <a:ext cx="8321780" cy="4715218"/>
            <a:chOff x="1054" y="1150"/>
            <a:chExt cx="3926" cy="2741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54" y="1150"/>
              <a:ext cx="365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054" y="1150"/>
              <a:ext cx="3652" cy="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20" y="1255"/>
              <a:ext cx="2292" cy="2175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675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V="1">
              <a:off x="2040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2405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2770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3131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3496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V="1">
              <a:off x="3862" y="3384"/>
              <a:ext cx="0" cy="46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584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949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2314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679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040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2,0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3405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2,5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3770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3,0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1620" y="1310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620" y="1726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1620" y="1515"/>
              <a:ext cx="27" cy="0"/>
            </a:xfrm>
            <a:prstGeom prst="line">
              <a:avLst/>
            </a:pr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1620" y="2137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1620" y="1931"/>
              <a:ext cx="27" cy="0"/>
            </a:xfrm>
            <a:prstGeom prst="line">
              <a:avLst/>
            </a:pr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1620" y="2552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1620" y="2342"/>
              <a:ext cx="27" cy="0"/>
            </a:xfrm>
            <a:prstGeom prst="line">
              <a:avLst/>
            </a:pr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620" y="2964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1620" y="2758"/>
              <a:ext cx="27" cy="0"/>
            </a:xfrm>
            <a:prstGeom prst="line">
              <a:avLst/>
            </a:pr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1620" y="3379"/>
              <a:ext cx="50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1620" y="3174"/>
              <a:ext cx="27" cy="0"/>
            </a:xfrm>
            <a:prstGeom prst="line">
              <a:avLst/>
            </a:prstGeom>
            <a:noFill/>
            <a:ln w="1428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360" y="3302"/>
              <a:ext cx="2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-0,3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360" y="2887"/>
              <a:ext cx="2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360" y="2475"/>
              <a:ext cx="2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401" y="2060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1401" y="1649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401" y="1233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0,2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1620" y="1255"/>
              <a:ext cx="2292" cy="2175"/>
            </a:xfrm>
            <a:prstGeom prst="rect">
              <a:avLst/>
            </a:prstGeom>
            <a:noFill/>
            <a:ln w="22225">
              <a:solidFill>
                <a:srgbClr val="66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2010" y="3664"/>
              <a:ext cx="140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Průměr MDRD a CKD-EPI (ml/s)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 rot="16200000">
              <a:off x="359" y="2360"/>
              <a:ext cx="167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Rozdíl MDRD – CKD-EPI (ml/s)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2401" y="230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2944" y="3343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2770" y="2822"/>
              <a:ext cx="42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2793" y="2735"/>
              <a:ext cx="4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095" y="2854"/>
              <a:ext cx="4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3035" y="205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Oval 47"/>
            <p:cNvSpPr>
              <a:spLocks noChangeArrowheads="1"/>
            </p:cNvSpPr>
            <p:nvPr/>
          </p:nvSpPr>
          <p:spPr bwMode="auto">
            <a:xfrm>
              <a:off x="2209" y="2141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1999" y="222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1935" y="213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2483" y="237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2109" y="230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2332" y="210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30" y="2073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1821" y="202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2624" y="258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Oval 56"/>
            <p:cNvSpPr>
              <a:spLocks noChangeArrowheads="1"/>
            </p:cNvSpPr>
            <p:nvPr/>
          </p:nvSpPr>
          <p:spPr bwMode="auto">
            <a:xfrm>
              <a:off x="1821" y="2091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Oval 57"/>
            <p:cNvSpPr>
              <a:spLocks noChangeArrowheads="1"/>
            </p:cNvSpPr>
            <p:nvPr/>
          </p:nvSpPr>
          <p:spPr bwMode="auto">
            <a:xfrm>
              <a:off x="2647" y="2991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2697" y="2904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2214" y="226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Oval 60"/>
            <p:cNvSpPr>
              <a:spLocks noChangeArrowheads="1"/>
            </p:cNvSpPr>
            <p:nvPr/>
          </p:nvSpPr>
          <p:spPr bwMode="auto">
            <a:xfrm>
              <a:off x="1789" y="2050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Oval 61"/>
            <p:cNvSpPr>
              <a:spLocks noChangeArrowheads="1"/>
            </p:cNvSpPr>
            <p:nvPr/>
          </p:nvSpPr>
          <p:spPr bwMode="auto">
            <a:xfrm>
              <a:off x="1967" y="200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2551" y="274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Oval 63"/>
            <p:cNvSpPr>
              <a:spLocks noChangeArrowheads="1"/>
            </p:cNvSpPr>
            <p:nvPr/>
          </p:nvSpPr>
          <p:spPr bwMode="auto">
            <a:xfrm>
              <a:off x="1725" y="210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1757" y="2091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2579" y="2616"/>
              <a:ext cx="41" cy="42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2497" y="270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1899" y="212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2245" y="2356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Oval 69"/>
            <p:cNvSpPr>
              <a:spLocks noChangeArrowheads="1"/>
            </p:cNvSpPr>
            <p:nvPr/>
          </p:nvSpPr>
          <p:spPr bwMode="auto">
            <a:xfrm>
              <a:off x="1912" y="2246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Oval 70"/>
            <p:cNvSpPr>
              <a:spLocks noChangeArrowheads="1"/>
            </p:cNvSpPr>
            <p:nvPr/>
          </p:nvSpPr>
          <p:spPr bwMode="auto">
            <a:xfrm>
              <a:off x="2031" y="2114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2259" y="240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Oval 72"/>
            <p:cNvSpPr>
              <a:spLocks noChangeArrowheads="1"/>
            </p:cNvSpPr>
            <p:nvPr/>
          </p:nvSpPr>
          <p:spPr bwMode="auto">
            <a:xfrm>
              <a:off x="2259" y="2347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2273" y="227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2277" y="2489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Oval 75"/>
            <p:cNvSpPr>
              <a:spLocks noChangeArrowheads="1"/>
            </p:cNvSpPr>
            <p:nvPr/>
          </p:nvSpPr>
          <p:spPr bwMode="auto">
            <a:xfrm>
              <a:off x="2739" y="3087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Oval 76"/>
            <p:cNvSpPr>
              <a:spLocks noChangeArrowheads="1"/>
            </p:cNvSpPr>
            <p:nvPr/>
          </p:nvSpPr>
          <p:spPr bwMode="auto">
            <a:xfrm>
              <a:off x="2455" y="2338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2364" y="256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1821" y="2082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Oval 79"/>
            <p:cNvSpPr>
              <a:spLocks noChangeArrowheads="1"/>
            </p:cNvSpPr>
            <p:nvPr/>
          </p:nvSpPr>
          <p:spPr bwMode="auto">
            <a:xfrm>
              <a:off x="1848" y="205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Oval 80"/>
            <p:cNvSpPr>
              <a:spLocks noChangeArrowheads="1"/>
            </p:cNvSpPr>
            <p:nvPr/>
          </p:nvSpPr>
          <p:spPr bwMode="auto">
            <a:xfrm>
              <a:off x="2296" y="2598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1739" y="204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Oval 82"/>
            <p:cNvSpPr>
              <a:spLocks noChangeArrowheads="1"/>
            </p:cNvSpPr>
            <p:nvPr/>
          </p:nvSpPr>
          <p:spPr bwMode="auto">
            <a:xfrm>
              <a:off x="2259" y="2484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Oval 83"/>
            <p:cNvSpPr>
              <a:spLocks noChangeArrowheads="1"/>
            </p:cNvSpPr>
            <p:nvPr/>
          </p:nvSpPr>
          <p:spPr bwMode="auto">
            <a:xfrm>
              <a:off x="2679" y="3055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2350" y="2146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Oval 85"/>
            <p:cNvSpPr>
              <a:spLocks noChangeArrowheads="1"/>
            </p:cNvSpPr>
            <p:nvPr/>
          </p:nvSpPr>
          <p:spPr bwMode="auto">
            <a:xfrm>
              <a:off x="1857" y="2096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2136" y="232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994" y="20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1794" y="208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807" y="210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1807" y="203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2136" y="234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2214" y="213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Oval 93"/>
            <p:cNvSpPr>
              <a:spLocks noChangeArrowheads="1"/>
            </p:cNvSpPr>
            <p:nvPr/>
          </p:nvSpPr>
          <p:spPr bwMode="auto">
            <a:xfrm>
              <a:off x="2341" y="2580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Oval 94"/>
            <p:cNvSpPr>
              <a:spLocks noChangeArrowheads="1"/>
            </p:cNvSpPr>
            <p:nvPr/>
          </p:nvSpPr>
          <p:spPr bwMode="auto">
            <a:xfrm>
              <a:off x="1949" y="2224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Oval 95"/>
            <p:cNvSpPr>
              <a:spLocks noChangeArrowheads="1"/>
            </p:cNvSpPr>
            <p:nvPr/>
          </p:nvSpPr>
          <p:spPr bwMode="auto">
            <a:xfrm>
              <a:off x="2150" y="2274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Oval 96"/>
            <p:cNvSpPr>
              <a:spLocks noChangeArrowheads="1"/>
            </p:cNvSpPr>
            <p:nvPr/>
          </p:nvSpPr>
          <p:spPr bwMode="auto">
            <a:xfrm>
              <a:off x="1812" y="2096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Rectangle 97"/>
            <p:cNvSpPr>
              <a:spLocks noChangeArrowheads="1"/>
            </p:cNvSpPr>
            <p:nvPr/>
          </p:nvSpPr>
          <p:spPr bwMode="auto">
            <a:xfrm>
              <a:off x="2241" y="206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Oval 98"/>
            <p:cNvSpPr>
              <a:spLocks noChangeArrowheads="1"/>
            </p:cNvSpPr>
            <p:nvPr/>
          </p:nvSpPr>
          <p:spPr bwMode="auto">
            <a:xfrm>
              <a:off x="2533" y="2712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Rectangle 99"/>
            <p:cNvSpPr>
              <a:spLocks noChangeArrowheads="1"/>
            </p:cNvSpPr>
            <p:nvPr/>
          </p:nvSpPr>
          <p:spPr bwMode="auto">
            <a:xfrm>
              <a:off x="2510" y="238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2277" y="2201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2341" y="232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2319" y="2484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Rectangle 103"/>
            <p:cNvSpPr>
              <a:spLocks noChangeArrowheads="1"/>
            </p:cNvSpPr>
            <p:nvPr/>
          </p:nvSpPr>
          <p:spPr bwMode="auto">
            <a:xfrm>
              <a:off x="2150" y="226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Oval 104"/>
            <p:cNvSpPr>
              <a:spLocks noChangeArrowheads="1"/>
            </p:cNvSpPr>
            <p:nvPr/>
          </p:nvSpPr>
          <p:spPr bwMode="auto">
            <a:xfrm>
              <a:off x="2236" y="2356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2008" y="2150"/>
              <a:ext cx="41" cy="42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2355" y="243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Rectangle 107"/>
            <p:cNvSpPr>
              <a:spLocks noChangeArrowheads="1"/>
            </p:cNvSpPr>
            <p:nvPr/>
          </p:nvSpPr>
          <p:spPr bwMode="auto">
            <a:xfrm>
              <a:off x="2250" y="246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2309" y="237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Rectangle 109"/>
            <p:cNvSpPr>
              <a:spLocks noChangeArrowheads="1"/>
            </p:cNvSpPr>
            <p:nvPr/>
          </p:nvSpPr>
          <p:spPr bwMode="auto">
            <a:xfrm>
              <a:off x="2154" y="218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2350" y="2356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Rectangle 111"/>
            <p:cNvSpPr>
              <a:spLocks noChangeArrowheads="1"/>
            </p:cNvSpPr>
            <p:nvPr/>
          </p:nvSpPr>
          <p:spPr bwMode="auto">
            <a:xfrm>
              <a:off x="2414" y="258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Oval 112"/>
            <p:cNvSpPr>
              <a:spLocks noChangeArrowheads="1"/>
            </p:cNvSpPr>
            <p:nvPr/>
          </p:nvSpPr>
          <p:spPr bwMode="auto">
            <a:xfrm>
              <a:off x="2382" y="2699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Oval 113"/>
            <p:cNvSpPr>
              <a:spLocks noChangeArrowheads="1"/>
            </p:cNvSpPr>
            <p:nvPr/>
          </p:nvSpPr>
          <p:spPr bwMode="auto">
            <a:xfrm>
              <a:off x="2264" y="242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Oval 114"/>
            <p:cNvSpPr>
              <a:spLocks noChangeArrowheads="1"/>
            </p:cNvSpPr>
            <p:nvPr/>
          </p:nvSpPr>
          <p:spPr bwMode="auto">
            <a:xfrm>
              <a:off x="2255" y="2333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Rectangle 115"/>
            <p:cNvSpPr>
              <a:spLocks noChangeArrowheads="1"/>
            </p:cNvSpPr>
            <p:nvPr/>
          </p:nvSpPr>
          <p:spPr bwMode="auto">
            <a:xfrm>
              <a:off x="2725" y="291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2455" y="2329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Rectangle 117"/>
            <p:cNvSpPr>
              <a:spLocks noChangeArrowheads="1"/>
            </p:cNvSpPr>
            <p:nvPr/>
          </p:nvSpPr>
          <p:spPr bwMode="auto">
            <a:xfrm>
              <a:off x="2086" y="216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2264" y="211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Rectangle 119"/>
            <p:cNvSpPr>
              <a:spLocks noChangeArrowheads="1"/>
            </p:cNvSpPr>
            <p:nvPr/>
          </p:nvSpPr>
          <p:spPr bwMode="auto">
            <a:xfrm>
              <a:off x="2364" y="216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2296" y="224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Rectangle 121"/>
            <p:cNvSpPr>
              <a:spLocks noChangeArrowheads="1"/>
            </p:cNvSpPr>
            <p:nvPr/>
          </p:nvSpPr>
          <p:spPr bwMode="auto">
            <a:xfrm>
              <a:off x="2209" y="218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Oval 122"/>
            <p:cNvSpPr>
              <a:spLocks noChangeArrowheads="1"/>
            </p:cNvSpPr>
            <p:nvPr/>
          </p:nvSpPr>
          <p:spPr bwMode="auto">
            <a:xfrm>
              <a:off x="2172" y="2233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Oval 123"/>
            <p:cNvSpPr>
              <a:spLocks noChangeArrowheads="1"/>
            </p:cNvSpPr>
            <p:nvPr/>
          </p:nvSpPr>
          <p:spPr bwMode="auto">
            <a:xfrm>
              <a:off x="3291" y="1456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2465" y="222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Rectangle 125"/>
            <p:cNvSpPr>
              <a:spLocks noChangeArrowheads="1"/>
            </p:cNvSpPr>
            <p:nvPr/>
          </p:nvSpPr>
          <p:spPr bwMode="auto">
            <a:xfrm>
              <a:off x="2497" y="212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2355" y="2511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Oval 127"/>
            <p:cNvSpPr>
              <a:spLocks noChangeArrowheads="1"/>
            </p:cNvSpPr>
            <p:nvPr/>
          </p:nvSpPr>
          <p:spPr bwMode="auto">
            <a:xfrm>
              <a:off x="1903" y="2150"/>
              <a:ext cx="41" cy="42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Oval 128"/>
            <p:cNvSpPr>
              <a:spLocks noChangeArrowheads="1"/>
            </p:cNvSpPr>
            <p:nvPr/>
          </p:nvSpPr>
          <p:spPr bwMode="auto">
            <a:xfrm>
              <a:off x="2172" y="2393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Rectangle 129"/>
            <p:cNvSpPr>
              <a:spLocks noChangeArrowheads="1"/>
            </p:cNvSpPr>
            <p:nvPr/>
          </p:nvSpPr>
          <p:spPr bwMode="auto">
            <a:xfrm>
              <a:off x="2350" y="2402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Oval 130"/>
            <p:cNvSpPr>
              <a:spLocks noChangeArrowheads="1"/>
            </p:cNvSpPr>
            <p:nvPr/>
          </p:nvSpPr>
          <p:spPr bwMode="auto">
            <a:xfrm>
              <a:off x="2259" y="2447"/>
              <a:ext cx="41" cy="42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2624" y="255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2369" y="244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Rectangle 133"/>
            <p:cNvSpPr>
              <a:spLocks noChangeArrowheads="1"/>
            </p:cNvSpPr>
            <p:nvPr/>
          </p:nvSpPr>
          <p:spPr bwMode="auto">
            <a:xfrm>
              <a:off x="2182" y="231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2387" y="260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Oval 135"/>
            <p:cNvSpPr>
              <a:spLocks noChangeArrowheads="1"/>
            </p:cNvSpPr>
            <p:nvPr/>
          </p:nvSpPr>
          <p:spPr bwMode="auto">
            <a:xfrm>
              <a:off x="2392" y="2498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Oval 136"/>
            <p:cNvSpPr>
              <a:spLocks noChangeArrowheads="1"/>
            </p:cNvSpPr>
            <p:nvPr/>
          </p:nvSpPr>
          <p:spPr bwMode="auto">
            <a:xfrm>
              <a:off x="2519" y="279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Oval 137"/>
            <p:cNvSpPr>
              <a:spLocks noChangeArrowheads="1"/>
            </p:cNvSpPr>
            <p:nvPr/>
          </p:nvSpPr>
          <p:spPr bwMode="auto">
            <a:xfrm>
              <a:off x="2515" y="2685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2524" y="2571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2387" y="2721"/>
              <a:ext cx="41" cy="42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2547" y="2721"/>
              <a:ext cx="41" cy="42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Rectangle 141"/>
            <p:cNvSpPr>
              <a:spLocks noChangeArrowheads="1"/>
            </p:cNvSpPr>
            <p:nvPr/>
          </p:nvSpPr>
          <p:spPr bwMode="auto">
            <a:xfrm>
              <a:off x="2720" y="2425"/>
              <a:ext cx="4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2469" y="242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Oval 143"/>
            <p:cNvSpPr>
              <a:spLocks noChangeArrowheads="1"/>
            </p:cNvSpPr>
            <p:nvPr/>
          </p:nvSpPr>
          <p:spPr bwMode="auto">
            <a:xfrm>
              <a:off x="2140" y="2265"/>
              <a:ext cx="42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2136" y="207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Rectangle 145"/>
            <p:cNvSpPr>
              <a:spLocks noChangeArrowheads="1"/>
            </p:cNvSpPr>
            <p:nvPr/>
          </p:nvSpPr>
          <p:spPr bwMode="auto">
            <a:xfrm>
              <a:off x="1762" y="205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1803" y="207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Rectangle 147"/>
            <p:cNvSpPr>
              <a:spLocks noChangeArrowheads="1"/>
            </p:cNvSpPr>
            <p:nvPr/>
          </p:nvSpPr>
          <p:spPr bwMode="auto">
            <a:xfrm>
              <a:off x="1999" y="216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Oval 148"/>
            <p:cNvSpPr>
              <a:spLocks noChangeArrowheads="1"/>
            </p:cNvSpPr>
            <p:nvPr/>
          </p:nvSpPr>
          <p:spPr bwMode="auto">
            <a:xfrm>
              <a:off x="1999" y="2059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Oval 149"/>
            <p:cNvSpPr>
              <a:spLocks noChangeArrowheads="1"/>
            </p:cNvSpPr>
            <p:nvPr/>
          </p:nvSpPr>
          <p:spPr bwMode="auto">
            <a:xfrm>
              <a:off x="1757" y="2073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Line 150"/>
            <p:cNvSpPr>
              <a:spLocks noChangeShapeType="1"/>
            </p:cNvSpPr>
            <p:nvPr/>
          </p:nvSpPr>
          <p:spPr bwMode="auto">
            <a:xfrm>
              <a:off x="1679" y="2137"/>
              <a:ext cx="1735" cy="0"/>
            </a:xfrm>
            <a:prstGeom prst="line">
              <a:avLst/>
            </a:prstGeom>
            <a:noFill/>
            <a:ln w="7938">
              <a:solidFill>
                <a:srgbClr val="FF67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1679" y="2374"/>
              <a:ext cx="2178" cy="0"/>
            </a:xfrm>
            <a:prstGeom prst="line">
              <a:avLst/>
            </a:prstGeom>
            <a:noFill/>
            <a:ln w="22225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3537" y="2215"/>
              <a:ext cx="3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Mean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3"/>
            <p:cNvSpPr>
              <a:spLocks noChangeArrowheads="1"/>
            </p:cNvSpPr>
            <p:nvPr/>
          </p:nvSpPr>
          <p:spPr bwMode="auto">
            <a:xfrm>
              <a:off x="3556" y="2402"/>
              <a:ext cx="34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-0,06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1679" y="2936"/>
              <a:ext cx="2178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0" name="Rectangle 155"/>
            <p:cNvSpPr>
              <a:spLocks noChangeArrowheads="1"/>
            </p:cNvSpPr>
            <p:nvPr/>
          </p:nvSpPr>
          <p:spPr bwMode="auto">
            <a:xfrm>
              <a:off x="3341" y="2777"/>
              <a:ext cx="5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-1.96 SD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56"/>
            <p:cNvSpPr>
              <a:spLocks noChangeArrowheads="1"/>
            </p:cNvSpPr>
            <p:nvPr/>
          </p:nvSpPr>
          <p:spPr bwMode="auto">
            <a:xfrm>
              <a:off x="3556" y="2955"/>
              <a:ext cx="34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-0,19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1679" y="1808"/>
              <a:ext cx="2178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Rectangle 158"/>
            <p:cNvSpPr>
              <a:spLocks noChangeArrowheads="1"/>
            </p:cNvSpPr>
            <p:nvPr/>
          </p:nvSpPr>
          <p:spPr bwMode="auto">
            <a:xfrm>
              <a:off x="3309" y="1649"/>
              <a:ext cx="59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+1.96 SD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159"/>
            <p:cNvSpPr>
              <a:spLocks noChangeArrowheads="1"/>
            </p:cNvSpPr>
            <p:nvPr/>
          </p:nvSpPr>
          <p:spPr bwMode="auto">
            <a:xfrm>
              <a:off x="3597" y="1827"/>
              <a:ext cx="3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0,08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60"/>
            <p:cNvSpPr>
              <a:spLocks noChangeArrowheads="1"/>
            </p:cNvSpPr>
            <p:nvPr/>
          </p:nvSpPr>
          <p:spPr bwMode="auto">
            <a:xfrm>
              <a:off x="4026" y="2004"/>
              <a:ext cx="954" cy="676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66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6" name="Rectangle 161"/>
            <p:cNvSpPr>
              <a:spLocks noChangeArrowheads="1"/>
            </p:cNvSpPr>
            <p:nvPr/>
          </p:nvSpPr>
          <p:spPr bwMode="auto">
            <a:xfrm>
              <a:off x="4090" y="2096"/>
              <a:ext cx="41" cy="41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7" name="Rectangle 162"/>
            <p:cNvSpPr>
              <a:spLocks noChangeArrowheads="1"/>
            </p:cNvSpPr>
            <p:nvPr/>
          </p:nvSpPr>
          <p:spPr bwMode="auto">
            <a:xfrm>
              <a:off x="4195" y="2041"/>
              <a:ext cx="7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cs-CZ" altLang="cs-CZ" sz="1600" dirty="0">
                  <a:solidFill>
                    <a:srgbClr val="000080"/>
                  </a:solidFill>
                </a:rPr>
                <a:t>m</a:t>
              </a: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uži &lt;= 80 µmol/l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63"/>
            <p:cNvSpPr>
              <a:spLocks noChangeArrowheads="1"/>
            </p:cNvSpPr>
            <p:nvPr/>
          </p:nvSpPr>
          <p:spPr bwMode="auto">
            <a:xfrm>
              <a:off x="4090" y="224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5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9" name="Rectangle 164"/>
            <p:cNvSpPr>
              <a:spLocks noChangeArrowheads="1"/>
            </p:cNvSpPr>
            <p:nvPr/>
          </p:nvSpPr>
          <p:spPr bwMode="auto">
            <a:xfrm>
              <a:off x="4195" y="2192"/>
              <a:ext cx="71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cs-CZ" altLang="cs-CZ" sz="1600" dirty="0">
                  <a:solidFill>
                    <a:srgbClr val="000080"/>
                  </a:solidFill>
                </a:rPr>
                <a:t>muži &gt;</a:t>
              </a:r>
              <a:r>
                <a:rPr lang="cs-CZ" altLang="cs-CZ" sz="1600" dirty="0" smtClean="0">
                  <a:solidFill>
                    <a:srgbClr val="000080"/>
                  </a:solidFill>
                </a:rPr>
                <a:t> </a:t>
              </a:r>
              <a:r>
                <a:rPr lang="cs-CZ" altLang="cs-CZ" sz="1600" dirty="0">
                  <a:solidFill>
                    <a:srgbClr val="000080"/>
                  </a:solidFill>
                </a:rPr>
                <a:t>80 µmol/l</a:t>
              </a:r>
              <a:endParaRPr lang="cs-CZ" altLang="cs-CZ" dirty="0"/>
            </a:p>
          </p:txBody>
        </p:sp>
        <p:sp>
          <p:nvSpPr>
            <p:cNvPr id="170" name="Oval 165"/>
            <p:cNvSpPr>
              <a:spLocks noChangeArrowheads="1"/>
            </p:cNvSpPr>
            <p:nvPr/>
          </p:nvSpPr>
          <p:spPr bwMode="auto">
            <a:xfrm>
              <a:off x="4090" y="2397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1" name="Rectangle 166"/>
            <p:cNvSpPr>
              <a:spLocks noChangeArrowheads="1"/>
            </p:cNvSpPr>
            <p:nvPr/>
          </p:nvSpPr>
          <p:spPr bwMode="auto">
            <a:xfrm>
              <a:off x="4195" y="2343"/>
              <a:ext cx="767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cs-CZ" altLang="cs-CZ" sz="1600" dirty="0" smtClean="0">
                  <a:solidFill>
                    <a:srgbClr val="000080"/>
                  </a:solidFill>
                </a:rPr>
                <a:t>ženy </a:t>
              </a:r>
              <a:r>
                <a:rPr lang="cs-CZ" altLang="cs-CZ" sz="1600" dirty="0">
                  <a:solidFill>
                    <a:srgbClr val="000080"/>
                  </a:solidFill>
                </a:rPr>
                <a:t>&lt;= </a:t>
              </a:r>
              <a:r>
                <a:rPr lang="cs-CZ" altLang="cs-CZ" sz="1600" dirty="0" smtClean="0">
                  <a:solidFill>
                    <a:srgbClr val="000080"/>
                  </a:solidFill>
                </a:rPr>
                <a:t>62 </a:t>
              </a:r>
              <a:r>
                <a:rPr lang="cs-CZ" altLang="cs-CZ" sz="1600" dirty="0">
                  <a:solidFill>
                    <a:srgbClr val="000080"/>
                  </a:solidFill>
                </a:rPr>
                <a:t>µmol/l</a:t>
              </a:r>
              <a:endParaRPr lang="cs-CZ" altLang="cs-CZ" dirty="0"/>
            </a:p>
          </p:txBody>
        </p:sp>
        <p:sp>
          <p:nvSpPr>
            <p:cNvPr id="172" name="Oval 167"/>
            <p:cNvSpPr>
              <a:spLocks noChangeArrowheads="1"/>
            </p:cNvSpPr>
            <p:nvPr/>
          </p:nvSpPr>
          <p:spPr bwMode="auto">
            <a:xfrm>
              <a:off x="4090" y="2548"/>
              <a:ext cx="41" cy="41"/>
            </a:xfrm>
            <a:prstGeom prst="ellipse">
              <a:avLst/>
            </a:prstGeom>
            <a:solidFill>
              <a:srgbClr val="80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3" name="Rectangle 168"/>
            <p:cNvSpPr>
              <a:spLocks noChangeArrowheads="1"/>
            </p:cNvSpPr>
            <p:nvPr/>
          </p:nvSpPr>
          <p:spPr bwMode="auto">
            <a:xfrm>
              <a:off x="4195" y="2494"/>
              <a:ext cx="71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cs-CZ" altLang="cs-CZ" sz="1600" dirty="0" smtClean="0">
                  <a:solidFill>
                    <a:srgbClr val="000080"/>
                  </a:solidFill>
                </a:rPr>
                <a:t>ženy &gt; 62 </a:t>
              </a:r>
              <a:r>
                <a:rPr lang="cs-CZ" altLang="cs-CZ" sz="1600" dirty="0">
                  <a:solidFill>
                    <a:srgbClr val="000080"/>
                  </a:solidFill>
                </a:rPr>
                <a:t>µmol/l</a:t>
              </a:r>
              <a:endParaRPr lang="cs-CZ" altLang="cs-CZ" dirty="0"/>
            </a:p>
          </p:txBody>
        </p:sp>
      </p:grpSp>
      <p:sp>
        <p:nvSpPr>
          <p:cNvPr id="176" name="Obdélník 175"/>
          <p:cNvSpPr/>
          <p:nvPr/>
        </p:nvSpPr>
        <p:spPr>
          <a:xfrm>
            <a:off x="3565947" y="4104100"/>
            <a:ext cx="175931" cy="165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7" name="Zaoblený obdélníkový bublinový popisek 176"/>
          <p:cNvSpPr/>
          <p:nvPr/>
        </p:nvSpPr>
        <p:spPr>
          <a:xfrm>
            <a:off x="3757259" y="1681123"/>
            <a:ext cx="2193304" cy="1618760"/>
          </a:xfrm>
          <a:prstGeom prst="wedgeRoundRectCallout">
            <a:avLst>
              <a:gd name="adj1" fmla="val -49981"/>
              <a:gd name="adj2" fmla="val 1001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Věk: </a:t>
            </a:r>
            <a:r>
              <a:rPr lang="cs-CZ" dirty="0"/>
              <a:t>58</a:t>
            </a:r>
          </a:p>
          <a:p>
            <a:r>
              <a:rPr lang="cs-CZ" dirty="0" smtClean="0"/>
              <a:t>Pohlaví: </a:t>
            </a:r>
            <a:r>
              <a:rPr lang="cs-CZ" dirty="0"/>
              <a:t>ž</a:t>
            </a:r>
          </a:p>
          <a:p>
            <a:r>
              <a:rPr lang="cs-CZ" dirty="0" smtClean="0"/>
              <a:t>MDRD: 0,96 ml/s</a:t>
            </a:r>
            <a:endParaRPr lang="cs-CZ" dirty="0"/>
          </a:p>
          <a:p>
            <a:r>
              <a:rPr lang="cs-CZ" dirty="0" smtClean="0"/>
              <a:t>CKD-EPI: 1,06 ml/s</a:t>
            </a:r>
            <a:endParaRPr lang="cs-CZ" dirty="0"/>
          </a:p>
          <a:p>
            <a:r>
              <a:rPr lang="cs-CZ" dirty="0" err="1"/>
              <a:t>S_krea</a:t>
            </a:r>
            <a:r>
              <a:rPr lang="cs-CZ" dirty="0"/>
              <a:t> </a:t>
            </a:r>
            <a:r>
              <a:rPr lang="cs-CZ" dirty="0" smtClean="0"/>
              <a:t>87: </a:t>
            </a:r>
            <a:r>
              <a:rPr lang="cs-CZ" dirty="0"/>
              <a:t>µmol/l</a:t>
            </a:r>
          </a:p>
        </p:txBody>
      </p:sp>
      <p:pic>
        <p:nvPicPr>
          <p:cNvPr id="2218" name="Picture 170" descr="http://upload.wikimedia.org/wikipedia/commons/4/4b/Theresa_May_-_Home_Secretary_and_minister_for_women_and_equa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286" y="1213541"/>
            <a:ext cx="984723" cy="148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6383486" y="5963697"/>
            <a:ext cx="2674496" cy="8291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CKD-EPI přesune asi 35% z G3a do G2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537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smtClean="0"/>
              <a:t>Kardiální troponiny</a:t>
            </a:r>
            <a:endParaRPr lang="cs-CZ" dirty="0" smtClean="0"/>
          </a:p>
        </p:txBody>
      </p:sp>
      <p:sp>
        <p:nvSpPr>
          <p:cNvPr id="25" name="Rectangle 5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142" y="2706170"/>
            <a:ext cx="25404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b="1"/>
              <a:t>TnT</a:t>
            </a:r>
            <a:endParaRPr lang="cs-CZ" sz="1350"/>
          </a:p>
        </p:txBody>
      </p:sp>
      <p:sp>
        <p:nvSpPr>
          <p:cNvPr id="14340" name="Rectangle 6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4461151"/>
            <a:ext cx="38228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b="1"/>
              <a:t>Aktin</a:t>
            </a:r>
            <a:endParaRPr lang="cs-CZ" sz="1350"/>
          </a:p>
        </p:txBody>
      </p:sp>
      <p:sp>
        <p:nvSpPr>
          <p:cNvPr id="14341" name="Rectangle 6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86300" y="4398049"/>
            <a:ext cx="122991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sz="1350"/>
          </a:p>
        </p:txBody>
      </p:sp>
      <p:sp>
        <p:nvSpPr>
          <p:cNvPr id="14342" name="Rectangle 6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25853" y="4076580"/>
            <a:ext cx="92980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b="1"/>
              <a:t>Tropomyosin</a:t>
            </a:r>
            <a:endParaRPr lang="cs-CZ" sz="1350"/>
          </a:p>
        </p:txBody>
      </p:sp>
      <p:sp>
        <p:nvSpPr>
          <p:cNvPr id="1025" name="Rectangle 6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7363" y="3140749"/>
            <a:ext cx="21557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b="1"/>
              <a:t>TnI</a:t>
            </a:r>
            <a:endParaRPr lang="cs-CZ" sz="1350"/>
          </a:p>
        </p:txBody>
      </p:sp>
      <p:sp>
        <p:nvSpPr>
          <p:cNvPr id="14344" name="Rectangle 6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80485" y="2749031"/>
            <a:ext cx="476250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sz="1350"/>
          </a:p>
        </p:txBody>
      </p:sp>
      <p:sp>
        <p:nvSpPr>
          <p:cNvPr id="14345" name="Rectangle 6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51924" y="2790704"/>
            <a:ext cx="336631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b="1">
                <a:latin typeface="Arial" panose="020B0604020202020204" pitchFamily="34" charset="0"/>
              </a:rPr>
              <a:t>TnC</a:t>
            </a:r>
            <a:endParaRPr lang="cs-CZ" sz="1350">
              <a:latin typeface="Arial" panose="020B0604020202020204" pitchFamily="34" charset="0"/>
            </a:endParaRPr>
          </a:p>
        </p:txBody>
      </p:sp>
      <p:grpSp>
        <p:nvGrpSpPr>
          <p:cNvPr id="14346" name="Skupina 2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850606" y="2989538"/>
            <a:ext cx="2162175" cy="2068116"/>
            <a:chOff x="231775" y="2655888"/>
            <a:chExt cx="3968750" cy="3797300"/>
          </a:xfrm>
        </p:grpSpPr>
        <p:pic>
          <p:nvPicPr>
            <p:cNvPr id="16416" name="Picture 9"/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57197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10"/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" y="57197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11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175" y="3995738"/>
              <a:ext cx="735013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12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175" y="3995738"/>
              <a:ext cx="735013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13"/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625" y="3567113"/>
              <a:ext cx="723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1" name="Picture 14"/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625" y="3567113"/>
              <a:ext cx="72390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15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4243388"/>
              <a:ext cx="725488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16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6875" y="4243388"/>
              <a:ext cx="725488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17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37766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5" name="Picture 18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37766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6" name="Picture 19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4462463"/>
              <a:ext cx="723900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20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2050" y="4462463"/>
              <a:ext cx="723900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21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399573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9" name="Picture 22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399573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0" name="Picture 23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468153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1" name="Picture 2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0" y="468153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2" name="Picture 25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925" y="424338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26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925" y="4243388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27"/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75" y="4967288"/>
              <a:ext cx="7239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28"/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475" y="4967288"/>
              <a:ext cx="7239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29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00" y="4538663"/>
              <a:ext cx="7334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30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300" y="4538663"/>
              <a:ext cx="73342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8" name="Picture 31"/>
            <p:cNvPicPr>
              <a:picLocks noChangeAspect="1" noChangeArrowheads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5186363"/>
              <a:ext cx="7254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32"/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25" y="5186363"/>
              <a:ext cx="725488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33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482441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1" name="Picture 34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482441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2" name="Picture 35"/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5434013"/>
              <a:ext cx="723900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3" name="Picture 36"/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5434013"/>
              <a:ext cx="723900" cy="73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4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69925" y="4814888"/>
              <a:ext cx="1149350" cy="754062"/>
            </a:xfrm>
            <a:custGeom>
              <a:avLst/>
              <a:gdLst>
                <a:gd name="T0" fmla="*/ 0 w 3617"/>
                <a:gd name="T1" fmla="*/ 2147483647 h 2374"/>
                <a:gd name="T2" fmla="*/ 2147483647 w 3617"/>
                <a:gd name="T3" fmla="*/ 2147483647 h 2374"/>
                <a:gd name="T4" fmla="*/ 2147483647 w 3617"/>
                <a:gd name="T5" fmla="*/ 2147483647 h 2374"/>
                <a:gd name="T6" fmla="*/ 2147483647 w 3617"/>
                <a:gd name="T7" fmla="*/ 2147483647 h 2374"/>
                <a:gd name="T8" fmla="*/ 2147483647 w 3617"/>
                <a:gd name="T9" fmla="*/ 2147483647 h 2374"/>
                <a:gd name="T10" fmla="*/ 2147483647 w 3617"/>
                <a:gd name="T11" fmla="*/ 2147483647 h 2374"/>
                <a:gd name="T12" fmla="*/ 2147483647 w 3617"/>
                <a:gd name="T13" fmla="*/ 2147483647 h 2374"/>
                <a:gd name="T14" fmla="*/ 2147483647 w 3617"/>
                <a:gd name="T15" fmla="*/ 2147483647 h 2374"/>
                <a:gd name="T16" fmla="*/ 2147483647 w 3617"/>
                <a:gd name="T17" fmla="*/ 2147483647 h 2374"/>
                <a:gd name="T18" fmla="*/ 2147483647 w 3617"/>
                <a:gd name="T19" fmla="*/ 2147483647 h 2374"/>
                <a:gd name="T20" fmla="*/ 2147483647 w 3617"/>
                <a:gd name="T21" fmla="*/ 2147483647 h 2374"/>
                <a:gd name="T22" fmla="*/ 2147483647 w 3617"/>
                <a:gd name="T23" fmla="*/ 2147483647 h 2374"/>
                <a:gd name="T24" fmla="*/ 2147483647 w 3617"/>
                <a:gd name="T25" fmla="*/ 2147483647 h 2374"/>
                <a:gd name="T26" fmla="*/ 2147483647 w 3617"/>
                <a:gd name="T27" fmla="*/ 2147483647 h 2374"/>
                <a:gd name="T28" fmla="*/ 2147483647 w 3617"/>
                <a:gd name="T29" fmla="*/ 2147483647 h 2374"/>
                <a:gd name="T30" fmla="*/ 2147483647 w 3617"/>
                <a:gd name="T31" fmla="*/ 2147483647 h 2374"/>
                <a:gd name="T32" fmla="*/ 2147483647 w 3617"/>
                <a:gd name="T33" fmla="*/ 2147483647 h 2374"/>
                <a:gd name="T34" fmla="*/ 2147483647 w 3617"/>
                <a:gd name="T35" fmla="*/ 2147483647 h 2374"/>
                <a:gd name="T36" fmla="*/ 2147483647 w 3617"/>
                <a:gd name="T37" fmla="*/ 2147483647 h 2374"/>
                <a:gd name="T38" fmla="*/ 2147483647 w 3617"/>
                <a:gd name="T39" fmla="*/ 2147483647 h 2374"/>
                <a:gd name="T40" fmla="*/ 2147483647 w 3617"/>
                <a:gd name="T41" fmla="*/ 2147483647 h 2374"/>
                <a:gd name="T42" fmla="*/ 2147483647 w 3617"/>
                <a:gd name="T43" fmla="*/ 2147483647 h 2374"/>
                <a:gd name="T44" fmla="*/ 2147483647 w 3617"/>
                <a:gd name="T45" fmla="*/ 2147483647 h 2374"/>
                <a:gd name="T46" fmla="*/ 2147483647 w 3617"/>
                <a:gd name="T47" fmla="*/ 2147483647 h 2374"/>
                <a:gd name="T48" fmla="*/ 2147483647 w 3617"/>
                <a:gd name="T49" fmla="*/ 0 h 2374"/>
                <a:gd name="T50" fmla="*/ 2147483647 w 3617"/>
                <a:gd name="T51" fmla="*/ 0 h 2374"/>
                <a:gd name="T52" fmla="*/ 2147483647 w 3617"/>
                <a:gd name="T53" fmla="*/ 2147483647 h 2374"/>
                <a:gd name="T54" fmla="*/ 2147483647 w 3617"/>
                <a:gd name="T55" fmla="*/ 2147483647 h 2374"/>
                <a:gd name="T56" fmla="*/ 2147483647 w 3617"/>
                <a:gd name="T57" fmla="*/ 2147483647 h 2374"/>
                <a:gd name="T58" fmla="*/ 2147483647 w 3617"/>
                <a:gd name="T59" fmla="*/ 2147483647 h 2374"/>
                <a:gd name="T60" fmla="*/ 2147483647 w 3617"/>
                <a:gd name="T61" fmla="*/ 2147483647 h 2374"/>
                <a:gd name="T62" fmla="*/ 2147483647 w 3617"/>
                <a:gd name="T63" fmla="*/ 2147483647 h 2374"/>
                <a:gd name="T64" fmla="*/ 2147483647 w 3617"/>
                <a:gd name="T65" fmla="*/ 2147483647 h 2374"/>
                <a:gd name="T66" fmla="*/ 2147483647 w 3617"/>
                <a:gd name="T67" fmla="*/ 2147483647 h 2374"/>
                <a:gd name="T68" fmla="*/ 2147483647 w 3617"/>
                <a:gd name="T69" fmla="*/ 2147483647 h 2374"/>
                <a:gd name="T70" fmla="*/ 2147483647 w 3617"/>
                <a:gd name="T71" fmla="*/ 2147483647 h 2374"/>
                <a:gd name="T72" fmla="*/ 2147483647 w 3617"/>
                <a:gd name="T73" fmla="*/ 2147483647 h 2374"/>
                <a:gd name="T74" fmla="*/ 2147483647 w 3617"/>
                <a:gd name="T75" fmla="*/ 2147483647 h 2374"/>
                <a:gd name="T76" fmla="*/ 2147483647 w 3617"/>
                <a:gd name="T77" fmla="*/ 2147483647 h 2374"/>
                <a:gd name="T78" fmla="*/ 2147483647 w 3617"/>
                <a:gd name="T79" fmla="*/ 2147483647 h 2374"/>
                <a:gd name="T80" fmla="*/ 2147483647 w 3617"/>
                <a:gd name="T81" fmla="*/ 2147483647 h 2374"/>
                <a:gd name="T82" fmla="*/ 2147483647 w 3617"/>
                <a:gd name="T83" fmla="*/ 2147483647 h 2374"/>
                <a:gd name="T84" fmla="*/ 2147483647 w 3617"/>
                <a:gd name="T85" fmla="*/ 2147483647 h 2374"/>
                <a:gd name="T86" fmla="*/ 2147483647 w 3617"/>
                <a:gd name="T87" fmla="*/ 2147483647 h 2374"/>
                <a:gd name="T88" fmla="*/ 2147483647 w 3617"/>
                <a:gd name="T89" fmla="*/ 2147483647 h 2374"/>
                <a:gd name="T90" fmla="*/ 2147483647 w 3617"/>
                <a:gd name="T91" fmla="*/ 2147483647 h 2374"/>
                <a:gd name="T92" fmla="*/ 2147483647 w 3617"/>
                <a:gd name="T93" fmla="*/ 2147483647 h 2374"/>
                <a:gd name="T94" fmla="*/ 2147483647 w 3617"/>
                <a:gd name="T95" fmla="*/ 2147483647 h 2374"/>
                <a:gd name="T96" fmla="*/ 2147483647 w 3617"/>
                <a:gd name="T97" fmla="*/ 2147483647 h 2374"/>
                <a:gd name="T98" fmla="*/ 2147483647 w 3617"/>
                <a:gd name="T99" fmla="*/ 2147483647 h 2374"/>
                <a:gd name="T100" fmla="*/ 2147483647 w 3617"/>
                <a:gd name="T101" fmla="*/ 2147483647 h 2374"/>
                <a:gd name="T102" fmla="*/ 2147483647 w 3617"/>
                <a:gd name="T103" fmla="*/ 2147483647 h 2374"/>
                <a:gd name="T104" fmla="*/ 2147483647 w 3617"/>
                <a:gd name="T105" fmla="*/ 2147483647 h 2374"/>
                <a:gd name="T106" fmla="*/ 2147483647 w 3617"/>
                <a:gd name="T107" fmla="*/ 2147483647 h 2374"/>
                <a:gd name="T108" fmla="*/ 0 w 3617"/>
                <a:gd name="T109" fmla="*/ 2147483647 h 23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617" h="2374">
                  <a:moveTo>
                    <a:pt x="0" y="1847"/>
                  </a:moveTo>
                  <a:lnTo>
                    <a:pt x="121" y="1749"/>
                  </a:lnTo>
                  <a:lnTo>
                    <a:pt x="246" y="1654"/>
                  </a:lnTo>
                  <a:lnTo>
                    <a:pt x="372" y="1560"/>
                  </a:lnTo>
                  <a:lnTo>
                    <a:pt x="500" y="1468"/>
                  </a:lnTo>
                  <a:lnTo>
                    <a:pt x="630" y="1378"/>
                  </a:lnTo>
                  <a:lnTo>
                    <a:pt x="762" y="1290"/>
                  </a:lnTo>
                  <a:lnTo>
                    <a:pt x="896" y="1204"/>
                  </a:lnTo>
                  <a:lnTo>
                    <a:pt x="1032" y="1119"/>
                  </a:lnTo>
                  <a:lnTo>
                    <a:pt x="1169" y="1036"/>
                  </a:lnTo>
                  <a:lnTo>
                    <a:pt x="1307" y="955"/>
                  </a:lnTo>
                  <a:lnTo>
                    <a:pt x="1448" y="876"/>
                  </a:lnTo>
                  <a:lnTo>
                    <a:pt x="1591" y="799"/>
                  </a:lnTo>
                  <a:lnTo>
                    <a:pt x="1734" y="723"/>
                  </a:lnTo>
                  <a:lnTo>
                    <a:pt x="1878" y="649"/>
                  </a:lnTo>
                  <a:lnTo>
                    <a:pt x="2024" y="578"/>
                  </a:lnTo>
                  <a:lnTo>
                    <a:pt x="2172" y="506"/>
                  </a:lnTo>
                  <a:lnTo>
                    <a:pt x="2320" y="438"/>
                  </a:lnTo>
                  <a:lnTo>
                    <a:pt x="2469" y="370"/>
                  </a:lnTo>
                  <a:lnTo>
                    <a:pt x="2619" y="304"/>
                  </a:lnTo>
                  <a:lnTo>
                    <a:pt x="2770" y="241"/>
                  </a:lnTo>
                  <a:lnTo>
                    <a:pt x="2922" y="179"/>
                  </a:lnTo>
                  <a:lnTo>
                    <a:pt x="3074" y="117"/>
                  </a:lnTo>
                  <a:lnTo>
                    <a:pt x="3227" y="58"/>
                  </a:lnTo>
                  <a:lnTo>
                    <a:pt x="3381" y="0"/>
                  </a:lnTo>
                  <a:lnTo>
                    <a:pt x="3499" y="319"/>
                  </a:lnTo>
                  <a:lnTo>
                    <a:pt x="3617" y="639"/>
                  </a:lnTo>
                  <a:lnTo>
                    <a:pt x="3472" y="693"/>
                  </a:lnTo>
                  <a:lnTo>
                    <a:pt x="3328" y="749"/>
                  </a:lnTo>
                  <a:lnTo>
                    <a:pt x="3184" y="807"/>
                  </a:lnTo>
                  <a:lnTo>
                    <a:pt x="3041" y="865"/>
                  </a:lnTo>
                  <a:lnTo>
                    <a:pt x="2898" y="925"/>
                  </a:lnTo>
                  <a:lnTo>
                    <a:pt x="2758" y="987"/>
                  </a:lnTo>
                  <a:lnTo>
                    <a:pt x="2617" y="1051"/>
                  </a:lnTo>
                  <a:lnTo>
                    <a:pt x="2477" y="1115"/>
                  </a:lnTo>
                  <a:lnTo>
                    <a:pt x="2338" y="1181"/>
                  </a:lnTo>
                  <a:lnTo>
                    <a:pt x="2201" y="1249"/>
                  </a:lnTo>
                  <a:lnTo>
                    <a:pt x="2064" y="1318"/>
                  </a:lnTo>
                  <a:lnTo>
                    <a:pt x="1929" y="1390"/>
                  </a:lnTo>
                  <a:lnTo>
                    <a:pt x="1795" y="1462"/>
                  </a:lnTo>
                  <a:lnTo>
                    <a:pt x="1662" y="1536"/>
                  </a:lnTo>
                  <a:lnTo>
                    <a:pt x="1532" y="1612"/>
                  </a:lnTo>
                  <a:lnTo>
                    <a:pt x="1403" y="1689"/>
                  </a:lnTo>
                  <a:lnTo>
                    <a:pt x="1275" y="1768"/>
                  </a:lnTo>
                  <a:lnTo>
                    <a:pt x="1149" y="1850"/>
                  </a:lnTo>
                  <a:lnTo>
                    <a:pt x="1024" y="1933"/>
                  </a:lnTo>
                  <a:lnTo>
                    <a:pt x="901" y="2018"/>
                  </a:lnTo>
                  <a:lnTo>
                    <a:pt x="780" y="2104"/>
                  </a:lnTo>
                  <a:lnTo>
                    <a:pt x="661" y="2193"/>
                  </a:lnTo>
                  <a:lnTo>
                    <a:pt x="544" y="2282"/>
                  </a:lnTo>
                  <a:lnTo>
                    <a:pt x="430" y="2374"/>
                  </a:lnTo>
                  <a:lnTo>
                    <a:pt x="214" y="2111"/>
                  </a:lnTo>
                  <a:lnTo>
                    <a:pt x="0" y="184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45" name="Freeform 3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1743075" y="4506913"/>
              <a:ext cx="1192213" cy="511175"/>
            </a:xfrm>
            <a:custGeom>
              <a:avLst/>
              <a:gdLst>
                <a:gd name="T0" fmla="*/ 0 w 3752"/>
                <a:gd name="T1" fmla="*/ 2147483647 h 1608"/>
                <a:gd name="T2" fmla="*/ 2147483647 w 3752"/>
                <a:gd name="T3" fmla="*/ 2147483647 h 1608"/>
                <a:gd name="T4" fmla="*/ 2147483647 w 3752"/>
                <a:gd name="T5" fmla="*/ 2147483647 h 1608"/>
                <a:gd name="T6" fmla="*/ 2147483647 w 3752"/>
                <a:gd name="T7" fmla="*/ 2147483647 h 1608"/>
                <a:gd name="T8" fmla="*/ 2147483647 w 3752"/>
                <a:gd name="T9" fmla="*/ 2147483647 h 1608"/>
                <a:gd name="T10" fmla="*/ 2147483647 w 3752"/>
                <a:gd name="T11" fmla="*/ 2147483647 h 1608"/>
                <a:gd name="T12" fmla="*/ 2147483647 w 3752"/>
                <a:gd name="T13" fmla="*/ 2147483647 h 1608"/>
                <a:gd name="T14" fmla="*/ 2147483647 w 3752"/>
                <a:gd name="T15" fmla="*/ 2147483647 h 1608"/>
                <a:gd name="T16" fmla="*/ 2147483647 w 3752"/>
                <a:gd name="T17" fmla="*/ 2147483647 h 1608"/>
                <a:gd name="T18" fmla="*/ 2147483647 w 3752"/>
                <a:gd name="T19" fmla="*/ 2147483647 h 1608"/>
                <a:gd name="T20" fmla="*/ 2147483647 w 3752"/>
                <a:gd name="T21" fmla="*/ 2147483647 h 1608"/>
                <a:gd name="T22" fmla="*/ 2147483647 w 3752"/>
                <a:gd name="T23" fmla="*/ 2147483647 h 1608"/>
                <a:gd name="T24" fmla="*/ 2147483647 w 3752"/>
                <a:gd name="T25" fmla="*/ 2147483647 h 1608"/>
                <a:gd name="T26" fmla="*/ 2147483647 w 3752"/>
                <a:gd name="T27" fmla="*/ 2147483647 h 1608"/>
                <a:gd name="T28" fmla="*/ 2147483647 w 3752"/>
                <a:gd name="T29" fmla="*/ 2147483647 h 1608"/>
                <a:gd name="T30" fmla="*/ 2147483647 w 3752"/>
                <a:gd name="T31" fmla="*/ 2147483647 h 1608"/>
                <a:gd name="T32" fmla="*/ 2147483647 w 3752"/>
                <a:gd name="T33" fmla="*/ 2147483647 h 1608"/>
                <a:gd name="T34" fmla="*/ 2147483647 w 3752"/>
                <a:gd name="T35" fmla="*/ 2147483647 h 1608"/>
                <a:gd name="T36" fmla="*/ 2147483647 w 3752"/>
                <a:gd name="T37" fmla="*/ 2147483647 h 1608"/>
                <a:gd name="T38" fmla="*/ 2147483647 w 3752"/>
                <a:gd name="T39" fmla="*/ 2147483647 h 1608"/>
                <a:gd name="T40" fmla="*/ 2147483647 w 3752"/>
                <a:gd name="T41" fmla="*/ 2147483647 h 1608"/>
                <a:gd name="T42" fmla="*/ 2147483647 w 3752"/>
                <a:gd name="T43" fmla="*/ 2147483647 h 1608"/>
                <a:gd name="T44" fmla="*/ 2147483647 w 3752"/>
                <a:gd name="T45" fmla="*/ 2147483647 h 1608"/>
                <a:gd name="T46" fmla="*/ 2147483647 w 3752"/>
                <a:gd name="T47" fmla="*/ 2147483647 h 1608"/>
                <a:gd name="T48" fmla="*/ 2147483647 w 3752"/>
                <a:gd name="T49" fmla="*/ 0 h 1608"/>
                <a:gd name="T50" fmla="*/ 2147483647 w 3752"/>
                <a:gd name="T51" fmla="*/ 0 h 1608"/>
                <a:gd name="T52" fmla="*/ 2147483647 w 3752"/>
                <a:gd name="T53" fmla="*/ 2147483647 h 1608"/>
                <a:gd name="T54" fmla="*/ 2147483647 w 3752"/>
                <a:gd name="T55" fmla="*/ 2147483647 h 1608"/>
                <a:gd name="T56" fmla="*/ 2147483647 w 3752"/>
                <a:gd name="T57" fmla="*/ 2147483647 h 1608"/>
                <a:gd name="T58" fmla="*/ 2147483647 w 3752"/>
                <a:gd name="T59" fmla="*/ 2147483647 h 1608"/>
                <a:gd name="T60" fmla="*/ 2147483647 w 3752"/>
                <a:gd name="T61" fmla="*/ 2147483647 h 1608"/>
                <a:gd name="T62" fmla="*/ 2147483647 w 3752"/>
                <a:gd name="T63" fmla="*/ 2147483647 h 1608"/>
                <a:gd name="T64" fmla="*/ 2147483647 w 3752"/>
                <a:gd name="T65" fmla="*/ 2147483647 h 1608"/>
                <a:gd name="T66" fmla="*/ 2147483647 w 3752"/>
                <a:gd name="T67" fmla="*/ 2147483647 h 1608"/>
                <a:gd name="T68" fmla="*/ 2147483647 w 3752"/>
                <a:gd name="T69" fmla="*/ 2147483647 h 1608"/>
                <a:gd name="T70" fmla="*/ 2147483647 w 3752"/>
                <a:gd name="T71" fmla="*/ 2147483647 h 1608"/>
                <a:gd name="T72" fmla="*/ 2147483647 w 3752"/>
                <a:gd name="T73" fmla="*/ 2147483647 h 1608"/>
                <a:gd name="T74" fmla="*/ 2147483647 w 3752"/>
                <a:gd name="T75" fmla="*/ 2147483647 h 1608"/>
                <a:gd name="T76" fmla="*/ 2147483647 w 3752"/>
                <a:gd name="T77" fmla="*/ 2147483647 h 1608"/>
                <a:gd name="T78" fmla="*/ 2147483647 w 3752"/>
                <a:gd name="T79" fmla="*/ 2147483647 h 1608"/>
                <a:gd name="T80" fmla="*/ 2147483647 w 3752"/>
                <a:gd name="T81" fmla="*/ 2147483647 h 1608"/>
                <a:gd name="T82" fmla="*/ 2147483647 w 3752"/>
                <a:gd name="T83" fmla="*/ 2147483647 h 1608"/>
                <a:gd name="T84" fmla="*/ 2147483647 w 3752"/>
                <a:gd name="T85" fmla="*/ 2147483647 h 1608"/>
                <a:gd name="T86" fmla="*/ 2147483647 w 3752"/>
                <a:gd name="T87" fmla="*/ 2147483647 h 1608"/>
                <a:gd name="T88" fmla="*/ 2147483647 w 3752"/>
                <a:gd name="T89" fmla="*/ 2147483647 h 1608"/>
                <a:gd name="T90" fmla="*/ 2147483647 w 3752"/>
                <a:gd name="T91" fmla="*/ 2147483647 h 1608"/>
                <a:gd name="T92" fmla="*/ 2147483647 w 3752"/>
                <a:gd name="T93" fmla="*/ 2147483647 h 1608"/>
                <a:gd name="T94" fmla="*/ 2147483647 w 3752"/>
                <a:gd name="T95" fmla="*/ 2147483647 h 1608"/>
                <a:gd name="T96" fmla="*/ 2147483647 w 3752"/>
                <a:gd name="T97" fmla="*/ 2147483647 h 1608"/>
                <a:gd name="T98" fmla="*/ 2147483647 w 3752"/>
                <a:gd name="T99" fmla="*/ 2147483647 h 1608"/>
                <a:gd name="T100" fmla="*/ 2147483647 w 3752"/>
                <a:gd name="T101" fmla="*/ 2147483647 h 1608"/>
                <a:gd name="T102" fmla="*/ 2147483647 w 3752"/>
                <a:gd name="T103" fmla="*/ 2147483647 h 1608"/>
                <a:gd name="T104" fmla="*/ 2147483647 w 3752"/>
                <a:gd name="T105" fmla="*/ 2147483647 h 1608"/>
                <a:gd name="T106" fmla="*/ 2147483647 w 3752"/>
                <a:gd name="T107" fmla="*/ 2147483647 h 1608"/>
                <a:gd name="T108" fmla="*/ 0 w 3752"/>
                <a:gd name="T109" fmla="*/ 2147483647 h 16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52" h="1608">
                  <a:moveTo>
                    <a:pt x="0" y="969"/>
                  </a:moveTo>
                  <a:lnTo>
                    <a:pt x="152" y="914"/>
                  </a:lnTo>
                  <a:lnTo>
                    <a:pt x="306" y="859"/>
                  </a:lnTo>
                  <a:lnTo>
                    <a:pt x="459" y="807"/>
                  </a:lnTo>
                  <a:lnTo>
                    <a:pt x="612" y="756"/>
                  </a:lnTo>
                  <a:lnTo>
                    <a:pt x="766" y="706"/>
                  </a:lnTo>
                  <a:lnTo>
                    <a:pt x="919" y="658"/>
                  </a:lnTo>
                  <a:lnTo>
                    <a:pt x="1073" y="611"/>
                  </a:lnTo>
                  <a:lnTo>
                    <a:pt x="1227" y="565"/>
                  </a:lnTo>
                  <a:lnTo>
                    <a:pt x="1381" y="520"/>
                  </a:lnTo>
                  <a:lnTo>
                    <a:pt x="1535" y="477"/>
                  </a:lnTo>
                  <a:lnTo>
                    <a:pt x="1688" y="435"/>
                  </a:lnTo>
                  <a:lnTo>
                    <a:pt x="1841" y="395"/>
                  </a:lnTo>
                  <a:lnTo>
                    <a:pt x="1993" y="356"/>
                  </a:lnTo>
                  <a:lnTo>
                    <a:pt x="2146" y="317"/>
                  </a:lnTo>
                  <a:lnTo>
                    <a:pt x="2297" y="281"/>
                  </a:lnTo>
                  <a:lnTo>
                    <a:pt x="2449" y="245"/>
                  </a:lnTo>
                  <a:lnTo>
                    <a:pt x="2598" y="211"/>
                  </a:lnTo>
                  <a:lnTo>
                    <a:pt x="2749" y="177"/>
                  </a:lnTo>
                  <a:lnTo>
                    <a:pt x="2898" y="145"/>
                  </a:lnTo>
                  <a:lnTo>
                    <a:pt x="3046" y="113"/>
                  </a:lnTo>
                  <a:lnTo>
                    <a:pt x="3193" y="84"/>
                  </a:lnTo>
                  <a:lnTo>
                    <a:pt x="3339" y="54"/>
                  </a:lnTo>
                  <a:lnTo>
                    <a:pt x="3484" y="27"/>
                  </a:lnTo>
                  <a:lnTo>
                    <a:pt x="3628" y="0"/>
                  </a:lnTo>
                  <a:lnTo>
                    <a:pt x="3689" y="334"/>
                  </a:lnTo>
                  <a:lnTo>
                    <a:pt x="3752" y="669"/>
                  </a:lnTo>
                  <a:lnTo>
                    <a:pt x="3612" y="695"/>
                  </a:lnTo>
                  <a:lnTo>
                    <a:pt x="3472" y="722"/>
                  </a:lnTo>
                  <a:lnTo>
                    <a:pt x="3330" y="751"/>
                  </a:lnTo>
                  <a:lnTo>
                    <a:pt x="3188" y="779"/>
                  </a:lnTo>
                  <a:lnTo>
                    <a:pt x="3044" y="810"/>
                  </a:lnTo>
                  <a:lnTo>
                    <a:pt x="2900" y="841"/>
                  </a:lnTo>
                  <a:lnTo>
                    <a:pt x="2755" y="873"/>
                  </a:lnTo>
                  <a:lnTo>
                    <a:pt x="2609" y="907"/>
                  </a:lnTo>
                  <a:lnTo>
                    <a:pt x="2462" y="941"/>
                  </a:lnTo>
                  <a:lnTo>
                    <a:pt x="2315" y="976"/>
                  </a:lnTo>
                  <a:lnTo>
                    <a:pt x="2168" y="1014"/>
                  </a:lnTo>
                  <a:lnTo>
                    <a:pt x="2020" y="1052"/>
                  </a:lnTo>
                  <a:lnTo>
                    <a:pt x="1872" y="1091"/>
                  </a:lnTo>
                  <a:lnTo>
                    <a:pt x="1723" y="1132"/>
                  </a:lnTo>
                  <a:lnTo>
                    <a:pt x="1574" y="1174"/>
                  </a:lnTo>
                  <a:lnTo>
                    <a:pt x="1425" y="1216"/>
                  </a:lnTo>
                  <a:lnTo>
                    <a:pt x="1276" y="1260"/>
                  </a:lnTo>
                  <a:lnTo>
                    <a:pt x="1127" y="1306"/>
                  </a:lnTo>
                  <a:lnTo>
                    <a:pt x="978" y="1353"/>
                  </a:lnTo>
                  <a:lnTo>
                    <a:pt x="829" y="1402"/>
                  </a:lnTo>
                  <a:lnTo>
                    <a:pt x="681" y="1450"/>
                  </a:lnTo>
                  <a:lnTo>
                    <a:pt x="532" y="1501"/>
                  </a:lnTo>
                  <a:lnTo>
                    <a:pt x="384" y="1555"/>
                  </a:lnTo>
                  <a:lnTo>
                    <a:pt x="236" y="1608"/>
                  </a:lnTo>
                  <a:lnTo>
                    <a:pt x="118" y="1288"/>
                  </a:lnTo>
                  <a:lnTo>
                    <a:pt x="0" y="96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46" name="Freeform 39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895600" y="4386263"/>
              <a:ext cx="938213" cy="333375"/>
            </a:xfrm>
            <a:custGeom>
              <a:avLst/>
              <a:gdLst>
                <a:gd name="T0" fmla="*/ 0 w 2957"/>
                <a:gd name="T1" fmla="*/ 2147483647 h 1052"/>
                <a:gd name="T2" fmla="*/ 2147483647 w 2957"/>
                <a:gd name="T3" fmla="*/ 2147483647 h 1052"/>
                <a:gd name="T4" fmla="*/ 2147483647 w 2957"/>
                <a:gd name="T5" fmla="*/ 2147483647 h 1052"/>
                <a:gd name="T6" fmla="*/ 2147483647 w 2957"/>
                <a:gd name="T7" fmla="*/ 2147483647 h 1052"/>
                <a:gd name="T8" fmla="*/ 2147483647 w 2957"/>
                <a:gd name="T9" fmla="*/ 2147483647 h 1052"/>
                <a:gd name="T10" fmla="*/ 2147483647 w 2957"/>
                <a:gd name="T11" fmla="*/ 2147483647 h 1052"/>
                <a:gd name="T12" fmla="*/ 2147483647 w 2957"/>
                <a:gd name="T13" fmla="*/ 2147483647 h 1052"/>
                <a:gd name="T14" fmla="*/ 2147483647 w 2957"/>
                <a:gd name="T15" fmla="*/ 2147483647 h 1052"/>
                <a:gd name="T16" fmla="*/ 2147483647 w 2957"/>
                <a:gd name="T17" fmla="*/ 2147483647 h 1052"/>
                <a:gd name="T18" fmla="*/ 2147483647 w 2957"/>
                <a:gd name="T19" fmla="*/ 2147483647 h 1052"/>
                <a:gd name="T20" fmla="*/ 2147483647 w 2957"/>
                <a:gd name="T21" fmla="*/ 2147483647 h 1052"/>
                <a:gd name="T22" fmla="*/ 2147483647 w 2957"/>
                <a:gd name="T23" fmla="*/ 2147483647 h 1052"/>
                <a:gd name="T24" fmla="*/ 2147483647 w 2957"/>
                <a:gd name="T25" fmla="*/ 2147483647 h 1052"/>
                <a:gd name="T26" fmla="*/ 2147483647 w 2957"/>
                <a:gd name="T27" fmla="*/ 2147483647 h 1052"/>
                <a:gd name="T28" fmla="*/ 2147483647 w 2957"/>
                <a:gd name="T29" fmla="*/ 2147483647 h 1052"/>
                <a:gd name="T30" fmla="*/ 2147483647 w 2957"/>
                <a:gd name="T31" fmla="*/ 2147483647 h 1052"/>
                <a:gd name="T32" fmla="*/ 2147483647 w 2957"/>
                <a:gd name="T33" fmla="*/ 2147483647 h 1052"/>
                <a:gd name="T34" fmla="*/ 2147483647 w 2957"/>
                <a:gd name="T35" fmla="*/ 2147483647 h 1052"/>
                <a:gd name="T36" fmla="*/ 2147483647 w 2957"/>
                <a:gd name="T37" fmla="*/ 2147483647 h 1052"/>
                <a:gd name="T38" fmla="*/ 2147483647 w 2957"/>
                <a:gd name="T39" fmla="*/ 2147483647 h 1052"/>
                <a:gd name="T40" fmla="*/ 2147483647 w 2957"/>
                <a:gd name="T41" fmla="*/ 2147483647 h 1052"/>
                <a:gd name="T42" fmla="*/ 2147483647 w 2957"/>
                <a:gd name="T43" fmla="*/ 2147483647 h 1052"/>
                <a:gd name="T44" fmla="*/ 2147483647 w 2957"/>
                <a:gd name="T45" fmla="*/ 2147483647 h 1052"/>
                <a:gd name="T46" fmla="*/ 2147483647 w 2957"/>
                <a:gd name="T47" fmla="*/ 2147483647 h 1052"/>
                <a:gd name="T48" fmla="*/ 2147483647 w 2957"/>
                <a:gd name="T49" fmla="*/ 0 h 1052"/>
                <a:gd name="T50" fmla="*/ 2147483647 w 2957"/>
                <a:gd name="T51" fmla="*/ 0 h 1052"/>
                <a:gd name="T52" fmla="*/ 2147483647 w 2957"/>
                <a:gd name="T53" fmla="*/ 2147483647 h 1052"/>
                <a:gd name="T54" fmla="*/ 2147483647 w 2957"/>
                <a:gd name="T55" fmla="*/ 2147483647 h 1052"/>
                <a:gd name="T56" fmla="*/ 2147483647 w 2957"/>
                <a:gd name="T57" fmla="*/ 2147483647 h 1052"/>
                <a:gd name="T58" fmla="*/ 2147483647 w 2957"/>
                <a:gd name="T59" fmla="*/ 2147483647 h 1052"/>
                <a:gd name="T60" fmla="*/ 2147483647 w 2957"/>
                <a:gd name="T61" fmla="*/ 2147483647 h 1052"/>
                <a:gd name="T62" fmla="*/ 2147483647 w 2957"/>
                <a:gd name="T63" fmla="*/ 2147483647 h 1052"/>
                <a:gd name="T64" fmla="*/ 2147483647 w 2957"/>
                <a:gd name="T65" fmla="*/ 2147483647 h 1052"/>
                <a:gd name="T66" fmla="*/ 2147483647 w 2957"/>
                <a:gd name="T67" fmla="*/ 2147483647 h 1052"/>
                <a:gd name="T68" fmla="*/ 2147483647 w 2957"/>
                <a:gd name="T69" fmla="*/ 2147483647 h 1052"/>
                <a:gd name="T70" fmla="*/ 2147483647 w 2957"/>
                <a:gd name="T71" fmla="*/ 2147483647 h 1052"/>
                <a:gd name="T72" fmla="*/ 2147483647 w 2957"/>
                <a:gd name="T73" fmla="*/ 2147483647 h 1052"/>
                <a:gd name="T74" fmla="*/ 2147483647 w 2957"/>
                <a:gd name="T75" fmla="*/ 2147483647 h 1052"/>
                <a:gd name="T76" fmla="*/ 2147483647 w 2957"/>
                <a:gd name="T77" fmla="*/ 2147483647 h 1052"/>
                <a:gd name="T78" fmla="*/ 2147483647 w 2957"/>
                <a:gd name="T79" fmla="*/ 2147483647 h 1052"/>
                <a:gd name="T80" fmla="*/ 2147483647 w 2957"/>
                <a:gd name="T81" fmla="*/ 2147483647 h 1052"/>
                <a:gd name="T82" fmla="*/ 2147483647 w 2957"/>
                <a:gd name="T83" fmla="*/ 2147483647 h 1052"/>
                <a:gd name="T84" fmla="*/ 2147483647 w 2957"/>
                <a:gd name="T85" fmla="*/ 2147483647 h 1052"/>
                <a:gd name="T86" fmla="*/ 2147483647 w 2957"/>
                <a:gd name="T87" fmla="*/ 2147483647 h 1052"/>
                <a:gd name="T88" fmla="*/ 2147483647 w 2957"/>
                <a:gd name="T89" fmla="*/ 2147483647 h 1052"/>
                <a:gd name="T90" fmla="*/ 2147483647 w 2957"/>
                <a:gd name="T91" fmla="*/ 2147483647 h 1052"/>
                <a:gd name="T92" fmla="*/ 2147483647 w 2957"/>
                <a:gd name="T93" fmla="*/ 2147483647 h 1052"/>
                <a:gd name="T94" fmla="*/ 2147483647 w 2957"/>
                <a:gd name="T95" fmla="*/ 2147483647 h 1052"/>
                <a:gd name="T96" fmla="*/ 2147483647 w 2957"/>
                <a:gd name="T97" fmla="*/ 2147483647 h 1052"/>
                <a:gd name="T98" fmla="*/ 2147483647 w 2957"/>
                <a:gd name="T99" fmla="*/ 2147483647 h 1052"/>
                <a:gd name="T100" fmla="*/ 2147483647 w 2957"/>
                <a:gd name="T101" fmla="*/ 2147483647 h 1052"/>
                <a:gd name="T102" fmla="*/ 2147483647 w 2957"/>
                <a:gd name="T103" fmla="*/ 2147483647 h 1052"/>
                <a:gd name="T104" fmla="*/ 2147483647 w 2957"/>
                <a:gd name="T105" fmla="*/ 2147483647 h 1052"/>
                <a:gd name="T106" fmla="*/ 2147483647 w 2957"/>
                <a:gd name="T107" fmla="*/ 2147483647 h 1052"/>
                <a:gd name="T108" fmla="*/ 0 w 2957"/>
                <a:gd name="T109" fmla="*/ 2147483647 h 10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57" h="1052">
                  <a:moveTo>
                    <a:pt x="0" y="383"/>
                  </a:moveTo>
                  <a:lnTo>
                    <a:pt x="142" y="357"/>
                  </a:lnTo>
                  <a:lnTo>
                    <a:pt x="282" y="332"/>
                  </a:lnTo>
                  <a:lnTo>
                    <a:pt x="422" y="309"/>
                  </a:lnTo>
                  <a:lnTo>
                    <a:pt x="560" y="285"/>
                  </a:lnTo>
                  <a:lnTo>
                    <a:pt x="696" y="264"/>
                  </a:lnTo>
                  <a:lnTo>
                    <a:pt x="831" y="243"/>
                  </a:lnTo>
                  <a:lnTo>
                    <a:pt x="964" y="223"/>
                  </a:lnTo>
                  <a:lnTo>
                    <a:pt x="1095" y="204"/>
                  </a:lnTo>
                  <a:lnTo>
                    <a:pt x="1225" y="186"/>
                  </a:lnTo>
                  <a:lnTo>
                    <a:pt x="1353" y="167"/>
                  </a:lnTo>
                  <a:lnTo>
                    <a:pt x="1478" y="152"/>
                  </a:lnTo>
                  <a:lnTo>
                    <a:pt x="1602" y="136"/>
                  </a:lnTo>
                  <a:lnTo>
                    <a:pt x="1724" y="120"/>
                  </a:lnTo>
                  <a:lnTo>
                    <a:pt x="1843" y="105"/>
                  </a:lnTo>
                  <a:lnTo>
                    <a:pt x="1960" y="91"/>
                  </a:lnTo>
                  <a:lnTo>
                    <a:pt x="2074" y="79"/>
                  </a:lnTo>
                  <a:lnTo>
                    <a:pt x="2187" y="67"/>
                  </a:lnTo>
                  <a:lnTo>
                    <a:pt x="2297" y="55"/>
                  </a:lnTo>
                  <a:lnTo>
                    <a:pt x="2404" y="45"/>
                  </a:lnTo>
                  <a:lnTo>
                    <a:pt x="2510" y="35"/>
                  </a:lnTo>
                  <a:lnTo>
                    <a:pt x="2612" y="25"/>
                  </a:lnTo>
                  <a:lnTo>
                    <a:pt x="2710" y="15"/>
                  </a:lnTo>
                  <a:lnTo>
                    <a:pt x="2807" y="8"/>
                  </a:lnTo>
                  <a:lnTo>
                    <a:pt x="2901" y="0"/>
                  </a:lnTo>
                  <a:lnTo>
                    <a:pt x="2929" y="339"/>
                  </a:lnTo>
                  <a:lnTo>
                    <a:pt x="2957" y="678"/>
                  </a:lnTo>
                  <a:lnTo>
                    <a:pt x="2866" y="686"/>
                  </a:lnTo>
                  <a:lnTo>
                    <a:pt x="2771" y="694"/>
                  </a:lnTo>
                  <a:lnTo>
                    <a:pt x="2674" y="703"/>
                  </a:lnTo>
                  <a:lnTo>
                    <a:pt x="2574" y="712"/>
                  </a:lnTo>
                  <a:lnTo>
                    <a:pt x="2472" y="722"/>
                  </a:lnTo>
                  <a:lnTo>
                    <a:pt x="2367" y="732"/>
                  </a:lnTo>
                  <a:lnTo>
                    <a:pt x="2260" y="744"/>
                  </a:lnTo>
                  <a:lnTo>
                    <a:pt x="2150" y="755"/>
                  </a:lnTo>
                  <a:lnTo>
                    <a:pt x="2038" y="768"/>
                  </a:lnTo>
                  <a:lnTo>
                    <a:pt x="1923" y="781"/>
                  </a:lnTo>
                  <a:lnTo>
                    <a:pt x="1806" y="796"/>
                  </a:lnTo>
                  <a:lnTo>
                    <a:pt x="1689" y="810"/>
                  </a:lnTo>
                  <a:lnTo>
                    <a:pt x="1567" y="825"/>
                  </a:lnTo>
                  <a:lnTo>
                    <a:pt x="1445" y="842"/>
                  </a:lnTo>
                  <a:lnTo>
                    <a:pt x="1320" y="859"/>
                  </a:lnTo>
                  <a:lnTo>
                    <a:pt x="1193" y="877"/>
                  </a:lnTo>
                  <a:lnTo>
                    <a:pt x="1065" y="895"/>
                  </a:lnTo>
                  <a:lnTo>
                    <a:pt x="936" y="915"/>
                  </a:lnTo>
                  <a:lnTo>
                    <a:pt x="804" y="935"/>
                  </a:lnTo>
                  <a:lnTo>
                    <a:pt x="670" y="957"/>
                  </a:lnTo>
                  <a:lnTo>
                    <a:pt x="536" y="979"/>
                  </a:lnTo>
                  <a:lnTo>
                    <a:pt x="400" y="1002"/>
                  </a:lnTo>
                  <a:lnTo>
                    <a:pt x="262" y="1027"/>
                  </a:lnTo>
                  <a:lnTo>
                    <a:pt x="124" y="1052"/>
                  </a:lnTo>
                  <a:lnTo>
                    <a:pt x="61" y="717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47" name="Freeform 4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816350" y="4373563"/>
              <a:ext cx="171450" cy="227012"/>
            </a:xfrm>
            <a:custGeom>
              <a:avLst/>
              <a:gdLst>
                <a:gd name="T0" fmla="*/ 0 w 541"/>
                <a:gd name="T1" fmla="*/ 2147483647 h 715"/>
                <a:gd name="T2" fmla="*/ 2147483647 w 541"/>
                <a:gd name="T3" fmla="*/ 2147483647 h 715"/>
                <a:gd name="T4" fmla="*/ 2147483647 w 541"/>
                <a:gd name="T5" fmla="*/ 2147483647 h 715"/>
                <a:gd name="T6" fmla="*/ 2147483647 w 541"/>
                <a:gd name="T7" fmla="*/ 2147483647 h 715"/>
                <a:gd name="T8" fmla="*/ 2147483647 w 541"/>
                <a:gd name="T9" fmla="*/ 2147483647 h 715"/>
                <a:gd name="T10" fmla="*/ 2147483647 w 541"/>
                <a:gd name="T11" fmla="*/ 2147483647 h 715"/>
                <a:gd name="T12" fmla="*/ 2147483647 w 541"/>
                <a:gd name="T13" fmla="*/ 2147483647 h 715"/>
                <a:gd name="T14" fmla="*/ 2147483647 w 541"/>
                <a:gd name="T15" fmla="*/ 2147483647 h 715"/>
                <a:gd name="T16" fmla="*/ 2147483647 w 541"/>
                <a:gd name="T17" fmla="*/ 2147483647 h 715"/>
                <a:gd name="T18" fmla="*/ 2147483647 w 541"/>
                <a:gd name="T19" fmla="*/ 2147483647 h 715"/>
                <a:gd name="T20" fmla="*/ 2147483647 w 541"/>
                <a:gd name="T21" fmla="*/ 2147483647 h 715"/>
                <a:gd name="T22" fmla="*/ 2147483647 w 541"/>
                <a:gd name="T23" fmla="*/ 2147483647 h 715"/>
                <a:gd name="T24" fmla="*/ 2147483647 w 541"/>
                <a:gd name="T25" fmla="*/ 2147483647 h 715"/>
                <a:gd name="T26" fmla="*/ 2147483647 w 541"/>
                <a:gd name="T27" fmla="*/ 2147483647 h 715"/>
                <a:gd name="T28" fmla="*/ 2147483647 w 541"/>
                <a:gd name="T29" fmla="*/ 2147483647 h 715"/>
                <a:gd name="T30" fmla="*/ 2147483647 w 541"/>
                <a:gd name="T31" fmla="*/ 2147483647 h 715"/>
                <a:gd name="T32" fmla="*/ 2147483647 w 541"/>
                <a:gd name="T33" fmla="*/ 2147483647 h 715"/>
                <a:gd name="T34" fmla="*/ 2147483647 w 541"/>
                <a:gd name="T35" fmla="*/ 2147483647 h 715"/>
                <a:gd name="T36" fmla="*/ 2147483647 w 541"/>
                <a:gd name="T37" fmla="*/ 2147483647 h 715"/>
                <a:gd name="T38" fmla="*/ 2147483647 w 541"/>
                <a:gd name="T39" fmla="*/ 2147483647 h 715"/>
                <a:gd name="T40" fmla="*/ 2147483647 w 541"/>
                <a:gd name="T41" fmla="*/ 2147483647 h 715"/>
                <a:gd name="T42" fmla="*/ 2147483647 w 541"/>
                <a:gd name="T43" fmla="*/ 2147483647 h 715"/>
                <a:gd name="T44" fmla="*/ 2147483647 w 541"/>
                <a:gd name="T45" fmla="*/ 2147483647 h 715"/>
                <a:gd name="T46" fmla="*/ 2147483647 w 541"/>
                <a:gd name="T47" fmla="*/ 2147483647 h 715"/>
                <a:gd name="T48" fmla="*/ 2147483647 w 541"/>
                <a:gd name="T49" fmla="*/ 0 h 715"/>
                <a:gd name="T50" fmla="*/ 2147483647 w 541"/>
                <a:gd name="T51" fmla="*/ 0 h 715"/>
                <a:gd name="T52" fmla="*/ 2147483647 w 541"/>
                <a:gd name="T53" fmla="*/ 2147483647 h 715"/>
                <a:gd name="T54" fmla="*/ 2147483647 w 541"/>
                <a:gd name="T55" fmla="*/ 2147483647 h 715"/>
                <a:gd name="T56" fmla="*/ 2147483647 w 541"/>
                <a:gd name="T57" fmla="*/ 2147483647 h 715"/>
                <a:gd name="T58" fmla="*/ 2147483647 w 541"/>
                <a:gd name="T59" fmla="*/ 2147483647 h 715"/>
                <a:gd name="T60" fmla="*/ 2147483647 w 541"/>
                <a:gd name="T61" fmla="*/ 2147483647 h 715"/>
                <a:gd name="T62" fmla="*/ 2147483647 w 541"/>
                <a:gd name="T63" fmla="*/ 2147483647 h 715"/>
                <a:gd name="T64" fmla="*/ 2147483647 w 541"/>
                <a:gd name="T65" fmla="*/ 2147483647 h 715"/>
                <a:gd name="T66" fmla="*/ 2147483647 w 541"/>
                <a:gd name="T67" fmla="*/ 2147483647 h 715"/>
                <a:gd name="T68" fmla="*/ 2147483647 w 541"/>
                <a:gd name="T69" fmla="*/ 2147483647 h 715"/>
                <a:gd name="T70" fmla="*/ 2147483647 w 541"/>
                <a:gd name="T71" fmla="*/ 2147483647 h 715"/>
                <a:gd name="T72" fmla="*/ 2147483647 w 541"/>
                <a:gd name="T73" fmla="*/ 2147483647 h 715"/>
                <a:gd name="T74" fmla="*/ 2147483647 w 541"/>
                <a:gd name="T75" fmla="*/ 2147483647 h 715"/>
                <a:gd name="T76" fmla="*/ 2147483647 w 541"/>
                <a:gd name="T77" fmla="*/ 2147483647 h 715"/>
                <a:gd name="T78" fmla="*/ 2147483647 w 541"/>
                <a:gd name="T79" fmla="*/ 2147483647 h 715"/>
                <a:gd name="T80" fmla="*/ 2147483647 w 541"/>
                <a:gd name="T81" fmla="*/ 2147483647 h 715"/>
                <a:gd name="T82" fmla="*/ 2147483647 w 541"/>
                <a:gd name="T83" fmla="*/ 2147483647 h 715"/>
                <a:gd name="T84" fmla="*/ 2147483647 w 541"/>
                <a:gd name="T85" fmla="*/ 2147483647 h 715"/>
                <a:gd name="T86" fmla="*/ 2147483647 w 541"/>
                <a:gd name="T87" fmla="*/ 2147483647 h 715"/>
                <a:gd name="T88" fmla="*/ 2147483647 w 541"/>
                <a:gd name="T89" fmla="*/ 2147483647 h 715"/>
                <a:gd name="T90" fmla="*/ 2147483647 w 541"/>
                <a:gd name="T91" fmla="*/ 2147483647 h 715"/>
                <a:gd name="T92" fmla="*/ 2147483647 w 541"/>
                <a:gd name="T93" fmla="*/ 2147483647 h 715"/>
                <a:gd name="T94" fmla="*/ 2147483647 w 541"/>
                <a:gd name="T95" fmla="*/ 2147483647 h 715"/>
                <a:gd name="T96" fmla="*/ 2147483647 w 541"/>
                <a:gd name="T97" fmla="*/ 2147483647 h 715"/>
                <a:gd name="T98" fmla="*/ 2147483647 w 541"/>
                <a:gd name="T99" fmla="*/ 2147483647 h 715"/>
                <a:gd name="T100" fmla="*/ 2147483647 w 541"/>
                <a:gd name="T101" fmla="*/ 2147483647 h 715"/>
                <a:gd name="T102" fmla="*/ 2147483647 w 541"/>
                <a:gd name="T103" fmla="*/ 2147483647 h 715"/>
                <a:gd name="T104" fmla="*/ 2147483647 w 541"/>
                <a:gd name="T105" fmla="*/ 2147483647 h 715"/>
                <a:gd name="T106" fmla="*/ 2147483647 w 541"/>
                <a:gd name="T107" fmla="*/ 2147483647 h 715"/>
                <a:gd name="T108" fmla="*/ 0 w 541"/>
                <a:gd name="T109" fmla="*/ 2147483647 h 71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1" h="715">
                  <a:moveTo>
                    <a:pt x="0" y="37"/>
                  </a:moveTo>
                  <a:lnTo>
                    <a:pt x="22" y="34"/>
                  </a:lnTo>
                  <a:lnTo>
                    <a:pt x="45" y="33"/>
                  </a:lnTo>
                  <a:lnTo>
                    <a:pt x="68" y="31"/>
                  </a:lnTo>
                  <a:lnTo>
                    <a:pt x="90" y="29"/>
                  </a:lnTo>
                  <a:lnTo>
                    <a:pt x="113" y="28"/>
                  </a:lnTo>
                  <a:lnTo>
                    <a:pt x="135" y="25"/>
                  </a:lnTo>
                  <a:lnTo>
                    <a:pt x="156" y="24"/>
                  </a:lnTo>
                  <a:lnTo>
                    <a:pt x="179" y="22"/>
                  </a:lnTo>
                  <a:lnTo>
                    <a:pt x="200" y="21"/>
                  </a:lnTo>
                  <a:lnTo>
                    <a:pt x="221" y="18"/>
                  </a:lnTo>
                  <a:lnTo>
                    <a:pt x="242" y="17"/>
                  </a:lnTo>
                  <a:lnTo>
                    <a:pt x="263" y="16"/>
                  </a:lnTo>
                  <a:lnTo>
                    <a:pt x="283" y="14"/>
                  </a:lnTo>
                  <a:lnTo>
                    <a:pt x="305" y="13"/>
                  </a:lnTo>
                  <a:lnTo>
                    <a:pt x="324" y="12"/>
                  </a:lnTo>
                  <a:lnTo>
                    <a:pt x="344" y="11"/>
                  </a:lnTo>
                  <a:lnTo>
                    <a:pt x="365" y="9"/>
                  </a:lnTo>
                  <a:lnTo>
                    <a:pt x="384" y="7"/>
                  </a:lnTo>
                  <a:lnTo>
                    <a:pt x="403" y="6"/>
                  </a:lnTo>
                  <a:lnTo>
                    <a:pt x="423" y="5"/>
                  </a:lnTo>
                  <a:lnTo>
                    <a:pt x="442" y="4"/>
                  </a:lnTo>
                  <a:lnTo>
                    <a:pt x="460" y="3"/>
                  </a:lnTo>
                  <a:lnTo>
                    <a:pt x="479" y="1"/>
                  </a:lnTo>
                  <a:lnTo>
                    <a:pt x="498" y="0"/>
                  </a:lnTo>
                  <a:lnTo>
                    <a:pt x="519" y="339"/>
                  </a:lnTo>
                  <a:lnTo>
                    <a:pt x="541" y="678"/>
                  </a:lnTo>
                  <a:lnTo>
                    <a:pt x="523" y="680"/>
                  </a:lnTo>
                  <a:lnTo>
                    <a:pt x="504" y="681"/>
                  </a:lnTo>
                  <a:lnTo>
                    <a:pt x="486" y="682"/>
                  </a:lnTo>
                  <a:lnTo>
                    <a:pt x="468" y="683"/>
                  </a:lnTo>
                  <a:lnTo>
                    <a:pt x="449" y="684"/>
                  </a:lnTo>
                  <a:lnTo>
                    <a:pt x="430" y="686"/>
                  </a:lnTo>
                  <a:lnTo>
                    <a:pt x="410" y="688"/>
                  </a:lnTo>
                  <a:lnTo>
                    <a:pt x="391" y="689"/>
                  </a:lnTo>
                  <a:lnTo>
                    <a:pt x="372" y="690"/>
                  </a:lnTo>
                  <a:lnTo>
                    <a:pt x="352" y="691"/>
                  </a:lnTo>
                  <a:lnTo>
                    <a:pt x="332" y="693"/>
                  </a:lnTo>
                  <a:lnTo>
                    <a:pt x="313" y="694"/>
                  </a:lnTo>
                  <a:lnTo>
                    <a:pt x="292" y="695"/>
                  </a:lnTo>
                  <a:lnTo>
                    <a:pt x="272" y="698"/>
                  </a:lnTo>
                  <a:lnTo>
                    <a:pt x="250" y="699"/>
                  </a:lnTo>
                  <a:lnTo>
                    <a:pt x="230" y="701"/>
                  </a:lnTo>
                  <a:lnTo>
                    <a:pt x="208" y="702"/>
                  </a:lnTo>
                  <a:lnTo>
                    <a:pt x="188" y="705"/>
                  </a:lnTo>
                  <a:lnTo>
                    <a:pt x="166" y="706"/>
                  </a:lnTo>
                  <a:lnTo>
                    <a:pt x="145" y="708"/>
                  </a:lnTo>
                  <a:lnTo>
                    <a:pt x="123" y="709"/>
                  </a:lnTo>
                  <a:lnTo>
                    <a:pt x="101" y="711"/>
                  </a:lnTo>
                  <a:lnTo>
                    <a:pt x="79" y="712"/>
                  </a:lnTo>
                  <a:lnTo>
                    <a:pt x="56" y="715"/>
                  </a:lnTo>
                  <a:lnTo>
                    <a:pt x="28" y="376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48" name="Freeform 41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975100" y="4367213"/>
              <a:ext cx="128588" cy="222250"/>
            </a:xfrm>
            <a:custGeom>
              <a:avLst/>
              <a:gdLst>
                <a:gd name="T0" fmla="*/ 0 w 407"/>
                <a:gd name="T1" fmla="*/ 2147483647 h 699"/>
                <a:gd name="T2" fmla="*/ 2147483647 w 407"/>
                <a:gd name="T3" fmla="*/ 2147483647 h 699"/>
                <a:gd name="T4" fmla="*/ 2147483647 w 407"/>
                <a:gd name="T5" fmla="*/ 2147483647 h 699"/>
                <a:gd name="T6" fmla="*/ 2147483647 w 407"/>
                <a:gd name="T7" fmla="*/ 2147483647 h 699"/>
                <a:gd name="T8" fmla="*/ 2147483647 w 407"/>
                <a:gd name="T9" fmla="*/ 2147483647 h 699"/>
                <a:gd name="T10" fmla="*/ 2147483647 w 407"/>
                <a:gd name="T11" fmla="*/ 2147483647 h 699"/>
                <a:gd name="T12" fmla="*/ 2147483647 w 407"/>
                <a:gd name="T13" fmla="*/ 2147483647 h 699"/>
                <a:gd name="T14" fmla="*/ 2147483647 w 407"/>
                <a:gd name="T15" fmla="*/ 2147483647 h 699"/>
                <a:gd name="T16" fmla="*/ 2147483647 w 407"/>
                <a:gd name="T17" fmla="*/ 2147483647 h 699"/>
                <a:gd name="T18" fmla="*/ 2147483647 w 407"/>
                <a:gd name="T19" fmla="*/ 2147483647 h 699"/>
                <a:gd name="T20" fmla="*/ 2147483647 w 407"/>
                <a:gd name="T21" fmla="*/ 2147483647 h 699"/>
                <a:gd name="T22" fmla="*/ 2147483647 w 407"/>
                <a:gd name="T23" fmla="*/ 2147483647 h 699"/>
                <a:gd name="T24" fmla="*/ 2147483647 w 407"/>
                <a:gd name="T25" fmla="*/ 2147483647 h 699"/>
                <a:gd name="T26" fmla="*/ 2147483647 w 407"/>
                <a:gd name="T27" fmla="*/ 2147483647 h 699"/>
                <a:gd name="T28" fmla="*/ 2147483647 w 407"/>
                <a:gd name="T29" fmla="*/ 2147483647 h 699"/>
                <a:gd name="T30" fmla="*/ 2147483647 w 407"/>
                <a:gd name="T31" fmla="*/ 2147483647 h 699"/>
                <a:gd name="T32" fmla="*/ 2147483647 w 407"/>
                <a:gd name="T33" fmla="*/ 2147483647 h 699"/>
                <a:gd name="T34" fmla="*/ 2147483647 w 407"/>
                <a:gd name="T35" fmla="*/ 2147483647 h 699"/>
                <a:gd name="T36" fmla="*/ 2147483647 w 407"/>
                <a:gd name="T37" fmla="*/ 2147483647 h 699"/>
                <a:gd name="T38" fmla="*/ 2147483647 w 407"/>
                <a:gd name="T39" fmla="*/ 2147483647 h 699"/>
                <a:gd name="T40" fmla="*/ 2147483647 w 407"/>
                <a:gd name="T41" fmla="*/ 2147483647 h 699"/>
                <a:gd name="T42" fmla="*/ 2147483647 w 407"/>
                <a:gd name="T43" fmla="*/ 2147483647 h 699"/>
                <a:gd name="T44" fmla="*/ 2147483647 w 407"/>
                <a:gd name="T45" fmla="*/ 2147483647 h 699"/>
                <a:gd name="T46" fmla="*/ 2147483647 w 407"/>
                <a:gd name="T47" fmla="*/ 2147483647 h 699"/>
                <a:gd name="T48" fmla="*/ 2147483647 w 407"/>
                <a:gd name="T49" fmla="*/ 0 h 699"/>
                <a:gd name="T50" fmla="*/ 2147483647 w 407"/>
                <a:gd name="T51" fmla="*/ 0 h 699"/>
                <a:gd name="T52" fmla="*/ 2147483647 w 407"/>
                <a:gd name="T53" fmla="*/ 2147483647 h 699"/>
                <a:gd name="T54" fmla="*/ 2147483647 w 407"/>
                <a:gd name="T55" fmla="*/ 2147483647 h 699"/>
                <a:gd name="T56" fmla="*/ 2147483647 w 407"/>
                <a:gd name="T57" fmla="*/ 2147483647 h 699"/>
                <a:gd name="T58" fmla="*/ 2147483647 w 407"/>
                <a:gd name="T59" fmla="*/ 2147483647 h 699"/>
                <a:gd name="T60" fmla="*/ 2147483647 w 407"/>
                <a:gd name="T61" fmla="*/ 2147483647 h 699"/>
                <a:gd name="T62" fmla="*/ 2147483647 w 407"/>
                <a:gd name="T63" fmla="*/ 2147483647 h 699"/>
                <a:gd name="T64" fmla="*/ 2147483647 w 407"/>
                <a:gd name="T65" fmla="*/ 2147483647 h 699"/>
                <a:gd name="T66" fmla="*/ 2147483647 w 407"/>
                <a:gd name="T67" fmla="*/ 2147483647 h 699"/>
                <a:gd name="T68" fmla="*/ 2147483647 w 407"/>
                <a:gd name="T69" fmla="*/ 2147483647 h 699"/>
                <a:gd name="T70" fmla="*/ 2147483647 w 407"/>
                <a:gd name="T71" fmla="*/ 2147483647 h 699"/>
                <a:gd name="T72" fmla="*/ 2147483647 w 407"/>
                <a:gd name="T73" fmla="*/ 2147483647 h 699"/>
                <a:gd name="T74" fmla="*/ 2147483647 w 407"/>
                <a:gd name="T75" fmla="*/ 2147483647 h 699"/>
                <a:gd name="T76" fmla="*/ 2147483647 w 407"/>
                <a:gd name="T77" fmla="*/ 2147483647 h 699"/>
                <a:gd name="T78" fmla="*/ 2147483647 w 407"/>
                <a:gd name="T79" fmla="*/ 2147483647 h 699"/>
                <a:gd name="T80" fmla="*/ 2147483647 w 407"/>
                <a:gd name="T81" fmla="*/ 2147483647 h 699"/>
                <a:gd name="T82" fmla="*/ 2147483647 w 407"/>
                <a:gd name="T83" fmla="*/ 2147483647 h 699"/>
                <a:gd name="T84" fmla="*/ 2147483647 w 407"/>
                <a:gd name="T85" fmla="*/ 2147483647 h 699"/>
                <a:gd name="T86" fmla="*/ 2147483647 w 407"/>
                <a:gd name="T87" fmla="*/ 2147483647 h 699"/>
                <a:gd name="T88" fmla="*/ 2147483647 w 407"/>
                <a:gd name="T89" fmla="*/ 2147483647 h 699"/>
                <a:gd name="T90" fmla="*/ 2147483647 w 407"/>
                <a:gd name="T91" fmla="*/ 2147483647 h 699"/>
                <a:gd name="T92" fmla="*/ 2147483647 w 407"/>
                <a:gd name="T93" fmla="*/ 2147483647 h 699"/>
                <a:gd name="T94" fmla="*/ 2147483647 w 407"/>
                <a:gd name="T95" fmla="*/ 2147483647 h 699"/>
                <a:gd name="T96" fmla="*/ 2147483647 w 407"/>
                <a:gd name="T97" fmla="*/ 2147483647 h 699"/>
                <a:gd name="T98" fmla="*/ 2147483647 w 407"/>
                <a:gd name="T99" fmla="*/ 2147483647 h 699"/>
                <a:gd name="T100" fmla="*/ 2147483647 w 407"/>
                <a:gd name="T101" fmla="*/ 2147483647 h 699"/>
                <a:gd name="T102" fmla="*/ 2147483647 w 407"/>
                <a:gd name="T103" fmla="*/ 2147483647 h 699"/>
                <a:gd name="T104" fmla="*/ 2147483647 w 407"/>
                <a:gd name="T105" fmla="*/ 2147483647 h 699"/>
                <a:gd name="T106" fmla="*/ 2147483647 w 407"/>
                <a:gd name="T107" fmla="*/ 2147483647 h 699"/>
                <a:gd name="T108" fmla="*/ 0 w 407"/>
                <a:gd name="T109" fmla="*/ 2147483647 h 6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07" h="699">
                  <a:moveTo>
                    <a:pt x="0" y="21"/>
                  </a:moveTo>
                  <a:lnTo>
                    <a:pt x="18" y="20"/>
                  </a:lnTo>
                  <a:lnTo>
                    <a:pt x="36" y="19"/>
                  </a:lnTo>
                  <a:lnTo>
                    <a:pt x="54" y="18"/>
                  </a:lnTo>
                  <a:lnTo>
                    <a:pt x="71" y="17"/>
                  </a:lnTo>
                  <a:lnTo>
                    <a:pt x="88" y="16"/>
                  </a:lnTo>
                  <a:lnTo>
                    <a:pt x="105" y="15"/>
                  </a:lnTo>
                  <a:lnTo>
                    <a:pt x="122" y="13"/>
                  </a:lnTo>
                  <a:lnTo>
                    <a:pt x="139" y="12"/>
                  </a:lnTo>
                  <a:lnTo>
                    <a:pt x="155" y="11"/>
                  </a:lnTo>
                  <a:lnTo>
                    <a:pt x="172" y="11"/>
                  </a:lnTo>
                  <a:lnTo>
                    <a:pt x="188" y="10"/>
                  </a:lnTo>
                  <a:lnTo>
                    <a:pt x="204" y="9"/>
                  </a:lnTo>
                  <a:lnTo>
                    <a:pt x="218" y="8"/>
                  </a:lnTo>
                  <a:lnTo>
                    <a:pt x="234" y="8"/>
                  </a:lnTo>
                  <a:lnTo>
                    <a:pt x="249" y="7"/>
                  </a:lnTo>
                  <a:lnTo>
                    <a:pt x="264" y="5"/>
                  </a:lnTo>
                  <a:lnTo>
                    <a:pt x="279" y="4"/>
                  </a:lnTo>
                  <a:lnTo>
                    <a:pt x="293" y="4"/>
                  </a:lnTo>
                  <a:lnTo>
                    <a:pt x="308" y="3"/>
                  </a:lnTo>
                  <a:lnTo>
                    <a:pt x="322" y="3"/>
                  </a:lnTo>
                  <a:lnTo>
                    <a:pt x="335" y="2"/>
                  </a:lnTo>
                  <a:lnTo>
                    <a:pt x="349" y="1"/>
                  </a:lnTo>
                  <a:lnTo>
                    <a:pt x="362" y="1"/>
                  </a:lnTo>
                  <a:lnTo>
                    <a:pt x="375" y="0"/>
                  </a:lnTo>
                  <a:lnTo>
                    <a:pt x="391" y="340"/>
                  </a:lnTo>
                  <a:lnTo>
                    <a:pt x="407" y="680"/>
                  </a:lnTo>
                  <a:lnTo>
                    <a:pt x="394" y="681"/>
                  </a:lnTo>
                  <a:lnTo>
                    <a:pt x="382" y="681"/>
                  </a:lnTo>
                  <a:lnTo>
                    <a:pt x="368" y="682"/>
                  </a:lnTo>
                  <a:lnTo>
                    <a:pt x="355" y="682"/>
                  </a:lnTo>
                  <a:lnTo>
                    <a:pt x="341" y="684"/>
                  </a:lnTo>
                  <a:lnTo>
                    <a:pt x="327" y="684"/>
                  </a:lnTo>
                  <a:lnTo>
                    <a:pt x="314" y="685"/>
                  </a:lnTo>
                  <a:lnTo>
                    <a:pt x="299" y="685"/>
                  </a:lnTo>
                  <a:lnTo>
                    <a:pt x="285" y="686"/>
                  </a:lnTo>
                  <a:lnTo>
                    <a:pt x="271" y="687"/>
                  </a:lnTo>
                  <a:lnTo>
                    <a:pt x="256" y="687"/>
                  </a:lnTo>
                  <a:lnTo>
                    <a:pt x="240" y="688"/>
                  </a:lnTo>
                  <a:lnTo>
                    <a:pt x="225" y="689"/>
                  </a:lnTo>
                  <a:lnTo>
                    <a:pt x="209" y="689"/>
                  </a:lnTo>
                  <a:lnTo>
                    <a:pt x="193" y="690"/>
                  </a:lnTo>
                  <a:lnTo>
                    <a:pt x="178" y="692"/>
                  </a:lnTo>
                  <a:lnTo>
                    <a:pt x="162" y="693"/>
                  </a:lnTo>
                  <a:lnTo>
                    <a:pt x="146" y="694"/>
                  </a:lnTo>
                  <a:lnTo>
                    <a:pt x="129" y="694"/>
                  </a:lnTo>
                  <a:lnTo>
                    <a:pt x="112" y="695"/>
                  </a:lnTo>
                  <a:lnTo>
                    <a:pt x="95" y="696"/>
                  </a:lnTo>
                  <a:lnTo>
                    <a:pt x="78" y="697"/>
                  </a:lnTo>
                  <a:lnTo>
                    <a:pt x="61" y="698"/>
                  </a:lnTo>
                  <a:lnTo>
                    <a:pt x="43" y="699"/>
                  </a:lnTo>
                  <a:lnTo>
                    <a:pt x="21" y="36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49" name="Freeform 4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094163" y="4365625"/>
              <a:ext cx="52387" cy="217488"/>
            </a:xfrm>
            <a:custGeom>
              <a:avLst/>
              <a:gdLst>
                <a:gd name="T0" fmla="*/ 0 w 164"/>
                <a:gd name="T1" fmla="*/ 2147483647 h 686"/>
                <a:gd name="T2" fmla="*/ 2147483647 w 164"/>
                <a:gd name="T3" fmla="*/ 2147483647 h 686"/>
                <a:gd name="T4" fmla="*/ 2147483647 w 164"/>
                <a:gd name="T5" fmla="*/ 2147483647 h 686"/>
                <a:gd name="T6" fmla="*/ 2147483647 w 164"/>
                <a:gd name="T7" fmla="*/ 2147483647 h 686"/>
                <a:gd name="T8" fmla="*/ 2147483647 w 164"/>
                <a:gd name="T9" fmla="*/ 2147483647 h 686"/>
                <a:gd name="T10" fmla="*/ 2147483647 w 164"/>
                <a:gd name="T11" fmla="*/ 2147483647 h 686"/>
                <a:gd name="T12" fmla="*/ 2147483647 w 164"/>
                <a:gd name="T13" fmla="*/ 2147483647 h 686"/>
                <a:gd name="T14" fmla="*/ 2147483647 w 164"/>
                <a:gd name="T15" fmla="*/ 2147483647 h 686"/>
                <a:gd name="T16" fmla="*/ 2147483647 w 164"/>
                <a:gd name="T17" fmla="*/ 2147483647 h 686"/>
                <a:gd name="T18" fmla="*/ 2147483647 w 164"/>
                <a:gd name="T19" fmla="*/ 2147483647 h 686"/>
                <a:gd name="T20" fmla="*/ 2147483647 w 164"/>
                <a:gd name="T21" fmla="*/ 2147483647 h 686"/>
                <a:gd name="T22" fmla="*/ 2147483647 w 164"/>
                <a:gd name="T23" fmla="*/ 2147483647 h 686"/>
                <a:gd name="T24" fmla="*/ 2147483647 w 164"/>
                <a:gd name="T25" fmla="*/ 2147483647 h 686"/>
                <a:gd name="T26" fmla="*/ 2147483647 w 164"/>
                <a:gd name="T27" fmla="*/ 2147483647 h 686"/>
                <a:gd name="T28" fmla="*/ 2147483647 w 164"/>
                <a:gd name="T29" fmla="*/ 2147483647 h 686"/>
                <a:gd name="T30" fmla="*/ 2147483647 w 164"/>
                <a:gd name="T31" fmla="*/ 2147483647 h 686"/>
                <a:gd name="T32" fmla="*/ 2147483647 w 164"/>
                <a:gd name="T33" fmla="*/ 2147483647 h 686"/>
                <a:gd name="T34" fmla="*/ 2147483647 w 164"/>
                <a:gd name="T35" fmla="*/ 2147483647 h 686"/>
                <a:gd name="T36" fmla="*/ 2147483647 w 164"/>
                <a:gd name="T37" fmla="*/ 2147483647 h 686"/>
                <a:gd name="T38" fmla="*/ 2147483647 w 164"/>
                <a:gd name="T39" fmla="*/ 2147483647 h 686"/>
                <a:gd name="T40" fmla="*/ 2147483647 w 164"/>
                <a:gd name="T41" fmla="*/ 2147483647 h 686"/>
                <a:gd name="T42" fmla="*/ 2147483647 w 164"/>
                <a:gd name="T43" fmla="*/ 0 h 686"/>
                <a:gd name="T44" fmla="*/ 2147483647 w 164"/>
                <a:gd name="T45" fmla="*/ 0 h 686"/>
                <a:gd name="T46" fmla="*/ 2147483647 w 164"/>
                <a:gd name="T47" fmla="*/ 0 h 686"/>
                <a:gd name="T48" fmla="*/ 2147483647 w 164"/>
                <a:gd name="T49" fmla="*/ 0 h 686"/>
                <a:gd name="T50" fmla="*/ 2147483647 w 164"/>
                <a:gd name="T51" fmla="*/ 0 h 686"/>
                <a:gd name="T52" fmla="*/ 2147483647 w 164"/>
                <a:gd name="T53" fmla="*/ 2147483647 h 686"/>
                <a:gd name="T54" fmla="*/ 2147483647 w 164"/>
                <a:gd name="T55" fmla="*/ 2147483647 h 686"/>
                <a:gd name="T56" fmla="*/ 2147483647 w 164"/>
                <a:gd name="T57" fmla="*/ 2147483647 h 686"/>
                <a:gd name="T58" fmla="*/ 2147483647 w 164"/>
                <a:gd name="T59" fmla="*/ 2147483647 h 686"/>
                <a:gd name="T60" fmla="*/ 2147483647 w 164"/>
                <a:gd name="T61" fmla="*/ 2147483647 h 686"/>
                <a:gd name="T62" fmla="*/ 2147483647 w 164"/>
                <a:gd name="T63" fmla="*/ 2147483647 h 686"/>
                <a:gd name="T64" fmla="*/ 2147483647 w 164"/>
                <a:gd name="T65" fmla="*/ 2147483647 h 686"/>
                <a:gd name="T66" fmla="*/ 2147483647 w 164"/>
                <a:gd name="T67" fmla="*/ 2147483647 h 686"/>
                <a:gd name="T68" fmla="*/ 2147483647 w 164"/>
                <a:gd name="T69" fmla="*/ 2147483647 h 686"/>
                <a:gd name="T70" fmla="*/ 2147483647 w 164"/>
                <a:gd name="T71" fmla="*/ 2147483647 h 686"/>
                <a:gd name="T72" fmla="*/ 2147483647 w 164"/>
                <a:gd name="T73" fmla="*/ 2147483647 h 686"/>
                <a:gd name="T74" fmla="*/ 2147483647 w 164"/>
                <a:gd name="T75" fmla="*/ 2147483647 h 686"/>
                <a:gd name="T76" fmla="*/ 2147483647 w 164"/>
                <a:gd name="T77" fmla="*/ 2147483647 h 686"/>
                <a:gd name="T78" fmla="*/ 2147483647 w 164"/>
                <a:gd name="T79" fmla="*/ 2147483647 h 686"/>
                <a:gd name="T80" fmla="*/ 2147483647 w 164"/>
                <a:gd name="T81" fmla="*/ 2147483647 h 686"/>
                <a:gd name="T82" fmla="*/ 2147483647 w 164"/>
                <a:gd name="T83" fmla="*/ 2147483647 h 686"/>
                <a:gd name="T84" fmla="*/ 2147483647 w 164"/>
                <a:gd name="T85" fmla="*/ 2147483647 h 686"/>
                <a:gd name="T86" fmla="*/ 2147483647 w 164"/>
                <a:gd name="T87" fmla="*/ 2147483647 h 686"/>
                <a:gd name="T88" fmla="*/ 2147483647 w 164"/>
                <a:gd name="T89" fmla="*/ 2147483647 h 686"/>
                <a:gd name="T90" fmla="*/ 2147483647 w 164"/>
                <a:gd name="T91" fmla="*/ 2147483647 h 686"/>
                <a:gd name="T92" fmla="*/ 2147483647 w 164"/>
                <a:gd name="T93" fmla="*/ 2147483647 h 686"/>
                <a:gd name="T94" fmla="*/ 2147483647 w 164"/>
                <a:gd name="T95" fmla="*/ 2147483647 h 686"/>
                <a:gd name="T96" fmla="*/ 2147483647 w 164"/>
                <a:gd name="T97" fmla="*/ 2147483647 h 686"/>
                <a:gd name="T98" fmla="*/ 2147483647 w 164"/>
                <a:gd name="T99" fmla="*/ 2147483647 h 686"/>
                <a:gd name="T100" fmla="*/ 2147483647 w 164"/>
                <a:gd name="T101" fmla="*/ 2147483647 h 686"/>
                <a:gd name="T102" fmla="*/ 2147483647 w 164"/>
                <a:gd name="T103" fmla="*/ 2147483647 h 686"/>
                <a:gd name="T104" fmla="*/ 2147483647 w 164"/>
                <a:gd name="T105" fmla="*/ 2147483647 h 686"/>
                <a:gd name="T106" fmla="*/ 2147483647 w 164"/>
                <a:gd name="T107" fmla="*/ 2147483647 h 686"/>
                <a:gd name="T108" fmla="*/ 0 w 164"/>
                <a:gd name="T109" fmla="*/ 2147483647 h 6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686">
                  <a:moveTo>
                    <a:pt x="0" y="6"/>
                  </a:moveTo>
                  <a:lnTo>
                    <a:pt x="7" y="6"/>
                  </a:lnTo>
                  <a:lnTo>
                    <a:pt x="12" y="6"/>
                  </a:lnTo>
                  <a:lnTo>
                    <a:pt x="19" y="5"/>
                  </a:lnTo>
                  <a:lnTo>
                    <a:pt x="26" y="5"/>
                  </a:lnTo>
                  <a:lnTo>
                    <a:pt x="32" y="5"/>
                  </a:lnTo>
                  <a:lnTo>
                    <a:pt x="37" y="5"/>
                  </a:lnTo>
                  <a:lnTo>
                    <a:pt x="44" y="4"/>
                  </a:lnTo>
                  <a:lnTo>
                    <a:pt x="50" y="4"/>
                  </a:lnTo>
                  <a:lnTo>
                    <a:pt x="55" y="4"/>
                  </a:lnTo>
                  <a:lnTo>
                    <a:pt x="61" y="4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5" y="2"/>
                  </a:lnTo>
                  <a:lnTo>
                    <a:pt x="90" y="1"/>
                  </a:lnTo>
                  <a:lnTo>
                    <a:pt x="95" y="1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7" y="1"/>
                  </a:lnTo>
                  <a:lnTo>
                    <a:pt x="122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37" y="0"/>
                  </a:lnTo>
                  <a:lnTo>
                    <a:pt x="151" y="340"/>
                  </a:lnTo>
                  <a:lnTo>
                    <a:pt x="164" y="681"/>
                  </a:lnTo>
                  <a:lnTo>
                    <a:pt x="160" y="681"/>
                  </a:lnTo>
                  <a:lnTo>
                    <a:pt x="154" y="681"/>
                  </a:lnTo>
                  <a:lnTo>
                    <a:pt x="150" y="681"/>
                  </a:lnTo>
                  <a:lnTo>
                    <a:pt x="145" y="682"/>
                  </a:lnTo>
                  <a:lnTo>
                    <a:pt x="139" y="682"/>
                  </a:lnTo>
                  <a:lnTo>
                    <a:pt x="135" y="682"/>
                  </a:lnTo>
                  <a:lnTo>
                    <a:pt x="129" y="682"/>
                  </a:lnTo>
                  <a:lnTo>
                    <a:pt x="124" y="682"/>
                  </a:lnTo>
                  <a:lnTo>
                    <a:pt x="119" y="682"/>
                  </a:lnTo>
                  <a:lnTo>
                    <a:pt x="113" y="683"/>
                  </a:lnTo>
                  <a:lnTo>
                    <a:pt x="108" y="683"/>
                  </a:lnTo>
                  <a:lnTo>
                    <a:pt x="102" y="683"/>
                  </a:lnTo>
                  <a:lnTo>
                    <a:pt x="96" y="683"/>
                  </a:lnTo>
                  <a:lnTo>
                    <a:pt x="91" y="684"/>
                  </a:lnTo>
                  <a:lnTo>
                    <a:pt x="85" y="684"/>
                  </a:lnTo>
                  <a:lnTo>
                    <a:pt x="79" y="684"/>
                  </a:lnTo>
                  <a:lnTo>
                    <a:pt x="74" y="684"/>
                  </a:lnTo>
                  <a:lnTo>
                    <a:pt x="68" y="685"/>
                  </a:lnTo>
                  <a:lnTo>
                    <a:pt x="62" y="685"/>
                  </a:lnTo>
                  <a:lnTo>
                    <a:pt x="57" y="685"/>
                  </a:lnTo>
                  <a:lnTo>
                    <a:pt x="50" y="685"/>
                  </a:lnTo>
                  <a:lnTo>
                    <a:pt x="44" y="686"/>
                  </a:lnTo>
                  <a:lnTo>
                    <a:pt x="37" y="686"/>
                  </a:lnTo>
                  <a:lnTo>
                    <a:pt x="32" y="686"/>
                  </a:lnTo>
                  <a:lnTo>
                    <a:pt x="16" y="34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50" name="Freeform 43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137025" y="4364038"/>
              <a:ext cx="39688" cy="217487"/>
            </a:xfrm>
            <a:custGeom>
              <a:avLst/>
              <a:gdLst>
                <a:gd name="T0" fmla="*/ 0 w 124"/>
                <a:gd name="T1" fmla="*/ 2147483647 h 684"/>
                <a:gd name="T2" fmla="*/ 2147483647 w 124"/>
                <a:gd name="T3" fmla="*/ 2147483647 h 684"/>
                <a:gd name="T4" fmla="*/ 2147483647 w 124"/>
                <a:gd name="T5" fmla="*/ 2147483647 h 684"/>
                <a:gd name="T6" fmla="*/ 2147483647 w 124"/>
                <a:gd name="T7" fmla="*/ 2147483647 h 684"/>
                <a:gd name="T8" fmla="*/ 2147483647 w 124"/>
                <a:gd name="T9" fmla="*/ 2147483647 h 684"/>
                <a:gd name="T10" fmla="*/ 2147483647 w 124"/>
                <a:gd name="T11" fmla="*/ 2147483647 h 684"/>
                <a:gd name="T12" fmla="*/ 2147483647 w 124"/>
                <a:gd name="T13" fmla="*/ 2147483647 h 684"/>
                <a:gd name="T14" fmla="*/ 2147483647 w 124"/>
                <a:gd name="T15" fmla="*/ 2147483647 h 684"/>
                <a:gd name="T16" fmla="*/ 2147483647 w 124"/>
                <a:gd name="T17" fmla="*/ 2147483647 h 684"/>
                <a:gd name="T18" fmla="*/ 2147483647 w 124"/>
                <a:gd name="T19" fmla="*/ 2147483647 h 684"/>
                <a:gd name="T20" fmla="*/ 2147483647 w 124"/>
                <a:gd name="T21" fmla="*/ 2147483647 h 684"/>
                <a:gd name="T22" fmla="*/ 2147483647 w 124"/>
                <a:gd name="T23" fmla="*/ 2147483647 h 684"/>
                <a:gd name="T24" fmla="*/ 2147483647 w 124"/>
                <a:gd name="T25" fmla="*/ 2147483647 h 684"/>
                <a:gd name="T26" fmla="*/ 2147483647 w 124"/>
                <a:gd name="T27" fmla="*/ 2147483647 h 684"/>
                <a:gd name="T28" fmla="*/ 2147483647 w 124"/>
                <a:gd name="T29" fmla="*/ 2147483647 h 684"/>
                <a:gd name="T30" fmla="*/ 2147483647 w 124"/>
                <a:gd name="T31" fmla="*/ 2147483647 h 684"/>
                <a:gd name="T32" fmla="*/ 2147483647 w 124"/>
                <a:gd name="T33" fmla="*/ 2147483647 h 684"/>
                <a:gd name="T34" fmla="*/ 2147483647 w 124"/>
                <a:gd name="T35" fmla="*/ 2147483647 h 684"/>
                <a:gd name="T36" fmla="*/ 2147483647 w 124"/>
                <a:gd name="T37" fmla="*/ 2147483647 h 684"/>
                <a:gd name="T38" fmla="*/ 2147483647 w 124"/>
                <a:gd name="T39" fmla="*/ 2147483647 h 684"/>
                <a:gd name="T40" fmla="*/ 2147483647 w 124"/>
                <a:gd name="T41" fmla="*/ 2147483647 h 684"/>
                <a:gd name="T42" fmla="*/ 2147483647 w 124"/>
                <a:gd name="T43" fmla="*/ 0 h 684"/>
                <a:gd name="T44" fmla="*/ 2147483647 w 124"/>
                <a:gd name="T45" fmla="*/ 0 h 684"/>
                <a:gd name="T46" fmla="*/ 2147483647 w 124"/>
                <a:gd name="T47" fmla="*/ 0 h 684"/>
                <a:gd name="T48" fmla="*/ 2147483647 w 124"/>
                <a:gd name="T49" fmla="*/ 0 h 684"/>
                <a:gd name="T50" fmla="*/ 2147483647 w 124"/>
                <a:gd name="T51" fmla="*/ 0 h 684"/>
                <a:gd name="T52" fmla="*/ 2147483647 w 124"/>
                <a:gd name="T53" fmla="*/ 2147483647 h 684"/>
                <a:gd name="T54" fmla="*/ 2147483647 w 124"/>
                <a:gd name="T55" fmla="*/ 2147483647 h 684"/>
                <a:gd name="T56" fmla="*/ 2147483647 w 124"/>
                <a:gd name="T57" fmla="*/ 2147483647 h 684"/>
                <a:gd name="T58" fmla="*/ 2147483647 w 124"/>
                <a:gd name="T59" fmla="*/ 2147483647 h 684"/>
                <a:gd name="T60" fmla="*/ 2147483647 w 124"/>
                <a:gd name="T61" fmla="*/ 2147483647 h 684"/>
                <a:gd name="T62" fmla="*/ 2147483647 w 124"/>
                <a:gd name="T63" fmla="*/ 2147483647 h 684"/>
                <a:gd name="T64" fmla="*/ 2147483647 w 124"/>
                <a:gd name="T65" fmla="*/ 2147483647 h 684"/>
                <a:gd name="T66" fmla="*/ 2147483647 w 124"/>
                <a:gd name="T67" fmla="*/ 2147483647 h 684"/>
                <a:gd name="T68" fmla="*/ 2147483647 w 124"/>
                <a:gd name="T69" fmla="*/ 2147483647 h 684"/>
                <a:gd name="T70" fmla="*/ 2147483647 w 124"/>
                <a:gd name="T71" fmla="*/ 2147483647 h 684"/>
                <a:gd name="T72" fmla="*/ 2147483647 w 124"/>
                <a:gd name="T73" fmla="*/ 2147483647 h 684"/>
                <a:gd name="T74" fmla="*/ 2147483647 w 124"/>
                <a:gd name="T75" fmla="*/ 2147483647 h 684"/>
                <a:gd name="T76" fmla="*/ 2147483647 w 124"/>
                <a:gd name="T77" fmla="*/ 2147483647 h 684"/>
                <a:gd name="T78" fmla="*/ 2147483647 w 124"/>
                <a:gd name="T79" fmla="*/ 2147483647 h 684"/>
                <a:gd name="T80" fmla="*/ 2147483647 w 124"/>
                <a:gd name="T81" fmla="*/ 2147483647 h 684"/>
                <a:gd name="T82" fmla="*/ 2147483647 w 124"/>
                <a:gd name="T83" fmla="*/ 2147483647 h 684"/>
                <a:gd name="T84" fmla="*/ 2147483647 w 124"/>
                <a:gd name="T85" fmla="*/ 2147483647 h 684"/>
                <a:gd name="T86" fmla="*/ 2147483647 w 124"/>
                <a:gd name="T87" fmla="*/ 2147483647 h 684"/>
                <a:gd name="T88" fmla="*/ 2147483647 w 124"/>
                <a:gd name="T89" fmla="*/ 2147483647 h 684"/>
                <a:gd name="T90" fmla="*/ 2147483647 w 124"/>
                <a:gd name="T91" fmla="*/ 2147483647 h 684"/>
                <a:gd name="T92" fmla="*/ 2147483647 w 124"/>
                <a:gd name="T93" fmla="*/ 2147483647 h 684"/>
                <a:gd name="T94" fmla="*/ 2147483647 w 124"/>
                <a:gd name="T95" fmla="*/ 2147483647 h 684"/>
                <a:gd name="T96" fmla="*/ 2147483647 w 124"/>
                <a:gd name="T97" fmla="*/ 2147483647 h 684"/>
                <a:gd name="T98" fmla="*/ 2147483647 w 124"/>
                <a:gd name="T99" fmla="*/ 2147483647 h 684"/>
                <a:gd name="T100" fmla="*/ 2147483647 w 124"/>
                <a:gd name="T101" fmla="*/ 2147483647 h 684"/>
                <a:gd name="T102" fmla="*/ 2147483647 w 124"/>
                <a:gd name="T103" fmla="*/ 2147483647 h 684"/>
                <a:gd name="T104" fmla="*/ 2147483647 w 124"/>
                <a:gd name="T105" fmla="*/ 2147483647 h 684"/>
                <a:gd name="T106" fmla="*/ 2147483647 w 124"/>
                <a:gd name="T107" fmla="*/ 2147483647 h 684"/>
                <a:gd name="T108" fmla="*/ 0 w 124"/>
                <a:gd name="T109" fmla="*/ 2147483647 h 6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4" h="684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0" y="1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3" y="1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4" y="1"/>
                  </a:lnTo>
                  <a:lnTo>
                    <a:pt x="87" y="1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12" y="340"/>
                  </a:lnTo>
                  <a:lnTo>
                    <a:pt x="124" y="680"/>
                  </a:lnTo>
                  <a:lnTo>
                    <a:pt x="120" y="680"/>
                  </a:lnTo>
                  <a:lnTo>
                    <a:pt x="117" y="680"/>
                  </a:lnTo>
                  <a:lnTo>
                    <a:pt x="114" y="680"/>
                  </a:lnTo>
                  <a:lnTo>
                    <a:pt x="110" y="680"/>
                  </a:lnTo>
                  <a:lnTo>
                    <a:pt x="107" y="680"/>
                  </a:lnTo>
                  <a:lnTo>
                    <a:pt x="103" y="680"/>
                  </a:lnTo>
                  <a:lnTo>
                    <a:pt x="99" y="680"/>
                  </a:lnTo>
                  <a:lnTo>
                    <a:pt x="95" y="680"/>
                  </a:lnTo>
                  <a:lnTo>
                    <a:pt x="92" y="680"/>
                  </a:lnTo>
                  <a:lnTo>
                    <a:pt x="87" y="681"/>
                  </a:lnTo>
                  <a:lnTo>
                    <a:pt x="84" y="681"/>
                  </a:lnTo>
                  <a:lnTo>
                    <a:pt x="80" y="681"/>
                  </a:lnTo>
                  <a:lnTo>
                    <a:pt x="76" y="681"/>
                  </a:lnTo>
                  <a:lnTo>
                    <a:pt x="72" y="681"/>
                  </a:lnTo>
                  <a:lnTo>
                    <a:pt x="67" y="681"/>
                  </a:lnTo>
                  <a:lnTo>
                    <a:pt x="64" y="681"/>
                  </a:lnTo>
                  <a:lnTo>
                    <a:pt x="59" y="682"/>
                  </a:lnTo>
                  <a:lnTo>
                    <a:pt x="55" y="682"/>
                  </a:lnTo>
                  <a:lnTo>
                    <a:pt x="50" y="682"/>
                  </a:lnTo>
                  <a:lnTo>
                    <a:pt x="45" y="682"/>
                  </a:lnTo>
                  <a:lnTo>
                    <a:pt x="41" y="682"/>
                  </a:lnTo>
                  <a:lnTo>
                    <a:pt x="36" y="684"/>
                  </a:lnTo>
                  <a:lnTo>
                    <a:pt x="32" y="684"/>
                  </a:lnTo>
                  <a:lnTo>
                    <a:pt x="27" y="684"/>
                  </a:lnTo>
                  <a:lnTo>
                    <a:pt x="14" y="34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51" name="Freeform 44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170363" y="4364038"/>
              <a:ext cx="17462" cy="215900"/>
            </a:xfrm>
            <a:custGeom>
              <a:avLst/>
              <a:gdLst>
                <a:gd name="T0" fmla="*/ 0 w 56"/>
                <a:gd name="T1" fmla="*/ 2147483647 h 681"/>
                <a:gd name="T2" fmla="*/ 2147483647 w 56"/>
                <a:gd name="T3" fmla="*/ 2147483647 h 681"/>
                <a:gd name="T4" fmla="*/ 2147483647 w 56"/>
                <a:gd name="T5" fmla="*/ 2147483647 h 681"/>
                <a:gd name="T6" fmla="*/ 2147483647 w 56"/>
                <a:gd name="T7" fmla="*/ 2147483647 h 681"/>
                <a:gd name="T8" fmla="*/ 2147483647 w 56"/>
                <a:gd name="T9" fmla="*/ 2147483647 h 681"/>
                <a:gd name="T10" fmla="*/ 2147483647 w 56"/>
                <a:gd name="T11" fmla="*/ 0 h 681"/>
                <a:gd name="T12" fmla="*/ 2147483647 w 56"/>
                <a:gd name="T13" fmla="*/ 0 h 681"/>
                <a:gd name="T14" fmla="*/ 2147483647 w 56"/>
                <a:gd name="T15" fmla="*/ 0 h 681"/>
                <a:gd name="T16" fmla="*/ 2147483647 w 56"/>
                <a:gd name="T17" fmla="*/ 0 h 681"/>
                <a:gd name="T18" fmla="*/ 2147483647 w 56"/>
                <a:gd name="T19" fmla="*/ 0 h 681"/>
                <a:gd name="T20" fmla="*/ 2147483647 w 56"/>
                <a:gd name="T21" fmla="*/ 0 h 681"/>
                <a:gd name="T22" fmla="*/ 2147483647 w 56"/>
                <a:gd name="T23" fmla="*/ 0 h 681"/>
                <a:gd name="T24" fmla="*/ 2147483647 w 56"/>
                <a:gd name="T25" fmla="*/ 0 h 681"/>
                <a:gd name="T26" fmla="*/ 2147483647 w 56"/>
                <a:gd name="T27" fmla="*/ 0 h 681"/>
                <a:gd name="T28" fmla="*/ 2147483647 w 56"/>
                <a:gd name="T29" fmla="*/ 0 h 681"/>
                <a:gd name="T30" fmla="*/ 2147483647 w 56"/>
                <a:gd name="T31" fmla="*/ 0 h 681"/>
                <a:gd name="T32" fmla="*/ 2147483647 w 56"/>
                <a:gd name="T33" fmla="*/ 0 h 681"/>
                <a:gd name="T34" fmla="*/ 2147483647 w 56"/>
                <a:gd name="T35" fmla="*/ 0 h 681"/>
                <a:gd name="T36" fmla="*/ 2147483647 w 56"/>
                <a:gd name="T37" fmla="*/ 0 h 681"/>
                <a:gd name="T38" fmla="*/ 2147483647 w 56"/>
                <a:gd name="T39" fmla="*/ 0 h 681"/>
                <a:gd name="T40" fmla="*/ 2147483647 w 56"/>
                <a:gd name="T41" fmla="*/ 0 h 681"/>
                <a:gd name="T42" fmla="*/ 2147483647 w 56"/>
                <a:gd name="T43" fmla="*/ 0 h 681"/>
                <a:gd name="T44" fmla="*/ 2147483647 w 56"/>
                <a:gd name="T45" fmla="*/ 0 h 681"/>
                <a:gd name="T46" fmla="*/ 2147483647 w 56"/>
                <a:gd name="T47" fmla="*/ 0 h 681"/>
                <a:gd name="T48" fmla="*/ 2147483647 w 56"/>
                <a:gd name="T49" fmla="*/ 0 h 681"/>
                <a:gd name="T50" fmla="*/ 2147483647 w 56"/>
                <a:gd name="T51" fmla="*/ 0 h 681"/>
                <a:gd name="T52" fmla="*/ 2147483647 w 56"/>
                <a:gd name="T53" fmla="*/ 2147483647 h 681"/>
                <a:gd name="T54" fmla="*/ 2147483647 w 56"/>
                <a:gd name="T55" fmla="*/ 2147483647 h 681"/>
                <a:gd name="T56" fmla="*/ 2147483647 w 56"/>
                <a:gd name="T57" fmla="*/ 2147483647 h 681"/>
                <a:gd name="T58" fmla="*/ 2147483647 w 56"/>
                <a:gd name="T59" fmla="*/ 2147483647 h 681"/>
                <a:gd name="T60" fmla="*/ 2147483647 w 56"/>
                <a:gd name="T61" fmla="*/ 2147483647 h 681"/>
                <a:gd name="T62" fmla="*/ 2147483647 w 56"/>
                <a:gd name="T63" fmla="*/ 2147483647 h 681"/>
                <a:gd name="T64" fmla="*/ 2147483647 w 56"/>
                <a:gd name="T65" fmla="*/ 2147483647 h 681"/>
                <a:gd name="T66" fmla="*/ 2147483647 w 56"/>
                <a:gd name="T67" fmla="*/ 2147483647 h 681"/>
                <a:gd name="T68" fmla="*/ 2147483647 w 56"/>
                <a:gd name="T69" fmla="*/ 2147483647 h 681"/>
                <a:gd name="T70" fmla="*/ 2147483647 w 56"/>
                <a:gd name="T71" fmla="*/ 2147483647 h 681"/>
                <a:gd name="T72" fmla="*/ 2147483647 w 56"/>
                <a:gd name="T73" fmla="*/ 2147483647 h 681"/>
                <a:gd name="T74" fmla="*/ 2147483647 w 56"/>
                <a:gd name="T75" fmla="*/ 2147483647 h 681"/>
                <a:gd name="T76" fmla="*/ 2147483647 w 56"/>
                <a:gd name="T77" fmla="*/ 2147483647 h 681"/>
                <a:gd name="T78" fmla="*/ 2147483647 w 56"/>
                <a:gd name="T79" fmla="*/ 2147483647 h 681"/>
                <a:gd name="T80" fmla="*/ 2147483647 w 56"/>
                <a:gd name="T81" fmla="*/ 2147483647 h 681"/>
                <a:gd name="T82" fmla="*/ 2147483647 w 56"/>
                <a:gd name="T83" fmla="*/ 2147483647 h 681"/>
                <a:gd name="T84" fmla="*/ 2147483647 w 56"/>
                <a:gd name="T85" fmla="*/ 2147483647 h 681"/>
                <a:gd name="T86" fmla="*/ 2147483647 w 56"/>
                <a:gd name="T87" fmla="*/ 2147483647 h 681"/>
                <a:gd name="T88" fmla="*/ 2147483647 w 56"/>
                <a:gd name="T89" fmla="*/ 2147483647 h 681"/>
                <a:gd name="T90" fmla="*/ 2147483647 w 56"/>
                <a:gd name="T91" fmla="*/ 2147483647 h 681"/>
                <a:gd name="T92" fmla="*/ 2147483647 w 56"/>
                <a:gd name="T93" fmla="*/ 2147483647 h 681"/>
                <a:gd name="T94" fmla="*/ 2147483647 w 56"/>
                <a:gd name="T95" fmla="*/ 2147483647 h 681"/>
                <a:gd name="T96" fmla="*/ 2147483647 w 56"/>
                <a:gd name="T97" fmla="*/ 2147483647 h 681"/>
                <a:gd name="T98" fmla="*/ 2147483647 w 56"/>
                <a:gd name="T99" fmla="*/ 2147483647 h 681"/>
                <a:gd name="T100" fmla="*/ 2147483647 w 56"/>
                <a:gd name="T101" fmla="*/ 2147483647 h 681"/>
                <a:gd name="T102" fmla="*/ 2147483647 w 56"/>
                <a:gd name="T103" fmla="*/ 2147483647 h 681"/>
                <a:gd name="T104" fmla="*/ 2147483647 w 56"/>
                <a:gd name="T105" fmla="*/ 2147483647 h 681"/>
                <a:gd name="T106" fmla="*/ 2147483647 w 56"/>
                <a:gd name="T107" fmla="*/ 2147483647 h 681"/>
                <a:gd name="T108" fmla="*/ 0 w 56"/>
                <a:gd name="T109" fmla="*/ 214748364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6" h="681">
                  <a:moveTo>
                    <a:pt x="0" y="1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46" y="340"/>
                  </a:lnTo>
                  <a:lnTo>
                    <a:pt x="56" y="680"/>
                  </a:lnTo>
                  <a:lnTo>
                    <a:pt x="55" y="680"/>
                  </a:lnTo>
                  <a:lnTo>
                    <a:pt x="53" y="680"/>
                  </a:lnTo>
                  <a:lnTo>
                    <a:pt x="52" y="680"/>
                  </a:lnTo>
                  <a:lnTo>
                    <a:pt x="50" y="680"/>
                  </a:lnTo>
                  <a:lnTo>
                    <a:pt x="49" y="680"/>
                  </a:lnTo>
                  <a:lnTo>
                    <a:pt x="48" y="680"/>
                  </a:lnTo>
                  <a:lnTo>
                    <a:pt x="47" y="680"/>
                  </a:lnTo>
                  <a:lnTo>
                    <a:pt x="46" y="680"/>
                  </a:lnTo>
                  <a:lnTo>
                    <a:pt x="43" y="680"/>
                  </a:lnTo>
                  <a:lnTo>
                    <a:pt x="42" y="680"/>
                  </a:lnTo>
                  <a:lnTo>
                    <a:pt x="41" y="680"/>
                  </a:lnTo>
                  <a:lnTo>
                    <a:pt x="40" y="680"/>
                  </a:lnTo>
                  <a:lnTo>
                    <a:pt x="38" y="680"/>
                  </a:lnTo>
                  <a:lnTo>
                    <a:pt x="36" y="680"/>
                  </a:lnTo>
                  <a:lnTo>
                    <a:pt x="35" y="680"/>
                  </a:lnTo>
                  <a:lnTo>
                    <a:pt x="34" y="680"/>
                  </a:lnTo>
                  <a:lnTo>
                    <a:pt x="32" y="680"/>
                  </a:lnTo>
                  <a:lnTo>
                    <a:pt x="31" y="680"/>
                  </a:lnTo>
                  <a:lnTo>
                    <a:pt x="30" y="680"/>
                  </a:lnTo>
                  <a:lnTo>
                    <a:pt x="27" y="681"/>
                  </a:lnTo>
                  <a:lnTo>
                    <a:pt x="26" y="681"/>
                  </a:lnTo>
                  <a:lnTo>
                    <a:pt x="25" y="681"/>
                  </a:lnTo>
                  <a:lnTo>
                    <a:pt x="23" y="681"/>
                  </a:lnTo>
                  <a:lnTo>
                    <a:pt x="22" y="681"/>
                  </a:lnTo>
                  <a:lnTo>
                    <a:pt x="10" y="3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52" name="Freeform 45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4181475" y="4364038"/>
              <a:ext cx="14288" cy="215900"/>
            </a:xfrm>
            <a:custGeom>
              <a:avLst/>
              <a:gdLst>
                <a:gd name="T0" fmla="*/ 0 w 44"/>
                <a:gd name="T1" fmla="*/ 2147483647 h 682"/>
                <a:gd name="T2" fmla="*/ 2147483647 w 44"/>
                <a:gd name="T3" fmla="*/ 2147483647 h 682"/>
                <a:gd name="T4" fmla="*/ 2147483647 w 44"/>
                <a:gd name="T5" fmla="*/ 2147483647 h 682"/>
                <a:gd name="T6" fmla="*/ 2147483647 w 44"/>
                <a:gd name="T7" fmla="*/ 2147483647 h 682"/>
                <a:gd name="T8" fmla="*/ 2147483647 w 44"/>
                <a:gd name="T9" fmla="*/ 2147483647 h 682"/>
                <a:gd name="T10" fmla="*/ 2147483647 w 44"/>
                <a:gd name="T11" fmla="*/ 2147483647 h 682"/>
                <a:gd name="T12" fmla="*/ 2147483647 w 44"/>
                <a:gd name="T13" fmla="*/ 2147483647 h 682"/>
                <a:gd name="T14" fmla="*/ 2147483647 w 44"/>
                <a:gd name="T15" fmla="*/ 2147483647 h 682"/>
                <a:gd name="T16" fmla="*/ 2147483647 w 44"/>
                <a:gd name="T17" fmla="*/ 2147483647 h 682"/>
                <a:gd name="T18" fmla="*/ 2147483647 w 44"/>
                <a:gd name="T19" fmla="*/ 2147483647 h 682"/>
                <a:gd name="T20" fmla="*/ 2147483647 w 44"/>
                <a:gd name="T21" fmla="*/ 2147483647 h 682"/>
                <a:gd name="T22" fmla="*/ 2147483647 w 44"/>
                <a:gd name="T23" fmla="*/ 2147483647 h 682"/>
                <a:gd name="T24" fmla="*/ 2147483647 w 44"/>
                <a:gd name="T25" fmla="*/ 2147483647 h 682"/>
                <a:gd name="T26" fmla="*/ 2147483647 w 44"/>
                <a:gd name="T27" fmla="*/ 0 h 682"/>
                <a:gd name="T28" fmla="*/ 2147483647 w 44"/>
                <a:gd name="T29" fmla="*/ 0 h 682"/>
                <a:gd name="T30" fmla="*/ 2147483647 w 44"/>
                <a:gd name="T31" fmla="*/ 0 h 682"/>
                <a:gd name="T32" fmla="*/ 2147483647 w 44"/>
                <a:gd name="T33" fmla="*/ 0 h 682"/>
                <a:gd name="T34" fmla="*/ 2147483647 w 44"/>
                <a:gd name="T35" fmla="*/ 0 h 682"/>
                <a:gd name="T36" fmla="*/ 2147483647 w 44"/>
                <a:gd name="T37" fmla="*/ 0 h 682"/>
                <a:gd name="T38" fmla="*/ 2147483647 w 44"/>
                <a:gd name="T39" fmla="*/ 0 h 682"/>
                <a:gd name="T40" fmla="*/ 2147483647 w 44"/>
                <a:gd name="T41" fmla="*/ 0 h 682"/>
                <a:gd name="T42" fmla="*/ 2147483647 w 44"/>
                <a:gd name="T43" fmla="*/ 0 h 682"/>
                <a:gd name="T44" fmla="*/ 2147483647 w 44"/>
                <a:gd name="T45" fmla="*/ 0 h 682"/>
                <a:gd name="T46" fmla="*/ 2147483647 w 44"/>
                <a:gd name="T47" fmla="*/ 0 h 682"/>
                <a:gd name="T48" fmla="*/ 2147483647 w 44"/>
                <a:gd name="T49" fmla="*/ 2147483647 h 682"/>
                <a:gd name="T50" fmla="*/ 2147483647 w 44"/>
                <a:gd name="T51" fmla="*/ 2147483647 h 682"/>
                <a:gd name="T52" fmla="*/ 2147483647 w 44"/>
                <a:gd name="T53" fmla="*/ 2147483647 h 682"/>
                <a:gd name="T54" fmla="*/ 2147483647 w 44"/>
                <a:gd name="T55" fmla="*/ 2147483647 h 682"/>
                <a:gd name="T56" fmla="*/ 2147483647 w 44"/>
                <a:gd name="T57" fmla="*/ 2147483647 h 682"/>
                <a:gd name="T58" fmla="*/ 2147483647 w 44"/>
                <a:gd name="T59" fmla="*/ 2147483647 h 682"/>
                <a:gd name="T60" fmla="*/ 2147483647 w 44"/>
                <a:gd name="T61" fmla="*/ 2147483647 h 682"/>
                <a:gd name="T62" fmla="*/ 2147483647 w 44"/>
                <a:gd name="T63" fmla="*/ 2147483647 h 682"/>
                <a:gd name="T64" fmla="*/ 2147483647 w 44"/>
                <a:gd name="T65" fmla="*/ 2147483647 h 682"/>
                <a:gd name="T66" fmla="*/ 2147483647 w 44"/>
                <a:gd name="T67" fmla="*/ 2147483647 h 682"/>
                <a:gd name="T68" fmla="*/ 2147483647 w 44"/>
                <a:gd name="T69" fmla="*/ 2147483647 h 682"/>
                <a:gd name="T70" fmla="*/ 2147483647 w 44"/>
                <a:gd name="T71" fmla="*/ 2147483647 h 682"/>
                <a:gd name="T72" fmla="*/ 2147483647 w 44"/>
                <a:gd name="T73" fmla="*/ 2147483647 h 682"/>
                <a:gd name="T74" fmla="*/ 2147483647 w 44"/>
                <a:gd name="T75" fmla="*/ 2147483647 h 682"/>
                <a:gd name="T76" fmla="*/ 2147483647 w 44"/>
                <a:gd name="T77" fmla="*/ 2147483647 h 682"/>
                <a:gd name="T78" fmla="*/ 2147483647 w 44"/>
                <a:gd name="T79" fmla="*/ 2147483647 h 682"/>
                <a:gd name="T80" fmla="*/ 2147483647 w 44"/>
                <a:gd name="T81" fmla="*/ 2147483647 h 682"/>
                <a:gd name="T82" fmla="*/ 2147483647 w 44"/>
                <a:gd name="T83" fmla="*/ 2147483647 h 682"/>
                <a:gd name="T84" fmla="*/ 2147483647 w 44"/>
                <a:gd name="T85" fmla="*/ 2147483647 h 682"/>
                <a:gd name="T86" fmla="*/ 2147483647 w 44"/>
                <a:gd name="T87" fmla="*/ 2147483647 h 682"/>
                <a:gd name="T88" fmla="*/ 2147483647 w 44"/>
                <a:gd name="T89" fmla="*/ 2147483647 h 682"/>
                <a:gd name="T90" fmla="*/ 2147483647 w 44"/>
                <a:gd name="T91" fmla="*/ 2147483647 h 682"/>
                <a:gd name="T92" fmla="*/ 2147483647 w 44"/>
                <a:gd name="T93" fmla="*/ 2147483647 h 682"/>
                <a:gd name="T94" fmla="*/ 2147483647 w 44"/>
                <a:gd name="T95" fmla="*/ 2147483647 h 682"/>
                <a:gd name="T96" fmla="*/ 2147483647 w 44"/>
                <a:gd name="T97" fmla="*/ 2147483647 h 682"/>
                <a:gd name="T98" fmla="*/ 0 w 44"/>
                <a:gd name="T99" fmla="*/ 2147483647 h 6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4" h="682">
                  <a:moveTo>
                    <a:pt x="0" y="2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4" y="341"/>
                  </a:lnTo>
                  <a:lnTo>
                    <a:pt x="44" y="681"/>
                  </a:lnTo>
                  <a:lnTo>
                    <a:pt x="42" y="681"/>
                  </a:lnTo>
                  <a:lnTo>
                    <a:pt x="41" y="681"/>
                  </a:lnTo>
                  <a:lnTo>
                    <a:pt x="40" y="681"/>
                  </a:lnTo>
                  <a:lnTo>
                    <a:pt x="39" y="681"/>
                  </a:lnTo>
                  <a:lnTo>
                    <a:pt x="38" y="681"/>
                  </a:lnTo>
                  <a:lnTo>
                    <a:pt x="37" y="681"/>
                  </a:lnTo>
                  <a:lnTo>
                    <a:pt x="36" y="681"/>
                  </a:lnTo>
                  <a:lnTo>
                    <a:pt x="34" y="681"/>
                  </a:lnTo>
                  <a:lnTo>
                    <a:pt x="33" y="681"/>
                  </a:lnTo>
                  <a:lnTo>
                    <a:pt x="32" y="681"/>
                  </a:lnTo>
                  <a:lnTo>
                    <a:pt x="31" y="681"/>
                  </a:lnTo>
                  <a:lnTo>
                    <a:pt x="30" y="681"/>
                  </a:lnTo>
                  <a:lnTo>
                    <a:pt x="29" y="681"/>
                  </a:lnTo>
                  <a:lnTo>
                    <a:pt x="28" y="681"/>
                  </a:lnTo>
                  <a:lnTo>
                    <a:pt x="27" y="681"/>
                  </a:lnTo>
                  <a:lnTo>
                    <a:pt x="25" y="681"/>
                  </a:lnTo>
                  <a:lnTo>
                    <a:pt x="24" y="682"/>
                  </a:lnTo>
                  <a:lnTo>
                    <a:pt x="23" y="682"/>
                  </a:lnTo>
                  <a:lnTo>
                    <a:pt x="22" y="682"/>
                  </a:lnTo>
                  <a:lnTo>
                    <a:pt x="21" y="682"/>
                  </a:lnTo>
                  <a:lnTo>
                    <a:pt x="20" y="682"/>
                  </a:lnTo>
                  <a:lnTo>
                    <a:pt x="10" y="34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53" name="Freeform 46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4189413" y="4364038"/>
              <a:ext cx="9525" cy="215900"/>
            </a:xfrm>
            <a:custGeom>
              <a:avLst/>
              <a:gdLst>
                <a:gd name="T0" fmla="*/ 0 w 30"/>
                <a:gd name="T1" fmla="*/ 0 h 681"/>
                <a:gd name="T2" fmla="*/ 2147483647 w 30"/>
                <a:gd name="T3" fmla="*/ 0 h 681"/>
                <a:gd name="T4" fmla="*/ 2147483647 w 30"/>
                <a:gd name="T5" fmla="*/ 0 h 681"/>
                <a:gd name="T6" fmla="*/ 2147483647 w 30"/>
                <a:gd name="T7" fmla="*/ 0 h 681"/>
                <a:gd name="T8" fmla="*/ 2147483647 w 30"/>
                <a:gd name="T9" fmla="*/ 0 h 681"/>
                <a:gd name="T10" fmla="*/ 2147483647 w 30"/>
                <a:gd name="T11" fmla="*/ 0 h 681"/>
                <a:gd name="T12" fmla="*/ 2147483647 w 30"/>
                <a:gd name="T13" fmla="*/ 0 h 681"/>
                <a:gd name="T14" fmla="*/ 2147483647 w 30"/>
                <a:gd name="T15" fmla="*/ 0 h 681"/>
                <a:gd name="T16" fmla="*/ 2147483647 w 30"/>
                <a:gd name="T17" fmla="*/ 0 h 681"/>
                <a:gd name="T18" fmla="*/ 2147483647 w 30"/>
                <a:gd name="T19" fmla="*/ 0 h 681"/>
                <a:gd name="T20" fmla="*/ 2147483647 w 30"/>
                <a:gd name="T21" fmla="*/ 0 h 681"/>
                <a:gd name="T22" fmla="*/ 2147483647 w 30"/>
                <a:gd name="T23" fmla="*/ 0 h 681"/>
                <a:gd name="T24" fmla="*/ 2147483647 w 30"/>
                <a:gd name="T25" fmla="*/ 0 h 681"/>
                <a:gd name="T26" fmla="*/ 2147483647 w 30"/>
                <a:gd name="T27" fmla="*/ 0 h 681"/>
                <a:gd name="T28" fmla="*/ 2147483647 w 30"/>
                <a:gd name="T29" fmla="*/ 0 h 681"/>
                <a:gd name="T30" fmla="*/ 2147483647 w 30"/>
                <a:gd name="T31" fmla="*/ 0 h 681"/>
                <a:gd name="T32" fmla="*/ 2147483647 w 30"/>
                <a:gd name="T33" fmla="*/ 0 h 681"/>
                <a:gd name="T34" fmla="*/ 2147483647 w 30"/>
                <a:gd name="T35" fmla="*/ 2147483647 h 681"/>
                <a:gd name="T36" fmla="*/ 2147483647 w 30"/>
                <a:gd name="T37" fmla="*/ 2147483647 h 681"/>
                <a:gd name="T38" fmla="*/ 2147483647 w 30"/>
                <a:gd name="T39" fmla="*/ 2147483647 h 681"/>
                <a:gd name="T40" fmla="*/ 2147483647 w 30"/>
                <a:gd name="T41" fmla="*/ 2147483647 h 681"/>
                <a:gd name="T42" fmla="*/ 2147483647 w 30"/>
                <a:gd name="T43" fmla="*/ 2147483647 h 681"/>
                <a:gd name="T44" fmla="*/ 2147483647 w 30"/>
                <a:gd name="T45" fmla="*/ 2147483647 h 681"/>
                <a:gd name="T46" fmla="*/ 2147483647 w 30"/>
                <a:gd name="T47" fmla="*/ 2147483647 h 681"/>
                <a:gd name="T48" fmla="*/ 2147483647 w 30"/>
                <a:gd name="T49" fmla="*/ 2147483647 h 681"/>
                <a:gd name="T50" fmla="*/ 2147483647 w 30"/>
                <a:gd name="T51" fmla="*/ 2147483647 h 681"/>
                <a:gd name="T52" fmla="*/ 2147483647 w 30"/>
                <a:gd name="T53" fmla="*/ 2147483647 h 681"/>
                <a:gd name="T54" fmla="*/ 2147483647 w 30"/>
                <a:gd name="T55" fmla="*/ 2147483647 h 681"/>
                <a:gd name="T56" fmla="*/ 2147483647 w 30"/>
                <a:gd name="T57" fmla="*/ 2147483647 h 681"/>
                <a:gd name="T58" fmla="*/ 2147483647 w 30"/>
                <a:gd name="T59" fmla="*/ 2147483647 h 681"/>
                <a:gd name="T60" fmla="*/ 2147483647 w 30"/>
                <a:gd name="T61" fmla="*/ 2147483647 h 681"/>
                <a:gd name="T62" fmla="*/ 2147483647 w 30"/>
                <a:gd name="T63" fmla="*/ 2147483647 h 681"/>
                <a:gd name="T64" fmla="*/ 2147483647 w 30"/>
                <a:gd name="T65" fmla="*/ 2147483647 h 681"/>
                <a:gd name="T66" fmla="*/ 0 w 30"/>
                <a:gd name="T67" fmla="*/ 0 h 6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0" h="68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3" y="341"/>
                  </a:lnTo>
                  <a:lnTo>
                    <a:pt x="30" y="681"/>
                  </a:lnTo>
                  <a:lnTo>
                    <a:pt x="29" y="681"/>
                  </a:lnTo>
                  <a:lnTo>
                    <a:pt x="28" y="681"/>
                  </a:lnTo>
                  <a:lnTo>
                    <a:pt x="27" y="681"/>
                  </a:lnTo>
                  <a:lnTo>
                    <a:pt x="26" y="681"/>
                  </a:lnTo>
                  <a:lnTo>
                    <a:pt x="25" y="681"/>
                  </a:lnTo>
                  <a:lnTo>
                    <a:pt x="23" y="681"/>
                  </a:lnTo>
                  <a:lnTo>
                    <a:pt x="22" y="681"/>
                  </a:lnTo>
                  <a:lnTo>
                    <a:pt x="21" y="681"/>
                  </a:lnTo>
                  <a:lnTo>
                    <a:pt x="20" y="681"/>
                  </a:lnTo>
                  <a:lnTo>
                    <a:pt x="19" y="681"/>
                  </a:lnTo>
                  <a:lnTo>
                    <a:pt x="18" y="681"/>
                  </a:lnTo>
                  <a:lnTo>
                    <a:pt x="17" y="681"/>
                  </a:lnTo>
                  <a:lnTo>
                    <a:pt x="7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54" name="Freeform 47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4195763" y="4364038"/>
              <a:ext cx="4762" cy="215900"/>
            </a:xfrm>
            <a:custGeom>
              <a:avLst/>
              <a:gdLst>
                <a:gd name="T0" fmla="*/ 0 w 18"/>
                <a:gd name="T1" fmla="*/ 0 h 681"/>
                <a:gd name="T2" fmla="*/ 2147483647 w 18"/>
                <a:gd name="T3" fmla="*/ 0 h 681"/>
                <a:gd name="T4" fmla="*/ 2147483647 w 18"/>
                <a:gd name="T5" fmla="*/ 0 h 681"/>
                <a:gd name="T6" fmla="*/ 2147483647 w 18"/>
                <a:gd name="T7" fmla="*/ 0 h 681"/>
                <a:gd name="T8" fmla="*/ 2147483647 w 18"/>
                <a:gd name="T9" fmla="*/ 0 h 681"/>
                <a:gd name="T10" fmla="*/ 2147483647 w 18"/>
                <a:gd name="T11" fmla="*/ 0 h 681"/>
                <a:gd name="T12" fmla="*/ 2147483647 w 18"/>
                <a:gd name="T13" fmla="*/ 0 h 681"/>
                <a:gd name="T14" fmla="*/ 2147483647 w 18"/>
                <a:gd name="T15" fmla="*/ 2147483647 h 681"/>
                <a:gd name="T16" fmla="*/ 2147483647 w 18"/>
                <a:gd name="T17" fmla="*/ 2147483647 h 681"/>
                <a:gd name="T18" fmla="*/ 2147483647 w 18"/>
                <a:gd name="T19" fmla="*/ 2147483647 h 681"/>
                <a:gd name="T20" fmla="*/ 2147483647 w 18"/>
                <a:gd name="T21" fmla="*/ 2147483647 h 681"/>
                <a:gd name="T22" fmla="*/ 2147483647 w 18"/>
                <a:gd name="T23" fmla="*/ 2147483647 h 681"/>
                <a:gd name="T24" fmla="*/ 2147483647 w 18"/>
                <a:gd name="T25" fmla="*/ 2147483647 h 681"/>
                <a:gd name="T26" fmla="*/ 2147483647 w 18"/>
                <a:gd name="T27" fmla="*/ 2147483647 h 681"/>
                <a:gd name="T28" fmla="*/ 2147483647 w 18"/>
                <a:gd name="T29" fmla="*/ 2147483647 h 681"/>
                <a:gd name="T30" fmla="*/ 0 w 18"/>
                <a:gd name="T31" fmla="*/ 0 h 6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8" h="68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12" y="341"/>
                  </a:lnTo>
                  <a:lnTo>
                    <a:pt x="18" y="681"/>
                  </a:lnTo>
                  <a:lnTo>
                    <a:pt x="17" y="681"/>
                  </a:lnTo>
                  <a:lnTo>
                    <a:pt x="15" y="681"/>
                  </a:lnTo>
                  <a:lnTo>
                    <a:pt x="14" y="681"/>
                  </a:lnTo>
                  <a:lnTo>
                    <a:pt x="13" y="681"/>
                  </a:lnTo>
                  <a:lnTo>
                    <a:pt x="6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pic>
          <p:nvPicPr>
            <p:cNvPr id="16455" name="Picture 48"/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" y="50720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6" name="Picture 49"/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5" y="5072063"/>
              <a:ext cx="7334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7" name="Picture 50"/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5367338"/>
              <a:ext cx="733425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8" name="Picture 51"/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5367338"/>
              <a:ext cx="733425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59" name="Picture 52"/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75" y="3567113"/>
              <a:ext cx="98107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0" name="Picture 53"/>
            <p:cNvPicPr>
              <a:picLocks noChangeAspect="1" noChangeArrowheads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675" y="3567113"/>
              <a:ext cx="981075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1" name="Picture 54"/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3386138"/>
              <a:ext cx="5429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2" name="Picture 55"/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900" y="3386138"/>
              <a:ext cx="5429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3" name="Picture 56"/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3567113"/>
              <a:ext cx="55245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64" name="Picture 57"/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950" y="3567113"/>
              <a:ext cx="552450" cy="5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5" name="Freeform 7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3754438" y="2655888"/>
              <a:ext cx="39687" cy="117475"/>
            </a:xfrm>
            <a:custGeom>
              <a:avLst/>
              <a:gdLst>
                <a:gd name="T0" fmla="*/ 2147483647 w 125"/>
                <a:gd name="T1" fmla="*/ 0 h 371"/>
                <a:gd name="T2" fmla="*/ 2147483647 w 125"/>
                <a:gd name="T3" fmla="*/ 2147483647 h 371"/>
                <a:gd name="T4" fmla="*/ 2147483647 w 125"/>
                <a:gd name="T5" fmla="*/ 2147483647 h 371"/>
                <a:gd name="T6" fmla="*/ 2147483647 w 125"/>
                <a:gd name="T7" fmla="*/ 2147483647 h 371"/>
                <a:gd name="T8" fmla="*/ 2147483647 w 125"/>
                <a:gd name="T9" fmla="*/ 2147483647 h 371"/>
                <a:gd name="T10" fmla="*/ 2147483647 w 125"/>
                <a:gd name="T11" fmla="*/ 2147483647 h 371"/>
                <a:gd name="T12" fmla="*/ 2147483647 w 125"/>
                <a:gd name="T13" fmla="*/ 2147483647 h 371"/>
                <a:gd name="T14" fmla="*/ 2147483647 w 125"/>
                <a:gd name="T15" fmla="*/ 2147483647 h 371"/>
                <a:gd name="T16" fmla="*/ 2147483647 w 125"/>
                <a:gd name="T17" fmla="*/ 2147483647 h 371"/>
                <a:gd name="T18" fmla="*/ 2147483647 w 125"/>
                <a:gd name="T19" fmla="*/ 2147483647 h 371"/>
                <a:gd name="T20" fmla="*/ 2147483647 w 125"/>
                <a:gd name="T21" fmla="*/ 2147483647 h 371"/>
                <a:gd name="T22" fmla="*/ 2147483647 w 125"/>
                <a:gd name="T23" fmla="*/ 2147483647 h 371"/>
                <a:gd name="T24" fmla="*/ 2147483647 w 125"/>
                <a:gd name="T25" fmla="*/ 2147483647 h 371"/>
                <a:gd name="T26" fmla="*/ 2147483647 w 125"/>
                <a:gd name="T27" fmla="*/ 2147483647 h 371"/>
                <a:gd name="T28" fmla="*/ 2147483647 w 125"/>
                <a:gd name="T29" fmla="*/ 2147483647 h 371"/>
                <a:gd name="T30" fmla="*/ 2147483647 w 125"/>
                <a:gd name="T31" fmla="*/ 2147483647 h 371"/>
                <a:gd name="T32" fmla="*/ 2147483647 w 125"/>
                <a:gd name="T33" fmla="*/ 2147483647 h 371"/>
                <a:gd name="T34" fmla="*/ 2147483647 w 125"/>
                <a:gd name="T35" fmla="*/ 2147483647 h 371"/>
                <a:gd name="T36" fmla="*/ 2147483647 w 125"/>
                <a:gd name="T37" fmla="*/ 2147483647 h 371"/>
                <a:gd name="T38" fmla="*/ 2147483647 w 125"/>
                <a:gd name="T39" fmla="*/ 2147483647 h 371"/>
                <a:gd name="T40" fmla="*/ 2147483647 w 125"/>
                <a:gd name="T41" fmla="*/ 2147483647 h 371"/>
                <a:gd name="T42" fmla="*/ 2147483647 w 125"/>
                <a:gd name="T43" fmla="*/ 2147483647 h 371"/>
                <a:gd name="T44" fmla="*/ 2147483647 w 125"/>
                <a:gd name="T45" fmla="*/ 2147483647 h 371"/>
                <a:gd name="T46" fmla="*/ 2147483647 w 125"/>
                <a:gd name="T47" fmla="*/ 2147483647 h 371"/>
                <a:gd name="T48" fmla="*/ 2147483647 w 125"/>
                <a:gd name="T49" fmla="*/ 2147483647 h 371"/>
                <a:gd name="T50" fmla="*/ 2147483647 w 125"/>
                <a:gd name="T51" fmla="*/ 2147483647 h 371"/>
                <a:gd name="T52" fmla="*/ 2147483647 w 125"/>
                <a:gd name="T53" fmla="*/ 2147483647 h 371"/>
                <a:gd name="T54" fmla="*/ 0 w 125"/>
                <a:gd name="T55" fmla="*/ 2147483647 h 371"/>
                <a:gd name="T56" fmla="*/ 2147483647 w 125"/>
                <a:gd name="T57" fmla="*/ 2147483647 h 371"/>
                <a:gd name="T58" fmla="*/ 2147483647 w 125"/>
                <a:gd name="T59" fmla="*/ 2147483647 h 371"/>
                <a:gd name="T60" fmla="*/ 2147483647 w 125"/>
                <a:gd name="T61" fmla="*/ 2147483647 h 371"/>
                <a:gd name="T62" fmla="*/ 2147483647 w 125"/>
                <a:gd name="T63" fmla="*/ 2147483647 h 371"/>
                <a:gd name="T64" fmla="*/ 2147483647 w 125"/>
                <a:gd name="T65" fmla="*/ 2147483647 h 371"/>
                <a:gd name="T66" fmla="*/ 2147483647 w 125"/>
                <a:gd name="T67" fmla="*/ 2147483647 h 371"/>
                <a:gd name="T68" fmla="*/ 2147483647 w 125"/>
                <a:gd name="T69" fmla="*/ 2147483647 h 371"/>
                <a:gd name="T70" fmla="*/ 2147483647 w 125"/>
                <a:gd name="T71" fmla="*/ 2147483647 h 371"/>
                <a:gd name="T72" fmla="*/ 2147483647 w 125"/>
                <a:gd name="T73" fmla="*/ 2147483647 h 371"/>
                <a:gd name="T74" fmla="*/ 2147483647 w 125"/>
                <a:gd name="T75" fmla="*/ 2147483647 h 371"/>
                <a:gd name="T76" fmla="*/ 2147483647 w 125"/>
                <a:gd name="T77" fmla="*/ 2147483647 h 371"/>
                <a:gd name="T78" fmla="*/ 2147483647 w 125"/>
                <a:gd name="T79" fmla="*/ 2147483647 h 371"/>
                <a:gd name="T80" fmla="*/ 2147483647 w 125"/>
                <a:gd name="T81" fmla="*/ 2147483647 h 371"/>
                <a:gd name="T82" fmla="*/ 2147483647 w 125"/>
                <a:gd name="T83" fmla="*/ 2147483647 h 371"/>
                <a:gd name="T84" fmla="*/ 2147483647 w 125"/>
                <a:gd name="T85" fmla="*/ 2147483647 h 371"/>
                <a:gd name="T86" fmla="*/ 2147483647 w 125"/>
                <a:gd name="T87" fmla="*/ 2147483647 h 371"/>
                <a:gd name="T88" fmla="*/ 2147483647 w 125"/>
                <a:gd name="T89" fmla="*/ 2147483647 h 371"/>
                <a:gd name="T90" fmla="*/ 2147483647 w 125"/>
                <a:gd name="T91" fmla="*/ 2147483647 h 371"/>
                <a:gd name="T92" fmla="*/ 2147483647 w 125"/>
                <a:gd name="T93" fmla="*/ 2147483647 h 371"/>
                <a:gd name="T94" fmla="*/ 2147483647 w 125"/>
                <a:gd name="T95" fmla="*/ 2147483647 h 371"/>
                <a:gd name="T96" fmla="*/ 2147483647 w 125"/>
                <a:gd name="T97" fmla="*/ 2147483647 h 371"/>
                <a:gd name="T98" fmla="*/ 2147483647 w 125"/>
                <a:gd name="T99" fmla="*/ 2147483647 h 371"/>
                <a:gd name="T100" fmla="*/ 2147483647 w 125"/>
                <a:gd name="T101" fmla="*/ 2147483647 h 371"/>
                <a:gd name="T102" fmla="*/ 2147483647 w 125"/>
                <a:gd name="T103" fmla="*/ 0 h 371"/>
                <a:gd name="T104" fmla="*/ 2147483647 w 125"/>
                <a:gd name="T105" fmla="*/ 0 h 371"/>
                <a:gd name="T106" fmla="*/ 2147483647 w 125"/>
                <a:gd name="T107" fmla="*/ 0 h 371"/>
                <a:gd name="T108" fmla="*/ 2147483647 w 125"/>
                <a:gd name="T109" fmla="*/ 0 h 3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5" h="371">
                  <a:moveTo>
                    <a:pt x="125" y="0"/>
                  </a:moveTo>
                  <a:lnTo>
                    <a:pt x="125" y="17"/>
                  </a:lnTo>
                  <a:lnTo>
                    <a:pt x="125" y="34"/>
                  </a:lnTo>
                  <a:lnTo>
                    <a:pt x="125" y="50"/>
                  </a:lnTo>
                  <a:lnTo>
                    <a:pt x="125" y="67"/>
                  </a:lnTo>
                  <a:lnTo>
                    <a:pt x="124" y="84"/>
                  </a:lnTo>
                  <a:lnTo>
                    <a:pt x="124" y="100"/>
                  </a:lnTo>
                  <a:lnTo>
                    <a:pt x="124" y="115"/>
                  </a:lnTo>
                  <a:lnTo>
                    <a:pt x="124" y="131"/>
                  </a:lnTo>
                  <a:lnTo>
                    <a:pt x="123" y="147"/>
                  </a:lnTo>
                  <a:lnTo>
                    <a:pt x="123" y="163"/>
                  </a:lnTo>
                  <a:lnTo>
                    <a:pt x="123" y="179"/>
                  </a:lnTo>
                  <a:lnTo>
                    <a:pt x="122" y="195"/>
                  </a:lnTo>
                  <a:lnTo>
                    <a:pt x="122" y="210"/>
                  </a:lnTo>
                  <a:lnTo>
                    <a:pt x="121" y="225"/>
                  </a:lnTo>
                  <a:lnTo>
                    <a:pt x="121" y="240"/>
                  </a:lnTo>
                  <a:lnTo>
                    <a:pt x="120" y="255"/>
                  </a:lnTo>
                  <a:lnTo>
                    <a:pt x="118" y="270"/>
                  </a:lnTo>
                  <a:lnTo>
                    <a:pt x="118" y="284"/>
                  </a:lnTo>
                  <a:lnTo>
                    <a:pt x="117" y="299"/>
                  </a:lnTo>
                  <a:lnTo>
                    <a:pt x="116" y="314"/>
                  </a:lnTo>
                  <a:lnTo>
                    <a:pt x="115" y="329"/>
                  </a:lnTo>
                  <a:lnTo>
                    <a:pt x="115" y="342"/>
                  </a:lnTo>
                  <a:lnTo>
                    <a:pt x="114" y="357"/>
                  </a:lnTo>
                  <a:lnTo>
                    <a:pt x="113" y="371"/>
                  </a:lnTo>
                  <a:lnTo>
                    <a:pt x="57" y="367"/>
                  </a:lnTo>
                  <a:lnTo>
                    <a:pt x="0" y="363"/>
                  </a:lnTo>
                  <a:lnTo>
                    <a:pt x="2" y="349"/>
                  </a:lnTo>
                  <a:lnTo>
                    <a:pt x="2" y="335"/>
                  </a:lnTo>
                  <a:lnTo>
                    <a:pt x="3" y="322"/>
                  </a:lnTo>
                  <a:lnTo>
                    <a:pt x="4" y="307"/>
                  </a:lnTo>
                  <a:lnTo>
                    <a:pt x="4" y="293"/>
                  </a:lnTo>
                  <a:lnTo>
                    <a:pt x="5" y="279"/>
                  </a:lnTo>
                  <a:lnTo>
                    <a:pt x="6" y="264"/>
                  </a:lnTo>
                  <a:lnTo>
                    <a:pt x="6" y="250"/>
                  </a:lnTo>
                  <a:lnTo>
                    <a:pt x="7" y="236"/>
                  </a:lnTo>
                  <a:lnTo>
                    <a:pt x="7" y="221"/>
                  </a:lnTo>
                  <a:lnTo>
                    <a:pt x="8" y="206"/>
                  </a:lnTo>
                  <a:lnTo>
                    <a:pt x="8" y="190"/>
                  </a:lnTo>
                  <a:lnTo>
                    <a:pt x="10" y="176"/>
                  </a:lnTo>
                  <a:lnTo>
                    <a:pt x="10" y="160"/>
                  </a:lnTo>
                  <a:lnTo>
                    <a:pt x="10" y="145"/>
                  </a:lnTo>
                  <a:lnTo>
                    <a:pt x="11" y="129"/>
                  </a:lnTo>
                  <a:lnTo>
                    <a:pt x="11" y="113"/>
                  </a:lnTo>
                  <a:lnTo>
                    <a:pt x="11" y="97"/>
                  </a:lnTo>
                  <a:lnTo>
                    <a:pt x="11" y="81"/>
                  </a:lnTo>
                  <a:lnTo>
                    <a:pt x="12" y="66"/>
                  </a:lnTo>
                  <a:lnTo>
                    <a:pt x="12" y="50"/>
                  </a:lnTo>
                  <a:lnTo>
                    <a:pt x="12" y="33"/>
                  </a:lnTo>
                  <a:lnTo>
                    <a:pt x="12" y="17"/>
                  </a:lnTo>
                  <a:lnTo>
                    <a:pt x="12" y="0"/>
                  </a:lnTo>
                  <a:lnTo>
                    <a:pt x="6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66" name="Freeform 7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3743325" y="2770188"/>
              <a:ext cx="46038" cy="100012"/>
            </a:xfrm>
            <a:custGeom>
              <a:avLst/>
              <a:gdLst>
                <a:gd name="T0" fmla="*/ 2147483647 w 145"/>
                <a:gd name="T1" fmla="*/ 2147483647 h 311"/>
                <a:gd name="T2" fmla="*/ 2147483647 w 145"/>
                <a:gd name="T3" fmla="*/ 2147483647 h 311"/>
                <a:gd name="T4" fmla="*/ 2147483647 w 145"/>
                <a:gd name="T5" fmla="*/ 2147483647 h 311"/>
                <a:gd name="T6" fmla="*/ 2147483647 w 145"/>
                <a:gd name="T7" fmla="*/ 2147483647 h 311"/>
                <a:gd name="T8" fmla="*/ 2147483647 w 145"/>
                <a:gd name="T9" fmla="*/ 2147483647 h 311"/>
                <a:gd name="T10" fmla="*/ 2147483647 w 145"/>
                <a:gd name="T11" fmla="*/ 2147483647 h 311"/>
                <a:gd name="T12" fmla="*/ 2147483647 w 145"/>
                <a:gd name="T13" fmla="*/ 2147483647 h 311"/>
                <a:gd name="T14" fmla="*/ 2147483647 w 145"/>
                <a:gd name="T15" fmla="*/ 2147483647 h 311"/>
                <a:gd name="T16" fmla="*/ 2147483647 w 145"/>
                <a:gd name="T17" fmla="*/ 2147483647 h 311"/>
                <a:gd name="T18" fmla="*/ 2147483647 w 145"/>
                <a:gd name="T19" fmla="*/ 2147483647 h 311"/>
                <a:gd name="T20" fmla="*/ 2147483647 w 145"/>
                <a:gd name="T21" fmla="*/ 2147483647 h 311"/>
                <a:gd name="T22" fmla="*/ 2147483647 w 145"/>
                <a:gd name="T23" fmla="*/ 2147483647 h 311"/>
                <a:gd name="T24" fmla="*/ 2147483647 w 145"/>
                <a:gd name="T25" fmla="*/ 2147483647 h 311"/>
                <a:gd name="T26" fmla="*/ 2147483647 w 145"/>
                <a:gd name="T27" fmla="*/ 2147483647 h 311"/>
                <a:gd name="T28" fmla="*/ 2147483647 w 145"/>
                <a:gd name="T29" fmla="*/ 2147483647 h 311"/>
                <a:gd name="T30" fmla="*/ 2147483647 w 145"/>
                <a:gd name="T31" fmla="*/ 2147483647 h 311"/>
                <a:gd name="T32" fmla="*/ 2147483647 w 145"/>
                <a:gd name="T33" fmla="*/ 2147483647 h 311"/>
                <a:gd name="T34" fmla="*/ 2147483647 w 145"/>
                <a:gd name="T35" fmla="*/ 2147483647 h 311"/>
                <a:gd name="T36" fmla="*/ 2147483647 w 145"/>
                <a:gd name="T37" fmla="*/ 2147483647 h 311"/>
                <a:gd name="T38" fmla="*/ 2147483647 w 145"/>
                <a:gd name="T39" fmla="*/ 2147483647 h 311"/>
                <a:gd name="T40" fmla="*/ 2147483647 w 145"/>
                <a:gd name="T41" fmla="*/ 2147483647 h 311"/>
                <a:gd name="T42" fmla="*/ 2147483647 w 145"/>
                <a:gd name="T43" fmla="*/ 2147483647 h 311"/>
                <a:gd name="T44" fmla="*/ 2147483647 w 145"/>
                <a:gd name="T45" fmla="*/ 2147483647 h 311"/>
                <a:gd name="T46" fmla="*/ 2147483647 w 145"/>
                <a:gd name="T47" fmla="*/ 2147483647 h 311"/>
                <a:gd name="T48" fmla="*/ 2147483647 w 145"/>
                <a:gd name="T49" fmla="*/ 2147483647 h 311"/>
                <a:gd name="T50" fmla="*/ 2147483647 w 145"/>
                <a:gd name="T51" fmla="*/ 2147483647 h 311"/>
                <a:gd name="T52" fmla="*/ 2147483647 w 145"/>
                <a:gd name="T53" fmla="*/ 2147483647 h 311"/>
                <a:gd name="T54" fmla="*/ 0 w 145"/>
                <a:gd name="T55" fmla="*/ 2147483647 h 311"/>
                <a:gd name="T56" fmla="*/ 2147483647 w 145"/>
                <a:gd name="T57" fmla="*/ 2147483647 h 311"/>
                <a:gd name="T58" fmla="*/ 2147483647 w 145"/>
                <a:gd name="T59" fmla="*/ 2147483647 h 311"/>
                <a:gd name="T60" fmla="*/ 2147483647 w 145"/>
                <a:gd name="T61" fmla="*/ 2147483647 h 311"/>
                <a:gd name="T62" fmla="*/ 2147483647 w 145"/>
                <a:gd name="T63" fmla="*/ 2147483647 h 311"/>
                <a:gd name="T64" fmla="*/ 2147483647 w 145"/>
                <a:gd name="T65" fmla="*/ 2147483647 h 311"/>
                <a:gd name="T66" fmla="*/ 2147483647 w 145"/>
                <a:gd name="T67" fmla="*/ 2147483647 h 311"/>
                <a:gd name="T68" fmla="*/ 2147483647 w 145"/>
                <a:gd name="T69" fmla="*/ 2147483647 h 311"/>
                <a:gd name="T70" fmla="*/ 2147483647 w 145"/>
                <a:gd name="T71" fmla="*/ 2147483647 h 311"/>
                <a:gd name="T72" fmla="*/ 2147483647 w 145"/>
                <a:gd name="T73" fmla="*/ 2147483647 h 311"/>
                <a:gd name="T74" fmla="*/ 2147483647 w 145"/>
                <a:gd name="T75" fmla="*/ 2147483647 h 311"/>
                <a:gd name="T76" fmla="*/ 2147483647 w 145"/>
                <a:gd name="T77" fmla="*/ 2147483647 h 311"/>
                <a:gd name="T78" fmla="*/ 2147483647 w 145"/>
                <a:gd name="T79" fmla="*/ 2147483647 h 311"/>
                <a:gd name="T80" fmla="*/ 2147483647 w 145"/>
                <a:gd name="T81" fmla="*/ 2147483647 h 311"/>
                <a:gd name="T82" fmla="*/ 2147483647 w 145"/>
                <a:gd name="T83" fmla="*/ 2147483647 h 311"/>
                <a:gd name="T84" fmla="*/ 2147483647 w 145"/>
                <a:gd name="T85" fmla="*/ 2147483647 h 311"/>
                <a:gd name="T86" fmla="*/ 2147483647 w 145"/>
                <a:gd name="T87" fmla="*/ 2147483647 h 311"/>
                <a:gd name="T88" fmla="*/ 2147483647 w 145"/>
                <a:gd name="T89" fmla="*/ 2147483647 h 311"/>
                <a:gd name="T90" fmla="*/ 2147483647 w 145"/>
                <a:gd name="T91" fmla="*/ 2147483647 h 311"/>
                <a:gd name="T92" fmla="*/ 2147483647 w 145"/>
                <a:gd name="T93" fmla="*/ 2147483647 h 311"/>
                <a:gd name="T94" fmla="*/ 2147483647 w 145"/>
                <a:gd name="T95" fmla="*/ 2147483647 h 311"/>
                <a:gd name="T96" fmla="*/ 2147483647 w 145"/>
                <a:gd name="T97" fmla="*/ 2147483647 h 311"/>
                <a:gd name="T98" fmla="*/ 2147483647 w 145"/>
                <a:gd name="T99" fmla="*/ 2147483647 h 311"/>
                <a:gd name="T100" fmla="*/ 2147483647 w 145"/>
                <a:gd name="T101" fmla="*/ 2147483647 h 311"/>
                <a:gd name="T102" fmla="*/ 2147483647 w 145"/>
                <a:gd name="T103" fmla="*/ 0 h 311"/>
                <a:gd name="T104" fmla="*/ 2147483647 w 145"/>
                <a:gd name="T105" fmla="*/ 0 h 311"/>
                <a:gd name="T106" fmla="*/ 2147483647 w 145"/>
                <a:gd name="T107" fmla="*/ 2147483647 h 311"/>
                <a:gd name="T108" fmla="*/ 2147483647 w 145"/>
                <a:gd name="T109" fmla="*/ 2147483647 h 3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45" h="311">
                  <a:moveTo>
                    <a:pt x="145" y="8"/>
                  </a:moveTo>
                  <a:lnTo>
                    <a:pt x="144" y="21"/>
                  </a:lnTo>
                  <a:lnTo>
                    <a:pt x="142" y="36"/>
                  </a:lnTo>
                  <a:lnTo>
                    <a:pt x="142" y="50"/>
                  </a:lnTo>
                  <a:lnTo>
                    <a:pt x="141" y="63"/>
                  </a:lnTo>
                  <a:lnTo>
                    <a:pt x="140" y="77"/>
                  </a:lnTo>
                  <a:lnTo>
                    <a:pt x="139" y="89"/>
                  </a:lnTo>
                  <a:lnTo>
                    <a:pt x="138" y="103"/>
                  </a:lnTo>
                  <a:lnTo>
                    <a:pt x="136" y="116"/>
                  </a:lnTo>
                  <a:lnTo>
                    <a:pt x="135" y="129"/>
                  </a:lnTo>
                  <a:lnTo>
                    <a:pt x="133" y="143"/>
                  </a:lnTo>
                  <a:lnTo>
                    <a:pt x="132" y="155"/>
                  </a:lnTo>
                  <a:lnTo>
                    <a:pt x="131" y="167"/>
                  </a:lnTo>
                  <a:lnTo>
                    <a:pt x="129" y="180"/>
                  </a:lnTo>
                  <a:lnTo>
                    <a:pt x="128" y="192"/>
                  </a:lnTo>
                  <a:lnTo>
                    <a:pt x="127" y="205"/>
                  </a:lnTo>
                  <a:lnTo>
                    <a:pt x="124" y="217"/>
                  </a:lnTo>
                  <a:lnTo>
                    <a:pt x="123" y="230"/>
                  </a:lnTo>
                  <a:lnTo>
                    <a:pt x="121" y="241"/>
                  </a:lnTo>
                  <a:lnTo>
                    <a:pt x="120" y="254"/>
                  </a:lnTo>
                  <a:lnTo>
                    <a:pt x="117" y="265"/>
                  </a:lnTo>
                  <a:lnTo>
                    <a:pt x="116" y="277"/>
                  </a:lnTo>
                  <a:lnTo>
                    <a:pt x="114" y="289"/>
                  </a:lnTo>
                  <a:lnTo>
                    <a:pt x="113" y="300"/>
                  </a:lnTo>
                  <a:lnTo>
                    <a:pt x="111" y="311"/>
                  </a:lnTo>
                  <a:lnTo>
                    <a:pt x="55" y="302"/>
                  </a:lnTo>
                  <a:lnTo>
                    <a:pt x="0" y="292"/>
                  </a:lnTo>
                  <a:lnTo>
                    <a:pt x="1" y="281"/>
                  </a:lnTo>
                  <a:lnTo>
                    <a:pt x="3" y="271"/>
                  </a:lnTo>
                  <a:lnTo>
                    <a:pt x="4" y="259"/>
                  </a:lnTo>
                  <a:lnTo>
                    <a:pt x="6" y="248"/>
                  </a:lnTo>
                  <a:lnTo>
                    <a:pt x="8" y="237"/>
                  </a:lnTo>
                  <a:lnTo>
                    <a:pt x="10" y="225"/>
                  </a:lnTo>
                  <a:lnTo>
                    <a:pt x="11" y="214"/>
                  </a:lnTo>
                  <a:lnTo>
                    <a:pt x="12" y="203"/>
                  </a:lnTo>
                  <a:lnTo>
                    <a:pt x="14" y="190"/>
                  </a:lnTo>
                  <a:lnTo>
                    <a:pt x="15" y="179"/>
                  </a:lnTo>
                  <a:lnTo>
                    <a:pt x="17" y="166"/>
                  </a:lnTo>
                  <a:lnTo>
                    <a:pt x="18" y="155"/>
                  </a:lnTo>
                  <a:lnTo>
                    <a:pt x="20" y="143"/>
                  </a:lnTo>
                  <a:lnTo>
                    <a:pt x="21" y="130"/>
                  </a:lnTo>
                  <a:lnTo>
                    <a:pt x="22" y="118"/>
                  </a:lnTo>
                  <a:lnTo>
                    <a:pt x="23" y="105"/>
                  </a:lnTo>
                  <a:lnTo>
                    <a:pt x="25" y="91"/>
                  </a:lnTo>
                  <a:lnTo>
                    <a:pt x="26" y="79"/>
                  </a:lnTo>
                  <a:lnTo>
                    <a:pt x="27" y="67"/>
                  </a:lnTo>
                  <a:lnTo>
                    <a:pt x="28" y="53"/>
                  </a:lnTo>
                  <a:lnTo>
                    <a:pt x="29" y="40"/>
                  </a:lnTo>
                  <a:lnTo>
                    <a:pt x="30" y="27"/>
                  </a:lnTo>
                  <a:lnTo>
                    <a:pt x="31" y="13"/>
                  </a:lnTo>
                  <a:lnTo>
                    <a:pt x="32" y="0"/>
                  </a:lnTo>
                  <a:lnTo>
                    <a:pt x="89" y="4"/>
                  </a:lnTo>
                  <a:lnTo>
                    <a:pt x="145" y="8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67" name="Freeform 7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3727450" y="2863850"/>
              <a:ext cx="50800" cy="82550"/>
            </a:xfrm>
            <a:custGeom>
              <a:avLst/>
              <a:gdLst>
                <a:gd name="T0" fmla="*/ 2147483647 w 162"/>
                <a:gd name="T1" fmla="*/ 2147483647 h 263"/>
                <a:gd name="T2" fmla="*/ 2147483647 w 162"/>
                <a:gd name="T3" fmla="*/ 2147483647 h 263"/>
                <a:gd name="T4" fmla="*/ 2147483647 w 162"/>
                <a:gd name="T5" fmla="*/ 2147483647 h 263"/>
                <a:gd name="T6" fmla="*/ 2147483647 w 162"/>
                <a:gd name="T7" fmla="*/ 2147483647 h 263"/>
                <a:gd name="T8" fmla="*/ 2147483647 w 162"/>
                <a:gd name="T9" fmla="*/ 2147483647 h 263"/>
                <a:gd name="T10" fmla="*/ 2147483647 w 162"/>
                <a:gd name="T11" fmla="*/ 2147483647 h 263"/>
                <a:gd name="T12" fmla="*/ 2147483647 w 162"/>
                <a:gd name="T13" fmla="*/ 2147483647 h 263"/>
                <a:gd name="T14" fmla="*/ 2147483647 w 162"/>
                <a:gd name="T15" fmla="*/ 2147483647 h 263"/>
                <a:gd name="T16" fmla="*/ 2147483647 w 162"/>
                <a:gd name="T17" fmla="*/ 2147483647 h 263"/>
                <a:gd name="T18" fmla="*/ 2147483647 w 162"/>
                <a:gd name="T19" fmla="*/ 2147483647 h 263"/>
                <a:gd name="T20" fmla="*/ 2147483647 w 162"/>
                <a:gd name="T21" fmla="*/ 2147483647 h 263"/>
                <a:gd name="T22" fmla="*/ 2147483647 w 162"/>
                <a:gd name="T23" fmla="*/ 2147483647 h 263"/>
                <a:gd name="T24" fmla="*/ 2147483647 w 162"/>
                <a:gd name="T25" fmla="*/ 2147483647 h 263"/>
                <a:gd name="T26" fmla="*/ 2147483647 w 162"/>
                <a:gd name="T27" fmla="*/ 2147483647 h 263"/>
                <a:gd name="T28" fmla="*/ 2147483647 w 162"/>
                <a:gd name="T29" fmla="*/ 2147483647 h 263"/>
                <a:gd name="T30" fmla="*/ 2147483647 w 162"/>
                <a:gd name="T31" fmla="*/ 2147483647 h 263"/>
                <a:gd name="T32" fmla="*/ 2147483647 w 162"/>
                <a:gd name="T33" fmla="*/ 2147483647 h 263"/>
                <a:gd name="T34" fmla="*/ 2147483647 w 162"/>
                <a:gd name="T35" fmla="*/ 2147483647 h 263"/>
                <a:gd name="T36" fmla="*/ 2147483647 w 162"/>
                <a:gd name="T37" fmla="*/ 2147483647 h 263"/>
                <a:gd name="T38" fmla="*/ 2147483647 w 162"/>
                <a:gd name="T39" fmla="*/ 2147483647 h 263"/>
                <a:gd name="T40" fmla="*/ 2147483647 w 162"/>
                <a:gd name="T41" fmla="*/ 2147483647 h 263"/>
                <a:gd name="T42" fmla="*/ 2147483647 w 162"/>
                <a:gd name="T43" fmla="*/ 2147483647 h 263"/>
                <a:gd name="T44" fmla="*/ 2147483647 w 162"/>
                <a:gd name="T45" fmla="*/ 2147483647 h 263"/>
                <a:gd name="T46" fmla="*/ 2147483647 w 162"/>
                <a:gd name="T47" fmla="*/ 2147483647 h 263"/>
                <a:gd name="T48" fmla="*/ 2147483647 w 162"/>
                <a:gd name="T49" fmla="*/ 2147483647 h 263"/>
                <a:gd name="T50" fmla="*/ 2147483647 w 162"/>
                <a:gd name="T51" fmla="*/ 2147483647 h 263"/>
                <a:gd name="T52" fmla="*/ 2147483647 w 162"/>
                <a:gd name="T53" fmla="*/ 2147483647 h 263"/>
                <a:gd name="T54" fmla="*/ 0 w 162"/>
                <a:gd name="T55" fmla="*/ 2147483647 h 263"/>
                <a:gd name="T56" fmla="*/ 2147483647 w 162"/>
                <a:gd name="T57" fmla="*/ 2147483647 h 263"/>
                <a:gd name="T58" fmla="*/ 2147483647 w 162"/>
                <a:gd name="T59" fmla="*/ 2147483647 h 263"/>
                <a:gd name="T60" fmla="*/ 2147483647 w 162"/>
                <a:gd name="T61" fmla="*/ 2147483647 h 263"/>
                <a:gd name="T62" fmla="*/ 2147483647 w 162"/>
                <a:gd name="T63" fmla="*/ 2147483647 h 263"/>
                <a:gd name="T64" fmla="*/ 2147483647 w 162"/>
                <a:gd name="T65" fmla="*/ 2147483647 h 263"/>
                <a:gd name="T66" fmla="*/ 2147483647 w 162"/>
                <a:gd name="T67" fmla="*/ 2147483647 h 263"/>
                <a:gd name="T68" fmla="*/ 2147483647 w 162"/>
                <a:gd name="T69" fmla="*/ 2147483647 h 263"/>
                <a:gd name="T70" fmla="*/ 2147483647 w 162"/>
                <a:gd name="T71" fmla="*/ 2147483647 h 263"/>
                <a:gd name="T72" fmla="*/ 2147483647 w 162"/>
                <a:gd name="T73" fmla="*/ 2147483647 h 263"/>
                <a:gd name="T74" fmla="*/ 2147483647 w 162"/>
                <a:gd name="T75" fmla="*/ 2147483647 h 263"/>
                <a:gd name="T76" fmla="*/ 2147483647 w 162"/>
                <a:gd name="T77" fmla="*/ 2147483647 h 263"/>
                <a:gd name="T78" fmla="*/ 2147483647 w 162"/>
                <a:gd name="T79" fmla="*/ 2147483647 h 263"/>
                <a:gd name="T80" fmla="*/ 2147483647 w 162"/>
                <a:gd name="T81" fmla="*/ 2147483647 h 263"/>
                <a:gd name="T82" fmla="*/ 2147483647 w 162"/>
                <a:gd name="T83" fmla="*/ 2147483647 h 263"/>
                <a:gd name="T84" fmla="*/ 2147483647 w 162"/>
                <a:gd name="T85" fmla="*/ 2147483647 h 263"/>
                <a:gd name="T86" fmla="*/ 2147483647 w 162"/>
                <a:gd name="T87" fmla="*/ 2147483647 h 263"/>
                <a:gd name="T88" fmla="*/ 2147483647 w 162"/>
                <a:gd name="T89" fmla="*/ 2147483647 h 263"/>
                <a:gd name="T90" fmla="*/ 2147483647 w 162"/>
                <a:gd name="T91" fmla="*/ 2147483647 h 263"/>
                <a:gd name="T92" fmla="*/ 2147483647 w 162"/>
                <a:gd name="T93" fmla="*/ 2147483647 h 263"/>
                <a:gd name="T94" fmla="*/ 2147483647 w 162"/>
                <a:gd name="T95" fmla="*/ 2147483647 h 263"/>
                <a:gd name="T96" fmla="*/ 2147483647 w 162"/>
                <a:gd name="T97" fmla="*/ 2147483647 h 263"/>
                <a:gd name="T98" fmla="*/ 2147483647 w 162"/>
                <a:gd name="T99" fmla="*/ 2147483647 h 263"/>
                <a:gd name="T100" fmla="*/ 2147483647 w 162"/>
                <a:gd name="T101" fmla="*/ 2147483647 h 263"/>
                <a:gd name="T102" fmla="*/ 2147483647 w 162"/>
                <a:gd name="T103" fmla="*/ 0 h 263"/>
                <a:gd name="T104" fmla="*/ 2147483647 w 162"/>
                <a:gd name="T105" fmla="*/ 0 h 263"/>
                <a:gd name="T106" fmla="*/ 2147483647 w 162"/>
                <a:gd name="T107" fmla="*/ 2147483647 h 263"/>
                <a:gd name="T108" fmla="*/ 2147483647 w 162"/>
                <a:gd name="T109" fmla="*/ 2147483647 h 2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2" h="263">
                  <a:moveTo>
                    <a:pt x="162" y="19"/>
                  </a:moveTo>
                  <a:lnTo>
                    <a:pt x="159" y="31"/>
                  </a:lnTo>
                  <a:lnTo>
                    <a:pt x="158" y="42"/>
                  </a:lnTo>
                  <a:lnTo>
                    <a:pt x="156" y="53"/>
                  </a:lnTo>
                  <a:lnTo>
                    <a:pt x="154" y="64"/>
                  </a:lnTo>
                  <a:lnTo>
                    <a:pt x="151" y="75"/>
                  </a:lnTo>
                  <a:lnTo>
                    <a:pt x="150" y="85"/>
                  </a:lnTo>
                  <a:lnTo>
                    <a:pt x="148" y="97"/>
                  </a:lnTo>
                  <a:lnTo>
                    <a:pt x="146" y="107"/>
                  </a:lnTo>
                  <a:lnTo>
                    <a:pt x="144" y="117"/>
                  </a:lnTo>
                  <a:lnTo>
                    <a:pt x="141" y="127"/>
                  </a:lnTo>
                  <a:lnTo>
                    <a:pt x="139" y="139"/>
                  </a:lnTo>
                  <a:lnTo>
                    <a:pt x="137" y="149"/>
                  </a:lnTo>
                  <a:lnTo>
                    <a:pt x="134" y="158"/>
                  </a:lnTo>
                  <a:lnTo>
                    <a:pt x="132" y="168"/>
                  </a:lnTo>
                  <a:lnTo>
                    <a:pt x="130" y="178"/>
                  </a:lnTo>
                  <a:lnTo>
                    <a:pt x="128" y="188"/>
                  </a:lnTo>
                  <a:lnTo>
                    <a:pt x="125" y="198"/>
                  </a:lnTo>
                  <a:lnTo>
                    <a:pt x="123" y="208"/>
                  </a:lnTo>
                  <a:lnTo>
                    <a:pt x="121" y="217"/>
                  </a:lnTo>
                  <a:lnTo>
                    <a:pt x="119" y="226"/>
                  </a:lnTo>
                  <a:lnTo>
                    <a:pt x="116" y="236"/>
                  </a:lnTo>
                  <a:lnTo>
                    <a:pt x="113" y="245"/>
                  </a:lnTo>
                  <a:lnTo>
                    <a:pt x="111" y="254"/>
                  </a:lnTo>
                  <a:lnTo>
                    <a:pt x="108" y="263"/>
                  </a:lnTo>
                  <a:lnTo>
                    <a:pt x="54" y="247"/>
                  </a:lnTo>
                  <a:lnTo>
                    <a:pt x="0" y="232"/>
                  </a:lnTo>
                  <a:lnTo>
                    <a:pt x="2" y="222"/>
                  </a:lnTo>
                  <a:lnTo>
                    <a:pt x="4" y="215"/>
                  </a:lnTo>
                  <a:lnTo>
                    <a:pt x="6" y="205"/>
                  </a:lnTo>
                  <a:lnTo>
                    <a:pt x="9" y="196"/>
                  </a:lnTo>
                  <a:lnTo>
                    <a:pt x="11" y="187"/>
                  </a:lnTo>
                  <a:lnTo>
                    <a:pt x="13" y="179"/>
                  </a:lnTo>
                  <a:lnTo>
                    <a:pt x="15" y="169"/>
                  </a:lnTo>
                  <a:lnTo>
                    <a:pt x="18" y="160"/>
                  </a:lnTo>
                  <a:lnTo>
                    <a:pt x="20" y="151"/>
                  </a:lnTo>
                  <a:lnTo>
                    <a:pt x="22" y="142"/>
                  </a:lnTo>
                  <a:lnTo>
                    <a:pt x="24" y="132"/>
                  </a:lnTo>
                  <a:lnTo>
                    <a:pt x="27" y="123"/>
                  </a:lnTo>
                  <a:lnTo>
                    <a:pt x="29" y="112"/>
                  </a:lnTo>
                  <a:lnTo>
                    <a:pt x="31" y="103"/>
                  </a:lnTo>
                  <a:lnTo>
                    <a:pt x="34" y="93"/>
                  </a:lnTo>
                  <a:lnTo>
                    <a:pt x="35" y="83"/>
                  </a:lnTo>
                  <a:lnTo>
                    <a:pt x="37" y="73"/>
                  </a:lnTo>
                  <a:lnTo>
                    <a:pt x="39" y="64"/>
                  </a:lnTo>
                  <a:lnTo>
                    <a:pt x="41" y="52"/>
                  </a:lnTo>
                  <a:lnTo>
                    <a:pt x="43" y="42"/>
                  </a:lnTo>
                  <a:lnTo>
                    <a:pt x="45" y="32"/>
                  </a:lnTo>
                  <a:lnTo>
                    <a:pt x="47" y="22"/>
                  </a:lnTo>
                  <a:lnTo>
                    <a:pt x="48" y="10"/>
                  </a:lnTo>
                  <a:lnTo>
                    <a:pt x="51" y="0"/>
                  </a:lnTo>
                  <a:lnTo>
                    <a:pt x="106" y="10"/>
                  </a:lnTo>
                  <a:lnTo>
                    <a:pt x="162" y="19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68" name="Freeform 7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706813" y="2936875"/>
              <a:ext cx="55562" cy="71438"/>
            </a:xfrm>
            <a:custGeom>
              <a:avLst/>
              <a:gdLst>
                <a:gd name="T0" fmla="*/ 2147483647 w 174"/>
                <a:gd name="T1" fmla="*/ 2147483647 h 224"/>
                <a:gd name="T2" fmla="*/ 2147483647 w 174"/>
                <a:gd name="T3" fmla="*/ 2147483647 h 224"/>
                <a:gd name="T4" fmla="*/ 2147483647 w 174"/>
                <a:gd name="T5" fmla="*/ 2147483647 h 224"/>
                <a:gd name="T6" fmla="*/ 2147483647 w 174"/>
                <a:gd name="T7" fmla="*/ 2147483647 h 224"/>
                <a:gd name="T8" fmla="*/ 2147483647 w 174"/>
                <a:gd name="T9" fmla="*/ 2147483647 h 224"/>
                <a:gd name="T10" fmla="*/ 2147483647 w 174"/>
                <a:gd name="T11" fmla="*/ 2147483647 h 224"/>
                <a:gd name="T12" fmla="*/ 2147483647 w 174"/>
                <a:gd name="T13" fmla="*/ 2147483647 h 224"/>
                <a:gd name="T14" fmla="*/ 2147483647 w 174"/>
                <a:gd name="T15" fmla="*/ 2147483647 h 224"/>
                <a:gd name="T16" fmla="*/ 2147483647 w 174"/>
                <a:gd name="T17" fmla="*/ 2147483647 h 224"/>
                <a:gd name="T18" fmla="*/ 2147483647 w 174"/>
                <a:gd name="T19" fmla="*/ 2147483647 h 224"/>
                <a:gd name="T20" fmla="*/ 2147483647 w 174"/>
                <a:gd name="T21" fmla="*/ 2147483647 h 224"/>
                <a:gd name="T22" fmla="*/ 2147483647 w 174"/>
                <a:gd name="T23" fmla="*/ 2147483647 h 224"/>
                <a:gd name="T24" fmla="*/ 2147483647 w 174"/>
                <a:gd name="T25" fmla="*/ 2147483647 h 224"/>
                <a:gd name="T26" fmla="*/ 2147483647 w 174"/>
                <a:gd name="T27" fmla="*/ 2147483647 h 224"/>
                <a:gd name="T28" fmla="*/ 2147483647 w 174"/>
                <a:gd name="T29" fmla="*/ 2147483647 h 224"/>
                <a:gd name="T30" fmla="*/ 2147483647 w 174"/>
                <a:gd name="T31" fmla="*/ 2147483647 h 224"/>
                <a:gd name="T32" fmla="*/ 2147483647 w 174"/>
                <a:gd name="T33" fmla="*/ 2147483647 h 224"/>
                <a:gd name="T34" fmla="*/ 2147483647 w 174"/>
                <a:gd name="T35" fmla="*/ 2147483647 h 224"/>
                <a:gd name="T36" fmla="*/ 2147483647 w 174"/>
                <a:gd name="T37" fmla="*/ 2147483647 h 224"/>
                <a:gd name="T38" fmla="*/ 2147483647 w 174"/>
                <a:gd name="T39" fmla="*/ 2147483647 h 224"/>
                <a:gd name="T40" fmla="*/ 2147483647 w 174"/>
                <a:gd name="T41" fmla="*/ 2147483647 h 224"/>
                <a:gd name="T42" fmla="*/ 2147483647 w 174"/>
                <a:gd name="T43" fmla="*/ 2147483647 h 224"/>
                <a:gd name="T44" fmla="*/ 2147483647 w 174"/>
                <a:gd name="T45" fmla="*/ 2147483647 h 224"/>
                <a:gd name="T46" fmla="*/ 2147483647 w 174"/>
                <a:gd name="T47" fmla="*/ 2147483647 h 224"/>
                <a:gd name="T48" fmla="*/ 2147483647 w 174"/>
                <a:gd name="T49" fmla="*/ 2147483647 h 224"/>
                <a:gd name="T50" fmla="*/ 2147483647 w 174"/>
                <a:gd name="T51" fmla="*/ 2147483647 h 224"/>
                <a:gd name="T52" fmla="*/ 2147483647 w 174"/>
                <a:gd name="T53" fmla="*/ 2147483647 h 224"/>
                <a:gd name="T54" fmla="*/ 0 w 174"/>
                <a:gd name="T55" fmla="*/ 2147483647 h 224"/>
                <a:gd name="T56" fmla="*/ 2147483647 w 174"/>
                <a:gd name="T57" fmla="*/ 2147483647 h 224"/>
                <a:gd name="T58" fmla="*/ 2147483647 w 174"/>
                <a:gd name="T59" fmla="*/ 2147483647 h 224"/>
                <a:gd name="T60" fmla="*/ 2147483647 w 174"/>
                <a:gd name="T61" fmla="*/ 2147483647 h 224"/>
                <a:gd name="T62" fmla="*/ 2147483647 w 174"/>
                <a:gd name="T63" fmla="*/ 2147483647 h 224"/>
                <a:gd name="T64" fmla="*/ 2147483647 w 174"/>
                <a:gd name="T65" fmla="*/ 2147483647 h 224"/>
                <a:gd name="T66" fmla="*/ 2147483647 w 174"/>
                <a:gd name="T67" fmla="*/ 2147483647 h 224"/>
                <a:gd name="T68" fmla="*/ 2147483647 w 174"/>
                <a:gd name="T69" fmla="*/ 2147483647 h 224"/>
                <a:gd name="T70" fmla="*/ 2147483647 w 174"/>
                <a:gd name="T71" fmla="*/ 2147483647 h 224"/>
                <a:gd name="T72" fmla="*/ 2147483647 w 174"/>
                <a:gd name="T73" fmla="*/ 2147483647 h 224"/>
                <a:gd name="T74" fmla="*/ 2147483647 w 174"/>
                <a:gd name="T75" fmla="*/ 2147483647 h 224"/>
                <a:gd name="T76" fmla="*/ 2147483647 w 174"/>
                <a:gd name="T77" fmla="*/ 2147483647 h 224"/>
                <a:gd name="T78" fmla="*/ 2147483647 w 174"/>
                <a:gd name="T79" fmla="*/ 2147483647 h 224"/>
                <a:gd name="T80" fmla="*/ 2147483647 w 174"/>
                <a:gd name="T81" fmla="*/ 2147483647 h 224"/>
                <a:gd name="T82" fmla="*/ 2147483647 w 174"/>
                <a:gd name="T83" fmla="*/ 2147483647 h 224"/>
                <a:gd name="T84" fmla="*/ 2147483647 w 174"/>
                <a:gd name="T85" fmla="*/ 2147483647 h 224"/>
                <a:gd name="T86" fmla="*/ 2147483647 w 174"/>
                <a:gd name="T87" fmla="*/ 2147483647 h 224"/>
                <a:gd name="T88" fmla="*/ 2147483647 w 174"/>
                <a:gd name="T89" fmla="*/ 2147483647 h 224"/>
                <a:gd name="T90" fmla="*/ 2147483647 w 174"/>
                <a:gd name="T91" fmla="*/ 2147483647 h 224"/>
                <a:gd name="T92" fmla="*/ 2147483647 w 174"/>
                <a:gd name="T93" fmla="*/ 2147483647 h 224"/>
                <a:gd name="T94" fmla="*/ 2147483647 w 174"/>
                <a:gd name="T95" fmla="*/ 2147483647 h 224"/>
                <a:gd name="T96" fmla="*/ 2147483647 w 174"/>
                <a:gd name="T97" fmla="*/ 2147483647 h 224"/>
                <a:gd name="T98" fmla="*/ 2147483647 w 174"/>
                <a:gd name="T99" fmla="*/ 2147483647 h 224"/>
                <a:gd name="T100" fmla="*/ 2147483647 w 174"/>
                <a:gd name="T101" fmla="*/ 2147483647 h 224"/>
                <a:gd name="T102" fmla="*/ 2147483647 w 174"/>
                <a:gd name="T103" fmla="*/ 0 h 224"/>
                <a:gd name="T104" fmla="*/ 2147483647 w 174"/>
                <a:gd name="T105" fmla="*/ 0 h 224"/>
                <a:gd name="T106" fmla="*/ 2147483647 w 174"/>
                <a:gd name="T107" fmla="*/ 2147483647 h 224"/>
                <a:gd name="T108" fmla="*/ 2147483647 w 174"/>
                <a:gd name="T109" fmla="*/ 2147483647 h 2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4" h="224">
                  <a:moveTo>
                    <a:pt x="174" y="31"/>
                  </a:moveTo>
                  <a:lnTo>
                    <a:pt x="172" y="40"/>
                  </a:lnTo>
                  <a:lnTo>
                    <a:pt x="169" y="49"/>
                  </a:lnTo>
                  <a:lnTo>
                    <a:pt x="166" y="58"/>
                  </a:lnTo>
                  <a:lnTo>
                    <a:pt x="163" y="66"/>
                  </a:lnTo>
                  <a:lnTo>
                    <a:pt x="161" y="76"/>
                  </a:lnTo>
                  <a:lnTo>
                    <a:pt x="157" y="85"/>
                  </a:lnTo>
                  <a:lnTo>
                    <a:pt x="155" y="93"/>
                  </a:lnTo>
                  <a:lnTo>
                    <a:pt x="152" y="100"/>
                  </a:lnTo>
                  <a:lnTo>
                    <a:pt x="148" y="110"/>
                  </a:lnTo>
                  <a:lnTo>
                    <a:pt x="146" y="117"/>
                  </a:lnTo>
                  <a:lnTo>
                    <a:pt x="143" y="125"/>
                  </a:lnTo>
                  <a:lnTo>
                    <a:pt x="140" y="133"/>
                  </a:lnTo>
                  <a:lnTo>
                    <a:pt x="137" y="141"/>
                  </a:lnTo>
                  <a:lnTo>
                    <a:pt x="134" y="149"/>
                  </a:lnTo>
                  <a:lnTo>
                    <a:pt x="130" y="157"/>
                  </a:lnTo>
                  <a:lnTo>
                    <a:pt x="128" y="165"/>
                  </a:lnTo>
                  <a:lnTo>
                    <a:pt x="125" y="173"/>
                  </a:lnTo>
                  <a:lnTo>
                    <a:pt x="121" y="180"/>
                  </a:lnTo>
                  <a:lnTo>
                    <a:pt x="118" y="188"/>
                  </a:lnTo>
                  <a:lnTo>
                    <a:pt x="114" y="195"/>
                  </a:lnTo>
                  <a:lnTo>
                    <a:pt x="112" y="203"/>
                  </a:lnTo>
                  <a:lnTo>
                    <a:pt x="109" y="209"/>
                  </a:lnTo>
                  <a:lnTo>
                    <a:pt x="105" y="217"/>
                  </a:lnTo>
                  <a:lnTo>
                    <a:pt x="102" y="224"/>
                  </a:lnTo>
                  <a:lnTo>
                    <a:pt x="51" y="199"/>
                  </a:lnTo>
                  <a:lnTo>
                    <a:pt x="0" y="175"/>
                  </a:lnTo>
                  <a:lnTo>
                    <a:pt x="3" y="168"/>
                  </a:lnTo>
                  <a:lnTo>
                    <a:pt x="5" y="163"/>
                  </a:lnTo>
                  <a:lnTo>
                    <a:pt x="9" y="156"/>
                  </a:lnTo>
                  <a:lnTo>
                    <a:pt x="11" y="149"/>
                  </a:lnTo>
                  <a:lnTo>
                    <a:pt x="15" y="142"/>
                  </a:lnTo>
                  <a:lnTo>
                    <a:pt x="17" y="136"/>
                  </a:lnTo>
                  <a:lnTo>
                    <a:pt x="20" y="129"/>
                  </a:lnTo>
                  <a:lnTo>
                    <a:pt x="22" y="122"/>
                  </a:lnTo>
                  <a:lnTo>
                    <a:pt x="26" y="114"/>
                  </a:lnTo>
                  <a:lnTo>
                    <a:pt x="28" y="107"/>
                  </a:lnTo>
                  <a:lnTo>
                    <a:pt x="32" y="100"/>
                  </a:lnTo>
                  <a:lnTo>
                    <a:pt x="34" y="93"/>
                  </a:lnTo>
                  <a:lnTo>
                    <a:pt x="37" y="86"/>
                  </a:lnTo>
                  <a:lnTo>
                    <a:pt x="39" y="78"/>
                  </a:lnTo>
                  <a:lnTo>
                    <a:pt x="42" y="71"/>
                  </a:lnTo>
                  <a:lnTo>
                    <a:pt x="45" y="63"/>
                  </a:lnTo>
                  <a:lnTo>
                    <a:pt x="47" y="55"/>
                  </a:lnTo>
                  <a:lnTo>
                    <a:pt x="50" y="47"/>
                  </a:lnTo>
                  <a:lnTo>
                    <a:pt x="53" y="39"/>
                  </a:lnTo>
                  <a:lnTo>
                    <a:pt x="55" y="31"/>
                  </a:lnTo>
                  <a:lnTo>
                    <a:pt x="58" y="23"/>
                  </a:lnTo>
                  <a:lnTo>
                    <a:pt x="60" y="15"/>
                  </a:lnTo>
                  <a:lnTo>
                    <a:pt x="63" y="7"/>
                  </a:lnTo>
                  <a:lnTo>
                    <a:pt x="66" y="0"/>
                  </a:lnTo>
                  <a:lnTo>
                    <a:pt x="120" y="15"/>
                  </a:lnTo>
                  <a:lnTo>
                    <a:pt x="174" y="3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69" name="Freeform 7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654425" y="2992438"/>
              <a:ext cx="84138" cy="100012"/>
            </a:xfrm>
            <a:custGeom>
              <a:avLst/>
              <a:gdLst>
                <a:gd name="T0" fmla="*/ 2147483647 w 266"/>
                <a:gd name="T1" fmla="*/ 2147483647 h 312"/>
                <a:gd name="T2" fmla="*/ 2147483647 w 266"/>
                <a:gd name="T3" fmla="*/ 2147483647 h 312"/>
                <a:gd name="T4" fmla="*/ 2147483647 w 266"/>
                <a:gd name="T5" fmla="*/ 2147483647 h 312"/>
                <a:gd name="T6" fmla="*/ 2147483647 w 266"/>
                <a:gd name="T7" fmla="*/ 2147483647 h 312"/>
                <a:gd name="T8" fmla="*/ 2147483647 w 266"/>
                <a:gd name="T9" fmla="*/ 2147483647 h 312"/>
                <a:gd name="T10" fmla="*/ 2147483647 w 266"/>
                <a:gd name="T11" fmla="*/ 2147483647 h 312"/>
                <a:gd name="T12" fmla="*/ 2147483647 w 266"/>
                <a:gd name="T13" fmla="*/ 2147483647 h 312"/>
                <a:gd name="T14" fmla="*/ 2147483647 w 266"/>
                <a:gd name="T15" fmla="*/ 2147483647 h 312"/>
                <a:gd name="T16" fmla="*/ 2147483647 w 266"/>
                <a:gd name="T17" fmla="*/ 2147483647 h 312"/>
                <a:gd name="T18" fmla="*/ 2147483647 w 266"/>
                <a:gd name="T19" fmla="*/ 2147483647 h 312"/>
                <a:gd name="T20" fmla="*/ 2147483647 w 266"/>
                <a:gd name="T21" fmla="*/ 2147483647 h 312"/>
                <a:gd name="T22" fmla="*/ 2147483647 w 266"/>
                <a:gd name="T23" fmla="*/ 2147483647 h 312"/>
                <a:gd name="T24" fmla="*/ 2147483647 w 266"/>
                <a:gd name="T25" fmla="*/ 2147483647 h 312"/>
                <a:gd name="T26" fmla="*/ 2147483647 w 266"/>
                <a:gd name="T27" fmla="*/ 2147483647 h 312"/>
                <a:gd name="T28" fmla="*/ 2147483647 w 266"/>
                <a:gd name="T29" fmla="*/ 2147483647 h 312"/>
                <a:gd name="T30" fmla="*/ 2147483647 w 266"/>
                <a:gd name="T31" fmla="*/ 2147483647 h 312"/>
                <a:gd name="T32" fmla="*/ 2147483647 w 266"/>
                <a:gd name="T33" fmla="*/ 2147483647 h 312"/>
                <a:gd name="T34" fmla="*/ 2147483647 w 266"/>
                <a:gd name="T35" fmla="*/ 2147483647 h 312"/>
                <a:gd name="T36" fmla="*/ 2147483647 w 266"/>
                <a:gd name="T37" fmla="*/ 2147483647 h 312"/>
                <a:gd name="T38" fmla="*/ 2147483647 w 266"/>
                <a:gd name="T39" fmla="*/ 2147483647 h 312"/>
                <a:gd name="T40" fmla="*/ 2147483647 w 266"/>
                <a:gd name="T41" fmla="*/ 2147483647 h 312"/>
                <a:gd name="T42" fmla="*/ 2147483647 w 266"/>
                <a:gd name="T43" fmla="*/ 2147483647 h 312"/>
                <a:gd name="T44" fmla="*/ 2147483647 w 266"/>
                <a:gd name="T45" fmla="*/ 2147483647 h 312"/>
                <a:gd name="T46" fmla="*/ 2147483647 w 266"/>
                <a:gd name="T47" fmla="*/ 2147483647 h 312"/>
                <a:gd name="T48" fmla="*/ 2147483647 w 266"/>
                <a:gd name="T49" fmla="*/ 2147483647 h 312"/>
                <a:gd name="T50" fmla="*/ 2147483647 w 266"/>
                <a:gd name="T51" fmla="*/ 2147483647 h 312"/>
                <a:gd name="T52" fmla="*/ 2147483647 w 266"/>
                <a:gd name="T53" fmla="*/ 2147483647 h 312"/>
                <a:gd name="T54" fmla="*/ 0 w 266"/>
                <a:gd name="T55" fmla="*/ 2147483647 h 312"/>
                <a:gd name="T56" fmla="*/ 2147483647 w 266"/>
                <a:gd name="T57" fmla="*/ 2147483647 h 312"/>
                <a:gd name="T58" fmla="*/ 2147483647 w 266"/>
                <a:gd name="T59" fmla="*/ 2147483647 h 312"/>
                <a:gd name="T60" fmla="*/ 2147483647 w 266"/>
                <a:gd name="T61" fmla="*/ 2147483647 h 312"/>
                <a:gd name="T62" fmla="*/ 2147483647 w 266"/>
                <a:gd name="T63" fmla="*/ 2147483647 h 312"/>
                <a:gd name="T64" fmla="*/ 2147483647 w 266"/>
                <a:gd name="T65" fmla="*/ 2147483647 h 312"/>
                <a:gd name="T66" fmla="*/ 2147483647 w 266"/>
                <a:gd name="T67" fmla="*/ 2147483647 h 312"/>
                <a:gd name="T68" fmla="*/ 2147483647 w 266"/>
                <a:gd name="T69" fmla="*/ 2147483647 h 312"/>
                <a:gd name="T70" fmla="*/ 2147483647 w 266"/>
                <a:gd name="T71" fmla="*/ 2147483647 h 312"/>
                <a:gd name="T72" fmla="*/ 2147483647 w 266"/>
                <a:gd name="T73" fmla="*/ 2147483647 h 312"/>
                <a:gd name="T74" fmla="*/ 2147483647 w 266"/>
                <a:gd name="T75" fmla="*/ 2147483647 h 312"/>
                <a:gd name="T76" fmla="*/ 2147483647 w 266"/>
                <a:gd name="T77" fmla="*/ 2147483647 h 312"/>
                <a:gd name="T78" fmla="*/ 2147483647 w 266"/>
                <a:gd name="T79" fmla="*/ 2147483647 h 312"/>
                <a:gd name="T80" fmla="*/ 2147483647 w 266"/>
                <a:gd name="T81" fmla="*/ 2147483647 h 312"/>
                <a:gd name="T82" fmla="*/ 2147483647 w 266"/>
                <a:gd name="T83" fmla="*/ 2147483647 h 312"/>
                <a:gd name="T84" fmla="*/ 2147483647 w 266"/>
                <a:gd name="T85" fmla="*/ 2147483647 h 312"/>
                <a:gd name="T86" fmla="*/ 2147483647 w 266"/>
                <a:gd name="T87" fmla="*/ 2147483647 h 312"/>
                <a:gd name="T88" fmla="*/ 2147483647 w 266"/>
                <a:gd name="T89" fmla="*/ 2147483647 h 312"/>
                <a:gd name="T90" fmla="*/ 2147483647 w 266"/>
                <a:gd name="T91" fmla="*/ 2147483647 h 312"/>
                <a:gd name="T92" fmla="*/ 2147483647 w 266"/>
                <a:gd name="T93" fmla="*/ 2147483647 h 312"/>
                <a:gd name="T94" fmla="*/ 2147483647 w 266"/>
                <a:gd name="T95" fmla="*/ 2147483647 h 312"/>
                <a:gd name="T96" fmla="*/ 2147483647 w 266"/>
                <a:gd name="T97" fmla="*/ 2147483647 h 312"/>
                <a:gd name="T98" fmla="*/ 2147483647 w 266"/>
                <a:gd name="T99" fmla="*/ 2147483647 h 312"/>
                <a:gd name="T100" fmla="*/ 2147483647 w 266"/>
                <a:gd name="T101" fmla="*/ 2147483647 h 312"/>
                <a:gd name="T102" fmla="*/ 2147483647 w 266"/>
                <a:gd name="T103" fmla="*/ 0 h 312"/>
                <a:gd name="T104" fmla="*/ 2147483647 w 266"/>
                <a:gd name="T105" fmla="*/ 0 h 312"/>
                <a:gd name="T106" fmla="*/ 2147483647 w 266"/>
                <a:gd name="T107" fmla="*/ 2147483647 h 312"/>
                <a:gd name="T108" fmla="*/ 2147483647 w 266"/>
                <a:gd name="T109" fmla="*/ 2147483647 h 3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6" h="312">
                  <a:moveTo>
                    <a:pt x="266" y="49"/>
                  </a:moveTo>
                  <a:lnTo>
                    <a:pt x="259" y="63"/>
                  </a:lnTo>
                  <a:lnTo>
                    <a:pt x="252" y="77"/>
                  </a:lnTo>
                  <a:lnTo>
                    <a:pt x="245" y="91"/>
                  </a:lnTo>
                  <a:lnTo>
                    <a:pt x="237" y="103"/>
                  </a:lnTo>
                  <a:lnTo>
                    <a:pt x="231" y="117"/>
                  </a:lnTo>
                  <a:lnTo>
                    <a:pt x="223" y="130"/>
                  </a:lnTo>
                  <a:lnTo>
                    <a:pt x="216" y="142"/>
                  </a:lnTo>
                  <a:lnTo>
                    <a:pt x="208" y="153"/>
                  </a:lnTo>
                  <a:lnTo>
                    <a:pt x="200" y="166"/>
                  </a:lnTo>
                  <a:lnTo>
                    <a:pt x="193" y="177"/>
                  </a:lnTo>
                  <a:lnTo>
                    <a:pt x="185" y="189"/>
                  </a:lnTo>
                  <a:lnTo>
                    <a:pt x="177" y="200"/>
                  </a:lnTo>
                  <a:lnTo>
                    <a:pt x="169" y="210"/>
                  </a:lnTo>
                  <a:lnTo>
                    <a:pt x="161" y="220"/>
                  </a:lnTo>
                  <a:lnTo>
                    <a:pt x="152" y="230"/>
                  </a:lnTo>
                  <a:lnTo>
                    <a:pt x="144" y="241"/>
                  </a:lnTo>
                  <a:lnTo>
                    <a:pt x="137" y="251"/>
                  </a:lnTo>
                  <a:lnTo>
                    <a:pt x="129" y="260"/>
                  </a:lnTo>
                  <a:lnTo>
                    <a:pt x="120" y="269"/>
                  </a:lnTo>
                  <a:lnTo>
                    <a:pt x="112" y="278"/>
                  </a:lnTo>
                  <a:lnTo>
                    <a:pt x="103" y="287"/>
                  </a:lnTo>
                  <a:lnTo>
                    <a:pt x="93" y="295"/>
                  </a:lnTo>
                  <a:lnTo>
                    <a:pt x="86" y="304"/>
                  </a:lnTo>
                  <a:lnTo>
                    <a:pt x="76" y="312"/>
                  </a:lnTo>
                  <a:lnTo>
                    <a:pt x="39" y="270"/>
                  </a:lnTo>
                  <a:lnTo>
                    <a:pt x="0" y="228"/>
                  </a:lnTo>
                  <a:lnTo>
                    <a:pt x="8" y="221"/>
                  </a:lnTo>
                  <a:lnTo>
                    <a:pt x="15" y="213"/>
                  </a:lnTo>
                  <a:lnTo>
                    <a:pt x="23" y="207"/>
                  </a:lnTo>
                  <a:lnTo>
                    <a:pt x="30" y="199"/>
                  </a:lnTo>
                  <a:lnTo>
                    <a:pt x="38" y="191"/>
                  </a:lnTo>
                  <a:lnTo>
                    <a:pt x="45" y="183"/>
                  </a:lnTo>
                  <a:lnTo>
                    <a:pt x="52" y="175"/>
                  </a:lnTo>
                  <a:lnTo>
                    <a:pt x="59" y="167"/>
                  </a:lnTo>
                  <a:lnTo>
                    <a:pt x="66" y="158"/>
                  </a:lnTo>
                  <a:lnTo>
                    <a:pt x="73" y="149"/>
                  </a:lnTo>
                  <a:lnTo>
                    <a:pt x="80" y="140"/>
                  </a:lnTo>
                  <a:lnTo>
                    <a:pt x="87" y="131"/>
                  </a:lnTo>
                  <a:lnTo>
                    <a:pt x="93" y="122"/>
                  </a:lnTo>
                  <a:lnTo>
                    <a:pt x="100" y="111"/>
                  </a:lnTo>
                  <a:lnTo>
                    <a:pt x="107" y="101"/>
                  </a:lnTo>
                  <a:lnTo>
                    <a:pt x="114" y="91"/>
                  </a:lnTo>
                  <a:lnTo>
                    <a:pt x="121" y="81"/>
                  </a:lnTo>
                  <a:lnTo>
                    <a:pt x="126" y="71"/>
                  </a:lnTo>
                  <a:lnTo>
                    <a:pt x="133" y="59"/>
                  </a:lnTo>
                  <a:lnTo>
                    <a:pt x="139" y="48"/>
                  </a:lnTo>
                  <a:lnTo>
                    <a:pt x="146" y="37"/>
                  </a:lnTo>
                  <a:lnTo>
                    <a:pt x="151" y="25"/>
                  </a:lnTo>
                  <a:lnTo>
                    <a:pt x="158" y="13"/>
                  </a:lnTo>
                  <a:lnTo>
                    <a:pt x="164" y="0"/>
                  </a:lnTo>
                  <a:lnTo>
                    <a:pt x="215" y="24"/>
                  </a:lnTo>
                  <a:lnTo>
                    <a:pt x="266" y="49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0" name="Freeform 7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592513" y="3065463"/>
              <a:ext cx="85725" cy="73025"/>
            </a:xfrm>
            <a:custGeom>
              <a:avLst/>
              <a:gdLst>
                <a:gd name="T0" fmla="*/ 2147483647 w 271"/>
                <a:gd name="T1" fmla="*/ 2147483647 h 229"/>
                <a:gd name="T2" fmla="*/ 2147483647 w 271"/>
                <a:gd name="T3" fmla="*/ 2147483647 h 229"/>
                <a:gd name="T4" fmla="*/ 2147483647 w 271"/>
                <a:gd name="T5" fmla="*/ 2147483647 h 229"/>
                <a:gd name="T6" fmla="*/ 2147483647 w 271"/>
                <a:gd name="T7" fmla="*/ 2147483647 h 229"/>
                <a:gd name="T8" fmla="*/ 2147483647 w 271"/>
                <a:gd name="T9" fmla="*/ 2147483647 h 229"/>
                <a:gd name="T10" fmla="*/ 2147483647 w 271"/>
                <a:gd name="T11" fmla="*/ 2147483647 h 229"/>
                <a:gd name="T12" fmla="*/ 2147483647 w 271"/>
                <a:gd name="T13" fmla="*/ 2147483647 h 229"/>
                <a:gd name="T14" fmla="*/ 2147483647 w 271"/>
                <a:gd name="T15" fmla="*/ 2147483647 h 229"/>
                <a:gd name="T16" fmla="*/ 2147483647 w 271"/>
                <a:gd name="T17" fmla="*/ 2147483647 h 229"/>
                <a:gd name="T18" fmla="*/ 2147483647 w 271"/>
                <a:gd name="T19" fmla="*/ 2147483647 h 229"/>
                <a:gd name="T20" fmla="*/ 2147483647 w 271"/>
                <a:gd name="T21" fmla="*/ 2147483647 h 229"/>
                <a:gd name="T22" fmla="*/ 2147483647 w 271"/>
                <a:gd name="T23" fmla="*/ 2147483647 h 229"/>
                <a:gd name="T24" fmla="*/ 2147483647 w 271"/>
                <a:gd name="T25" fmla="*/ 2147483647 h 229"/>
                <a:gd name="T26" fmla="*/ 2147483647 w 271"/>
                <a:gd name="T27" fmla="*/ 2147483647 h 229"/>
                <a:gd name="T28" fmla="*/ 2147483647 w 271"/>
                <a:gd name="T29" fmla="*/ 2147483647 h 229"/>
                <a:gd name="T30" fmla="*/ 2147483647 w 271"/>
                <a:gd name="T31" fmla="*/ 2147483647 h 229"/>
                <a:gd name="T32" fmla="*/ 2147483647 w 271"/>
                <a:gd name="T33" fmla="*/ 2147483647 h 229"/>
                <a:gd name="T34" fmla="*/ 2147483647 w 271"/>
                <a:gd name="T35" fmla="*/ 2147483647 h 229"/>
                <a:gd name="T36" fmla="*/ 2147483647 w 271"/>
                <a:gd name="T37" fmla="*/ 2147483647 h 229"/>
                <a:gd name="T38" fmla="*/ 2147483647 w 271"/>
                <a:gd name="T39" fmla="*/ 2147483647 h 229"/>
                <a:gd name="T40" fmla="*/ 2147483647 w 271"/>
                <a:gd name="T41" fmla="*/ 2147483647 h 229"/>
                <a:gd name="T42" fmla="*/ 2147483647 w 271"/>
                <a:gd name="T43" fmla="*/ 2147483647 h 229"/>
                <a:gd name="T44" fmla="*/ 2147483647 w 271"/>
                <a:gd name="T45" fmla="*/ 2147483647 h 229"/>
                <a:gd name="T46" fmla="*/ 2147483647 w 271"/>
                <a:gd name="T47" fmla="*/ 2147483647 h 229"/>
                <a:gd name="T48" fmla="*/ 2147483647 w 271"/>
                <a:gd name="T49" fmla="*/ 2147483647 h 229"/>
                <a:gd name="T50" fmla="*/ 2147483647 w 271"/>
                <a:gd name="T51" fmla="*/ 2147483647 h 229"/>
                <a:gd name="T52" fmla="*/ 2147483647 w 271"/>
                <a:gd name="T53" fmla="*/ 2147483647 h 229"/>
                <a:gd name="T54" fmla="*/ 0 w 271"/>
                <a:gd name="T55" fmla="*/ 2147483647 h 229"/>
                <a:gd name="T56" fmla="*/ 2147483647 w 271"/>
                <a:gd name="T57" fmla="*/ 2147483647 h 229"/>
                <a:gd name="T58" fmla="*/ 2147483647 w 271"/>
                <a:gd name="T59" fmla="*/ 2147483647 h 229"/>
                <a:gd name="T60" fmla="*/ 2147483647 w 271"/>
                <a:gd name="T61" fmla="*/ 2147483647 h 229"/>
                <a:gd name="T62" fmla="*/ 2147483647 w 271"/>
                <a:gd name="T63" fmla="*/ 2147483647 h 229"/>
                <a:gd name="T64" fmla="*/ 2147483647 w 271"/>
                <a:gd name="T65" fmla="*/ 2147483647 h 229"/>
                <a:gd name="T66" fmla="*/ 2147483647 w 271"/>
                <a:gd name="T67" fmla="*/ 2147483647 h 229"/>
                <a:gd name="T68" fmla="*/ 2147483647 w 271"/>
                <a:gd name="T69" fmla="*/ 2147483647 h 229"/>
                <a:gd name="T70" fmla="*/ 2147483647 w 271"/>
                <a:gd name="T71" fmla="*/ 2147483647 h 229"/>
                <a:gd name="T72" fmla="*/ 2147483647 w 271"/>
                <a:gd name="T73" fmla="*/ 2147483647 h 229"/>
                <a:gd name="T74" fmla="*/ 2147483647 w 271"/>
                <a:gd name="T75" fmla="*/ 2147483647 h 229"/>
                <a:gd name="T76" fmla="*/ 2147483647 w 271"/>
                <a:gd name="T77" fmla="*/ 2147483647 h 229"/>
                <a:gd name="T78" fmla="*/ 2147483647 w 271"/>
                <a:gd name="T79" fmla="*/ 2147483647 h 229"/>
                <a:gd name="T80" fmla="*/ 2147483647 w 271"/>
                <a:gd name="T81" fmla="*/ 2147483647 h 229"/>
                <a:gd name="T82" fmla="*/ 2147483647 w 271"/>
                <a:gd name="T83" fmla="*/ 2147483647 h 229"/>
                <a:gd name="T84" fmla="*/ 2147483647 w 271"/>
                <a:gd name="T85" fmla="*/ 2147483647 h 229"/>
                <a:gd name="T86" fmla="*/ 2147483647 w 271"/>
                <a:gd name="T87" fmla="*/ 2147483647 h 229"/>
                <a:gd name="T88" fmla="*/ 2147483647 w 271"/>
                <a:gd name="T89" fmla="*/ 2147483647 h 229"/>
                <a:gd name="T90" fmla="*/ 2147483647 w 271"/>
                <a:gd name="T91" fmla="*/ 2147483647 h 229"/>
                <a:gd name="T92" fmla="*/ 2147483647 w 271"/>
                <a:gd name="T93" fmla="*/ 2147483647 h 229"/>
                <a:gd name="T94" fmla="*/ 2147483647 w 271"/>
                <a:gd name="T95" fmla="*/ 2147483647 h 229"/>
                <a:gd name="T96" fmla="*/ 2147483647 w 271"/>
                <a:gd name="T97" fmla="*/ 2147483647 h 229"/>
                <a:gd name="T98" fmla="*/ 2147483647 w 271"/>
                <a:gd name="T99" fmla="*/ 2147483647 h 229"/>
                <a:gd name="T100" fmla="*/ 2147483647 w 271"/>
                <a:gd name="T101" fmla="*/ 2147483647 h 229"/>
                <a:gd name="T102" fmla="*/ 2147483647 w 271"/>
                <a:gd name="T103" fmla="*/ 0 h 229"/>
                <a:gd name="T104" fmla="*/ 2147483647 w 271"/>
                <a:gd name="T105" fmla="*/ 0 h 229"/>
                <a:gd name="T106" fmla="*/ 2147483647 w 271"/>
                <a:gd name="T107" fmla="*/ 2147483647 h 229"/>
                <a:gd name="T108" fmla="*/ 2147483647 w 271"/>
                <a:gd name="T109" fmla="*/ 2147483647 h 2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1" h="229">
                  <a:moveTo>
                    <a:pt x="271" y="84"/>
                  </a:moveTo>
                  <a:lnTo>
                    <a:pt x="262" y="92"/>
                  </a:lnTo>
                  <a:lnTo>
                    <a:pt x="254" y="100"/>
                  </a:lnTo>
                  <a:lnTo>
                    <a:pt x="245" y="107"/>
                  </a:lnTo>
                  <a:lnTo>
                    <a:pt x="236" y="115"/>
                  </a:lnTo>
                  <a:lnTo>
                    <a:pt x="227" y="122"/>
                  </a:lnTo>
                  <a:lnTo>
                    <a:pt x="218" y="128"/>
                  </a:lnTo>
                  <a:lnTo>
                    <a:pt x="209" y="135"/>
                  </a:lnTo>
                  <a:lnTo>
                    <a:pt x="200" y="142"/>
                  </a:lnTo>
                  <a:lnTo>
                    <a:pt x="191" y="149"/>
                  </a:lnTo>
                  <a:lnTo>
                    <a:pt x="182" y="154"/>
                  </a:lnTo>
                  <a:lnTo>
                    <a:pt x="173" y="161"/>
                  </a:lnTo>
                  <a:lnTo>
                    <a:pt x="164" y="167"/>
                  </a:lnTo>
                  <a:lnTo>
                    <a:pt x="154" y="173"/>
                  </a:lnTo>
                  <a:lnTo>
                    <a:pt x="144" y="178"/>
                  </a:lnTo>
                  <a:lnTo>
                    <a:pt x="135" y="184"/>
                  </a:lnTo>
                  <a:lnTo>
                    <a:pt x="125" y="190"/>
                  </a:lnTo>
                  <a:lnTo>
                    <a:pt x="116" y="195"/>
                  </a:lnTo>
                  <a:lnTo>
                    <a:pt x="107" y="200"/>
                  </a:lnTo>
                  <a:lnTo>
                    <a:pt x="97" y="205"/>
                  </a:lnTo>
                  <a:lnTo>
                    <a:pt x="88" y="210"/>
                  </a:lnTo>
                  <a:lnTo>
                    <a:pt x="78" y="216"/>
                  </a:lnTo>
                  <a:lnTo>
                    <a:pt x="68" y="220"/>
                  </a:lnTo>
                  <a:lnTo>
                    <a:pt x="58" y="225"/>
                  </a:lnTo>
                  <a:lnTo>
                    <a:pt x="49" y="229"/>
                  </a:lnTo>
                  <a:lnTo>
                    <a:pt x="24" y="178"/>
                  </a:lnTo>
                  <a:lnTo>
                    <a:pt x="0" y="127"/>
                  </a:lnTo>
                  <a:lnTo>
                    <a:pt x="8" y="123"/>
                  </a:lnTo>
                  <a:lnTo>
                    <a:pt x="17" y="119"/>
                  </a:lnTo>
                  <a:lnTo>
                    <a:pt x="25" y="115"/>
                  </a:lnTo>
                  <a:lnTo>
                    <a:pt x="34" y="110"/>
                  </a:lnTo>
                  <a:lnTo>
                    <a:pt x="42" y="106"/>
                  </a:lnTo>
                  <a:lnTo>
                    <a:pt x="51" y="101"/>
                  </a:lnTo>
                  <a:lnTo>
                    <a:pt x="59" y="97"/>
                  </a:lnTo>
                  <a:lnTo>
                    <a:pt x="67" y="92"/>
                  </a:lnTo>
                  <a:lnTo>
                    <a:pt x="76" y="88"/>
                  </a:lnTo>
                  <a:lnTo>
                    <a:pt x="84" y="82"/>
                  </a:lnTo>
                  <a:lnTo>
                    <a:pt x="92" y="77"/>
                  </a:lnTo>
                  <a:lnTo>
                    <a:pt x="100" y="73"/>
                  </a:lnTo>
                  <a:lnTo>
                    <a:pt x="108" y="67"/>
                  </a:lnTo>
                  <a:lnTo>
                    <a:pt x="117" y="61"/>
                  </a:lnTo>
                  <a:lnTo>
                    <a:pt x="125" y="56"/>
                  </a:lnTo>
                  <a:lnTo>
                    <a:pt x="133" y="50"/>
                  </a:lnTo>
                  <a:lnTo>
                    <a:pt x="141" y="44"/>
                  </a:lnTo>
                  <a:lnTo>
                    <a:pt x="149" y="39"/>
                  </a:lnTo>
                  <a:lnTo>
                    <a:pt x="157" y="33"/>
                  </a:lnTo>
                  <a:lnTo>
                    <a:pt x="165" y="26"/>
                  </a:lnTo>
                  <a:lnTo>
                    <a:pt x="173" y="21"/>
                  </a:lnTo>
                  <a:lnTo>
                    <a:pt x="180" y="14"/>
                  </a:lnTo>
                  <a:lnTo>
                    <a:pt x="188" y="7"/>
                  </a:lnTo>
                  <a:lnTo>
                    <a:pt x="195" y="0"/>
                  </a:lnTo>
                  <a:lnTo>
                    <a:pt x="234" y="42"/>
                  </a:lnTo>
                  <a:lnTo>
                    <a:pt x="271" y="84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1" name="Freeform 7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3452813" y="3105150"/>
              <a:ext cx="155575" cy="98425"/>
            </a:xfrm>
            <a:custGeom>
              <a:avLst/>
              <a:gdLst>
                <a:gd name="T0" fmla="*/ 2147483647 w 490"/>
                <a:gd name="T1" fmla="*/ 2147483647 h 310"/>
                <a:gd name="T2" fmla="*/ 2147483647 w 490"/>
                <a:gd name="T3" fmla="*/ 2147483647 h 310"/>
                <a:gd name="T4" fmla="*/ 2147483647 w 490"/>
                <a:gd name="T5" fmla="*/ 2147483647 h 310"/>
                <a:gd name="T6" fmla="*/ 2147483647 w 490"/>
                <a:gd name="T7" fmla="*/ 2147483647 h 310"/>
                <a:gd name="T8" fmla="*/ 2147483647 w 490"/>
                <a:gd name="T9" fmla="*/ 2147483647 h 310"/>
                <a:gd name="T10" fmla="*/ 2147483647 w 490"/>
                <a:gd name="T11" fmla="*/ 2147483647 h 310"/>
                <a:gd name="T12" fmla="*/ 2147483647 w 490"/>
                <a:gd name="T13" fmla="*/ 2147483647 h 310"/>
                <a:gd name="T14" fmla="*/ 2147483647 w 490"/>
                <a:gd name="T15" fmla="*/ 2147483647 h 310"/>
                <a:gd name="T16" fmla="*/ 2147483647 w 490"/>
                <a:gd name="T17" fmla="*/ 2147483647 h 310"/>
                <a:gd name="T18" fmla="*/ 2147483647 w 490"/>
                <a:gd name="T19" fmla="*/ 2147483647 h 310"/>
                <a:gd name="T20" fmla="*/ 2147483647 w 490"/>
                <a:gd name="T21" fmla="*/ 2147483647 h 310"/>
                <a:gd name="T22" fmla="*/ 2147483647 w 490"/>
                <a:gd name="T23" fmla="*/ 2147483647 h 310"/>
                <a:gd name="T24" fmla="*/ 2147483647 w 490"/>
                <a:gd name="T25" fmla="*/ 2147483647 h 310"/>
                <a:gd name="T26" fmla="*/ 2147483647 w 490"/>
                <a:gd name="T27" fmla="*/ 2147483647 h 310"/>
                <a:gd name="T28" fmla="*/ 2147483647 w 490"/>
                <a:gd name="T29" fmla="*/ 2147483647 h 310"/>
                <a:gd name="T30" fmla="*/ 2147483647 w 490"/>
                <a:gd name="T31" fmla="*/ 2147483647 h 310"/>
                <a:gd name="T32" fmla="*/ 2147483647 w 490"/>
                <a:gd name="T33" fmla="*/ 2147483647 h 310"/>
                <a:gd name="T34" fmla="*/ 2147483647 w 490"/>
                <a:gd name="T35" fmla="*/ 2147483647 h 310"/>
                <a:gd name="T36" fmla="*/ 2147483647 w 490"/>
                <a:gd name="T37" fmla="*/ 2147483647 h 310"/>
                <a:gd name="T38" fmla="*/ 2147483647 w 490"/>
                <a:gd name="T39" fmla="*/ 2147483647 h 310"/>
                <a:gd name="T40" fmla="*/ 2147483647 w 490"/>
                <a:gd name="T41" fmla="*/ 2147483647 h 310"/>
                <a:gd name="T42" fmla="*/ 2147483647 w 490"/>
                <a:gd name="T43" fmla="*/ 2147483647 h 310"/>
                <a:gd name="T44" fmla="*/ 2147483647 w 490"/>
                <a:gd name="T45" fmla="*/ 2147483647 h 310"/>
                <a:gd name="T46" fmla="*/ 2147483647 w 490"/>
                <a:gd name="T47" fmla="*/ 2147483647 h 310"/>
                <a:gd name="T48" fmla="*/ 2147483647 w 490"/>
                <a:gd name="T49" fmla="*/ 2147483647 h 310"/>
                <a:gd name="T50" fmla="*/ 2147483647 w 490"/>
                <a:gd name="T51" fmla="*/ 2147483647 h 310"/>
                <a:gd name="T52" fmla="*/ 2147483647 w 490"/>
                <a:gd name="T53" fmla="*/ 2147483647 h 310"/>
                <a:gd name="T54" fmla="*/ 0 w 490"/>
                <a:gd name="T55" fmla="*/ 2147483647 h 310"/>
                <a:gd name="T56" fmla="*/ 2147483647 w 490"/>
                <a:gd name="T57" fmla="*/ 2147483647 h 310"/>
                <a:gd name="T58" fmla="*/ 2147483647 w 490"/>
                <a:gd name="T59" fmla="*/ 2147483647 h 310"/>
                <a:gd name="T60" fmla="*/ 2147483647 w 490"/>
                <a:gd name="T61" fmla="*/ 2147483647 h 310"/>
                <a:gd name="T62" fmla="*/ 2147483647 w 490"/>
                <a:gd name="T63" fmla="*/ 2147483647 h 310"/>
                <a:gd name="T64" fmla="*/ 2147483647 w 490"/>
                <a:gd name="T65" fmla="*/ 2147483647 h 310"/>
                <a:gd name="T66" fmla="*/ 2147483647 w 490"/>
                <a:gd name="T67" fmla="*/ 2147483647 h 310"/>
                <a:gd name="T68" fmla="*/ 2147483647 w 490"/>
                <a:gd name="T69" fmla="*/ 2147483647 h 310"/>
                <a:gd name="T70" fmla="*/ 2147483647 w 490"/>
                <a:gd name="T71" fmla="*/ 2147483647 h 310"/>
                <a:gd name="T72" fmla="*/ 2147483647 w 490"/>
                <a:gd name="T73" fmla="*/ 2147483647 h 310"/>
                <a:gd name="T74" fmla="*/ 2147483647 w 490"/>
                <a:gd name="T75" fmla="*/ 2147483647 h 310"/>
                <a:gd name="T76" fmla="*/ 2147483647 w 490"/>
                <a:gd name="T77" fmla="*/ 2147483647 h 310"/>
                <a:gd name="T78" fmla="*/ 2147483647 w 490"/>
                <a:gd name="T79" fmla="*/ 2147483647 h 310"/>
                <a:gd name="T80" fmla="*/ 2147483647 w 490"/>
                <a:gd name="T81" fmla="*/ 2147483647 h 310"/>
                <a:gd name="T82" fmla="*/ 2147483647 w 490"/>
                <a:gd name="T83" fmla="*/ 2147483647 h 310"/>
                <a:gd name="T84" fmla="*/ 2147483647 w 490"/>
                <a:gd name="T85" fmla="*/ 2147483647 h 310"/>
                <a:gd name="T86" fmla="*/ 2147483647 w 490"/>
                <a:gd name="T87" fmla="*/ 2147483647 h 310"/>
                <a:gd name="T88" fmla="*/ 2147483647 w 490"/>
                <a:gd name="T89" fmla="*/ 2147483647 h 310"/>
                <a:gd name="T90" fmla="*/ 2147483647 w 490"/>
                <a:gd name="T91" fmla="*/ 2147483647 h 310"/>
                <a:gd name="T92" fmla="*/ 2147483647 w 490"/>
                <a:gd name="T93" fmla="*/ 2147483647 h 310"/>
                <a:gd name="T94" fmla="*/ 2147483647 w 490"/>
                <a:gd name="T95" fmla="*/ 2147483647 h 310"/>
                <a:gd name="T96" fmla="*/ 2147483647 w 490"/>
                <a:gd name="T97" fmla="*/ 2147483647 h 310"/>
                <a:gd name="T98" fmla="*/ 2147483647 w 490"/>
                <a:gd name="T99" fmla="*/ 2147483647 h 310"/>
                <a:gd name="T100" fmla="*/ 2147483647 w 490"/>
                <a:gd name="T101" fmla="*/ 2147483647 h 310"/>
                <a:gd name="T102" fmla="*/ 2147483647 w 490"/>
                <a:gd name="T103" fmla="*/ 0 h 310"/>
                <a:gd name="T104" fmla="*/ 2147483647 w 490"/>
                <a:gd name="T105" fmla="*/ 0 h 310"/>
                <a:gd name="T106" fmla="*/ 2147483647 w 490"/>
                <a:gd name="T107" fmla="*/ 2147483647 h 310"/>
                <a:gd name="T108" fmla="*/ 2147483647 w 490"/>
                <a:gd name="T109" fmla="*/ 2147483647 h 3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90" h="310">
                  <a:moveTo>
                    <a:pt x="490" y="102"/>
                  </a:moveTo>
                  <a:lnTo>
                    <a:pt x="472" y="110"/>
                  </a:lnTo>
                  <a:lnTo>
                    <a:pt x="455" y="119"/>
                  </a:lnTo>
                  <a:lnTo>
                    <a:pt x="437" y="126"/>
                  </a:lnTo>
                  <a:lnTo>
                    <a:pt x="419" y="134"/>
                  </a:lnTo>
                  <a:lnTo>
                    <a:pt x="401" y="142"/>
                  </a:lnTo>
                  <a:lnTo>
                    <a:pt x="382" y="150"/>
                  </a:lnTo>
                  <a:lnTo>
                    <a:pt x="364" y="157"/>
                  </a:lnTo>
                  <a:lnTo>
                    <a:pt x="347" y="165"/>
                  </a:lnTo>
                  <a:lnTo>
                    <a:pt x="329" y="171"/>
                  </a:lnTo>
                  <a:lnTo>
                    <a:pt x="311" y="179"/>
                  </a:lnTo>
                  <a:lnTo>
                    <a:pt x="293" y="186"/>
                  </a:lnTo>
                  <a:lnTo>
                    <a:pt x="276" y="194"/>
                  </a:lnTo>
                  <a:lnTo>
                    <a:pt x="258" y="202"/>
                  </a:lnTo>
                  <a:lnTo>
                    <a:pt x="240" y="210"/>
                  </a:lnTo>
                  <a:lnTo>
                    <a:pt x="223" y="218"/>
                  </a:lnTo>
                  <a:lnTo>
                    <a:pt x="204" y="227"/>
                  </a:lnTo>
                  <a:lnTo>
                    <a:pt x="187" y="236"/>
                  </a:lnTo>
                  <a:lnTo>
                    <a:pt x="170" y="245"/>
                  </a:lnTo>
                  <a:lnTo>
                    <a:pt x="153" y="254"/>
                  </a:lnTo>
                  <a:lnTo>
                    <a:pt x="136" y="264"/>
                  </a:lnTo>
                  <a:lnTo>
                    <a:pt x="119" y="275"/>
                  </a:lnTo>
                  <a:lnTo>
                    <a:pt x="104" y="286"/>
                  </a:lnTo>
                  <a:lnTo>
                    <a:pt x="86" y="297"/>
                  </a:lnTo>
                  <a:lnTo>
                    <a:pt x="71" y="310"/>
                  </a:lnTo>
                  <a:lnTo>
                    <a:pt x="35" y="266"/>
                  </a:lnTo>
                  <a:lnTo>
                    <a:pt x="0" y="220"/>
                  </a:lnTo>
                  <a:lnTo>
                    <a:pt x="17" y="208"/>
                  </a:lnTo>
                  <a:lnTo>
                    <a:pt x="34" y="195"/>
                  </a:lnTo>
                  <a:lnTo>
                    <a:pt x="51" y="184"/>
                  </a:lnTo>
                  <a:lnTo>
                    <a:pt x="69" y="173"/>
                  </a:lnTo>
                  <a:lnTo>
                    <a:pt x="88" y="161"/>
                  </a:lnTo>
                  <a:lnTo>
                    <a:pt x="105" y="151"/>
                  </a:lnTo>
                  <a:lnTo>
                    <a:pt x="123" y="142"/>
                  </a:lnTo>
                  <a:lnTo>
                    <a:pt x="141" y="132"/>
                  </a:lnTo>
                  <a:lnTo>
                    <a:pt x="160" y="123"/>
                  </a:lnTo>
                  <a:lnTo>
                    <a:pt x="178" y="115"/>
                  </a:lnTo>
                  <a:lnTo>
                    <a:pt x="196" y="106"/>
                  </a:lnTo>
                  <a:lnTo>
                    <a:pt x="216" y="98"/>
                  </a:lnTo>
                  <a:lnTo>
                    <a:pt x="234" y="90"/>
                  </a:lnTo>
                  <a:lnTo>
                    <a:pt x="253" y="82"/>
                  </a:lnTo>
                  <a:lnTo>
                    <a:pt x="271" y="74"/>
                  </a:lnTo>
                  <a:lnTo>
                    <a:pt x="291" y="66"/>
                  </a:lnTo>
                  <a:lnTo>
                    <a:pt x="310" y="58"/>
                  </a:lnTo>
                  <a:lnTo>
                    <a:pt x="328" y="50"/>
                  </a:lnTo>
                  <a:lnTo>
                    <a:pt x="347" y="42"/>
                  </a:lnTo>
                  <a:lnTo>
                    <a:pt x="367" y="34"/>
                  </a:lnTo>
                  <a:lnTo>
                    <a:pt x="385" y="26"/>
                  </a:lnTo>
                  <a:lnTo>
                    <a:pt x="404" y="17"/>
                  </a:lnTo>
                  <a:lnTo>
                    <a:pt x="422" y="9"/>
                  </a:lnTo>
                  <a:lnTo>
                    <a:pt x="441" y="0"/>
                  </a:lnTo>
                  <a:lnTo>
                    <a:pt x="465" y="51"/>
                  </a:lnTo>
                  <a:lnTo>
                    <a:pt x="490" y="10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2" name="Freeform 7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390900" y="3175000"/>
              <a:ext cx="84138" cy="90488"/>
            </a:xfrm>
            <a:custGeom>
              <a:avLst/>
              <a:gdLst>
                <a:gd name="T0" fmla="*/ 2147483647 w 263"/>
                <a:gd name="T1" fmla="*/ 2147483647 h 285"/>
                <a:gd name="T2" fmla="*/ 2147483647 w 263"/>
                <a:gd name="T3" fmla="*/ 2147483647 h 285"/>
                <a:gd name="T4" fmla="*/ 2147483647 w 263"/>
                <a:gd name="T5" fmla="*/ 2147483647 h 285"/>
                <a:gd name="T6" fmla="*/ 2147483647 w 263"/>
                <a:gd name="T7" fmla="*/ 2147483647 h 285"/>
                <a:gd name="T8" fmla="*/ 2147483647 w 263"/>
                <a:gd name="T9" fmla="*/ 2147483647 h 285"/>
                <a:gd name="T10" fmla="*/ 2147483647 w 263"/>
                <a:gd name="T11" fmla="*/ 2147483647 h 285"/>
                <a:gd name="T12" fmla="*/ 2147483647 w 263"/>
                <a:gd name="T13" fmla="*/ 2147483647 h 285"/>
                <a:gd name="T14" fmla="*/ 2147483647 w 263"/>
                <a:gd name="T15" fmla="*/ 2147483647 h 285"/>
                <a:gd name="T16" fmla="*/ 2147483647 w 263"/>
                <a:gd name="T17" fmla="*/ 2147483647 h 285"/>
                <a:gd name="T18" fmla="*/ 2147483647 w 263"/>
                <a:gd name="T19" fmla="*/ 2147483647 h 285"/>
                <a:gd name="T20" fmla="*/ 2147483647 w 263"/>
                <a:gd name="T21" fmla="*/ 2147483647 h 285"/>
                <a:gd name="T22" fmla="*/ 2147483647 w 263"/>
                <a:gd name="T23" fmla="*/ 2147483647 h 285"/>
                <a:gd name="T24" fmla="*/ 2147483647 w 263"/>
                <a:gd name="T25" fmla="*/ 2147483647 h 285"/>
                <a:gd name="T26" fmla="*/ 2147483647 w 263"/>
                <a:gd name="T27" fmla="*/ 2147483647 h 285"/>
                <a:gd name="T28" fmla="*/ 2147483647 w 263"/>
                <a:gd name="T29" fmla="*/ 2147483647 h 285"/>
                <a:gd name="T30" fmla="*/ 2147483647 w 263"/>
                <a:gd name="T31" fmla="*/ 2147483647 h 285"/>
                <a:gd name="T32" fmla="*/ 2147483647 w 263"/>
                <a:gd name="T33" fmla="*/ 2147483647 h 285"/>
                <a:gd name="T34" fmla="*/ 2147483647 w 263"/>
                <a:gd name="T35" fmla="*/ 2147483647 h 285"/>
                <a:gd name="T36" fmla="*/ 2147483647 w 263"/>
                <a:gd name="T37" fmla="*/ 2147483647 h 285"/>
                <a:gd name="T38" fmla="*/ 2147483647 w 263"/>
                <a:gd name="T39" fmla="*/ 2147483647 h 285"/>
                <a:gd name="T40" fmla="*/ 2147483647 w 263"/>
                <a:gd name="T41" fmla="*/ 2147483647 h 285"/>
                <a:gd name="T42" fmla="*/ 2147483647 w 263"/>
                <a:gd name="T43" fmla="*/ 2147483647 h 285"/>
                <a:gd name="T44" fmla="*/ 2147483647 w 263"/>
                <a:gd name="T45" fmla="*/ 2147483647 h 285"/>
                <a:gd name="T46" fmla="*/ 2147483647 w 263"/>
                <a:gd name="T47" fmla="*/ 2147483647 h 285"/>
                <a:gd name="T48" fmla="*/ 2147483647 w 263"/>
                <a:gd name="T49" fmla="*/ 2147483647 h 285"/>
                <a:gd name="T50" fmla="*/ 2147483647 w 263"/>
                <a:gd name="T51" fmla="*/ 2147483647 h 285"/>
                <a:gd name="T52" fmla="*/ 2147483647 w 263"/>
                <a:gd name="T53" fmla="*/ 2147483647 h 285"/>
                <a:gd name="T54" fmla="*/ 0 w 263"/>
                <a:gd name="T55" fmla="*/ 2147483647 h 285"/>
                <a:gd name="T56" fmla="*/ 2147483647 w 263"/>
                <a:gd name="T57" fmla="*/ 2147483647 h 285"/>
                <a:gd name="T58" fmla="*/ 2147483647 w 263"/>
                <a:gd name="T59" fmla="*/ 2147483647 h 285"/>
                <a:gd name="T60" fmla="*/ 2147483647 w 263"/>
                <a:gd name="T61" fmla="*/ 2147483647 h 285"/>
                <a:gd name="T62" fmla="*/ 2147483647 w 263"/>
                <a:gd name="T63" fmla="*/ 2147483647 h 285"/>
                <a:gd name="T64" fmla="*/ 2147483647 w 263"/>
                <a:gd name="T65" fmla="*/ 2147483647 h 285"/>
                <a:gd name="T66" fmla="*/ 2147483647 w 263"/>
                <a:gd name="T67" fmla="*/ 2147483647 h 285"/>
                <a:gd name="T68" fmla="*/ 2147483647 w 263"/>
                <a:gd name="T69" fmla="*/ 2147483647 h 285"/>
                <a:gd name="T70" fmla="*/ 2147483647 w 263"/>
                <a:gd name="T71" fmla="*/ 2147483647 h 285"/>
                <a:gd name="T72" fmla="*/ 2147483647 w 263"/>
                <a:gd name="T73" fmla="*/ 2147483647 h 285"/>
                <a:gd name="T74" fmla="*/ 2147483647 w 263"/>
                <a:gd name="T75" fmla="*/ 2147483647 h 285"/>
                <a:gd name="T76" fmla="*/ 2147483647 w 263"/>
                <a:gd name="T77" fmla="*/ 2147483647 h 285"/>
                <a:gd name="T78" fmla="*/ 2147483647 w 263"/>
                <a:gd name="T79" fmla="*/ 2147483647 h 285"/>
                <a:gd name="T80" fmla="*/ 2147483647 w 263"/>
                <a:gd name="T81" fmla="*/ 2147483647 h 285"/>
                <a:gd name="T82" fmla="*/ 2147483647 w 263"/>
                <a:gd name="T83" fmla="*/ 2147483647 h 285"/>
                <a:gd name="T84" fmla="*/ 2147483647 w 263"/>
                <a:gd name="T85" fmla="*/ 2147483647 h 285"/>
                <a:gd name="T86" fmla="*/ 2147483647 w 263"/>
                <a:gd name="T87" fmla="*/ 2147483647 h 285"/>
                <a:gd name="T88" fmla="*/ 2147483647 w 263"/>
                <a:gd name="T89" fmla="*/ 2147483647 h 285"/>
                <a:gd name="T90" fmla="*/ 2147483647 w 263"/>
                <a:gd name="T91" fmla="*/ 2147483647 h 285"/>
                <a:gd name="T92" fmla="*/ 2147483647 w 263"/>
                <a:gd name="T93" fmla="*/ 2147483647 h 285"/>
                <a:gd name="T94" fmla="*/ 2147483647 w 263"/>
                <a:gd name="T95" fmla="*/ 2147483647 h 285"/>
                <a:gd name="T96" fmla="*/ 2147483647 w 263"/>
                <a:gd name="T97" fmla="*/ 2147483647 h 285"/>
                <a:gd name="T98" fmla="*/ 2147483647 w 263"/>
                <a:gd name="T99" fmla="*/ 2147483647 h 285"/>
                <a:gd name="T100" fmla="*/ 2147483647 w 263"/>
                <a:gd name="T101" fmla="*/ 2147483647 h 285"/>
                <a:gd name="T102" fmla="*/ 2147483647 w 263"/>
                <a:gd name="T103" fmla="*/ 0 h 285"/>
                <a:gd name="T104" fmla="*/ 2147483647 w 263"/>
                <a:gd name="T105" fmla="*/ 0 h 285"/>
                <a:gd name="T106" fmla="*/ 2147483647 w 263"/>
                <a:gd name="T107" fmla="*/ 2147483647 h 285"/>
                <a:gd name="T108" fmla="*/ 2147483647 w 263"/>
                <a:gd name="T109" fmla="*/ 2147483647 h 2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3" h="285">
                  <a:moveTo>
                    <a:pt x="263" y="90"/>
                  </a:moveTo>
                  <a:lnTo>
                    <a:pt x="255" y="95"/>
                  </a:lnTo>
                  <a:lnTo>
                    <a:pt x="248" y="102"/>
                  </a:lnTo>
                  <a:lnTo>
                    <a:pt x="240" y="108"/>
                  </a:lnTo>
                  <a:lnTo>
                    <a:pt x="233" y="115"/>
                  </a:lnTo>
                  <a:lnTo>
                    <a:pt x="225" y="122"/>
                  </a:lnTo>
                  <a:lnTo>
                    <a:pt x="218" y="128"/>
                  </a:lnTo>
                  <a:lnTo>
                    <a:pt x="212" y="135"/>
                  </a:lnTo>
                  <a:lnTo>
                    <a:pt x="204" y="142"/>
                  </a:lnTo>
                  <a:lnTo>
                    <a:pt x="197" y="150"/>
                  </a:lnTo>
                  <a:lnTo>
                    <a:pt x="190" y="157"/>
                  </a:lnTo>
                  <a:lnTo>
                    <a:pt x="183" y="165"/>
                  </a:lnTo>
                  <a:lnTo>
                    <a:pt x="176" y="173"/>
                  </a:lnTo>
                  <a:lnTo>
                    <a:pt x="170" y="181"/>
                  </a:lnTo>
                  <a:lnTo>
                    <a:pt x="163" y="190"/>
                  </a:lnTo>
                  <a:lnTo>
                    <a:pt x="156" y="198"/>
                  </a:lnTo>
                  <a:lnTo>
                    <a:pt x="149" y="207"/>
                  </a:lnTo>
                  <a:lnTo>
                    <a:pt x="142" y="216"/>
                  </a:lnTo>
                  <a:lnTo>
                    <a:pt x="137" y="225"/>
                  </a:lnTo>
                  <a:lnTo>
                    <a:pt x="130" y="234"/>
                  </a:lnTo>
                  <a:lnTo>
                    <a:pt x="124" y="244"/>
                  </a:lnTo>
                  <a:lnTo>
                    <a:pt x="117" y="254"/>
                  </a:lnTo>
                  <a:lnTo>
                    <a:pt x="112" y="263"/>
                  </a:lnTo>
                  <a:lnTo>
                    <a:pt x="105" y="275"/>
                  </a:lnTo>
                  <a:lnTo>
                    <a:pt x="99" y="285"/>
                  </a:lnTo>
                  <a:lnTo>
                    <a:pt x="49" y="258"/>
                  </a:lnTo>
                  <a:lnTo>
                    <a:pt x="0" y="230"/>
                  </a:lnTo>
                  <a:lnTo>
                    <a:pt x="6" y="218"/>
                  </a:lnTo>
                  <a:lnTo>
                    <a:pt x="14" y="205"/>
                  </a:lnTo>
                  <a:lnTo>
                    <a:pt x="21" y="193"/>
                  </a:lnTo>
                  <a:lnTo>
                    <a:pt x="29" y="182"/>
                  </a:lnTo>
                  <a:lnTo>
                    <a:pt x="36" y="170"/>
                  </a:lnTo>
                  <a:lnTo>
                    <a:pt x="44" y="159"/>
                  </a:lnTo>
                  <a:lnTo>
                    <a:pt x="52" y="149"/>
                  </a:lnTo>
                  <a:lnTo>
                    <a:pt x="59" y="137"/>
                  </a:lnTo>
                  <a:lnTo>
                    <a:pt x="66" y="127"/>
                  </a:lnTo>
                  <a:lnTo>
                    <a:pt x="74" y="118"/>
                  </a:lnTo>
                  <a:lnTo>
                    <a:pt x="82" y="108"/>
                  </a:lnTo>
                  <a:lnTo>
                    <a:pt x="90" y="99"/>
                  </a:lnTo>
                  <a:lnTo>
                    <a:pt x="98" y="89"/>
                  </a:lnTo>
                  <a:lnTo>
                    <a:pt x="106" y="80"/>
                  </a:lnTo>
                  <a:lnTo>
                    <a:pt x="115" y="71"/>
                  </a:lnTo>
                  <a:lnTo>
                    <a:pt x="123" y="63"/>
                  </a:lnTo>
                  <a:lnTo>
                    <a:pt x="131" y="54"/>
                  </a:lnTo>
                  <a:lnTo>
                    <a:pt x="140" y="46"/>
                  </a:lnTo>
                  <a:lnTo>
                    <a:pt x="148" y="38"/>
                  </a:lnTo>
                  <a:lnTo>
                    <a:pt x="157" y="30"/>
                  </a:lnTo>
                  <a:lnTo>
                    <a:pt x="166" y="22"/>
                  </a:lnTo>
                  <a:lnTo>
                    <a:pt x="174" y="15"/>
                  </a:lnTo>
                  <a:lnTo>
                    <a:pt x="183" y="7"/>
                  </a:lnTo>
                  <a:lnTo>
                    <a:pt x="192" y="0"/>
                  </a:lnTo>
                  <a:lnTo>
                    <a:pt x="227" y="46"/>
                  </a:lnTo>
                  <a:lnTo>
                    <a:pt x="263" y="9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3" name="Freeform 78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3368675" y="3248025"/>
              <a:ext cx="53975" cy="66675"/>
            </a:xfrm>
            <a:custGeom>
              <a:avLst/>
              <a:gdLst>
                <a:gd name="T0" fmla="*/ 2147483647 w 173"/>
                <a:gd name="T1" fmla="*/ 2147483647 h 207"/>
                <a:gd name="T2" fmla="*/ 2147483647 w 173"/>
                <a:gd name="T3" fmla="*/ 2147483647 h 207"/>
                <a:gd name="T4" fmla="*/ 2147483647 w 173"/>
                <a:gd name="T5" fmla="*/ 2147483647 h 207"/>
                <a:gd name="T6" fmla="*/ 2147483647 w 173"/>
                <a:gd name="T7" fmla="*/ 2147483647 h 207"/>
                <a:gd name="T8" fmla="*/ 2147483647 w 173"/>
                <a:gd name="T9" fmla="*/ 2147483647 h 207"/>
                <a:gd name="T10" fmla="*/ 2147483647 w 173"/>
                <a:gd name="T11" fmla="*/ 2147483647 h 207"/>
                <a:gd name="T12" fmla="*/ 2147483647 w 173"/>
                <a:gd name="T13" fmla="*/ 2147483647 h 207"/>
                <a:gd name="T14" fmla="*/ 2147483647 w 173"/>
                <a:gd name="T15" fmla="*/ 2147483647 h 207"/>
                <a:gd name="T16" fmla="*/ 2147483647 w 173"/>
                <a:gd name="T17" fmla="*/ 2147483647 h 207"/>
                <a:gd name="T18" fmla="*/ 2147483647 w 173"/>
                <a:gd name="T19" fmla="*/ 2147483647 h 207"/>
                <a:gd name="T20" fmla="*/ 2147483647 w 173"/>
                <a:gd name="T21" fmla="*/ 2147483647 h 207"/>
                <a:gd name="T22" fmla="*/ 2147483647 w 173"/>
                <a:gd name="T23" fmla="*/ 2147483647 h 207"/>
                <a:gd name="T24" fmla="*/ 2147483647 w 173"/>
                <a:gd name="T25" fmla="*/ 2147483647 h 207"/>
                <a:gd name="T26" fmla="*/ 2147483647 w 173"/>
                <a:gd name="T27" fmla="*/ 2147483647 h 207"/>
                <a:gd name="T28" fmla="*/ 2147483647 w 173"/>
                <a:gd name="T29" fmla="*/ 2147483647 h 207"/>
                <a:gd name="T30" fmla="*/ 2147483647 w 173"/>
                <a:gd name="T31" fmla="*/ 2147483647 h 207"/>
                <a:gd name="T32" fmla="*/ 2147483647 w 173"/>
                <a:gd name="T33" fmla="*/ 2147483647 h 207"/>
                <a:gd name="T34" fmla="*/ 2147483647 w 173"/>
                <a:gd name="T35" fmla="*/ 2147483647 h 207"/>
                <a:gd name="T36" fmla="*/ 2147483647 w 173"/>
                <a:gd name="T37" fmla="*/ 2147483647 h 207"/>
                <a:gd name="T38" fmla="*/ 2147483647 w 173"/>
                <a:gd name="T39" fmla="*/ 2147483647 h 207"/>
                <a:gd name="T40" fmla="*/ 2147483647 w 173"/>
                <a:gd name="T41" fmla="*/ 2147483647 h 207"/>
                <a:gd name="T42" fmla="*/ 2147483647 w 173"/>
                <a:gd name="T43" fmla="*/ 2147483647 h 207"/>
                <a:gd name="T44" fmla="*/ 2147483647 w 173"/>
                <a:gd name="T45" fmla="*/ 2147483647 h 207"/>
                <a:gd name="T46" fmla="*/ 2147483647 w 173"/>
                <a:gd name="T47" fmla="*/ 2147483647 h 207"/>
                <a:gd name="T48" fmla="*/ 2147483647 w 173"/>
                <a:gd name="T49" fmla="*/ 2147483647 h 207"/>
                <a:gd name="T50" fmla="*/ 2147483647 w 173"/>
                <a:gd name="T51" fmla="*/ 2147483647 h 207"/>
                <a:gd name="T52" fmla="*/ 2147483647 w 173"/>
                <a:gd name="T53" fmla="*/ 2147483647 h 207"/>
                <a:gd name="T54" fmla="*/ 0 w 173"/>
                <a:gd name="T55" fmla="*/ 2147483647 h 207"/>
                <a:gd name="T56" fmla="*/ 2147483647 w 173"/>
                <a:gd name="T57" fmla="*/ 2147483647 h 207"/>
                <a:gd name="T58" fmla="*/ 2147483647 w 173"/>
                <a:gd name="T59" fmla="*/ 2147483647 h 207"/>
                <a:gd name="T60" fmla="*/ 2147483647 w 173"/>
                <a:gd name="T61" fmla="*/ 2147483647 h 207"/>
                <a:gd name="T62" fmla="*/ 2147483647 w 173"/>
                <a:gd name="T63" fmla="*/ 2147483647 h 207"/>
                <a:gd name="T64" fmla="*/ 2147483647 w 173"/>
                <a:gd name="T65" fmla="*/ 2147483647 h 207"/>
                <a:gd name="T66" fmla="*/ 2147483647 w 173"/>
                <a:gd name="T67" fmla="*/ 2147483647 h 207"/>
                <a:gd name="T68" fmla="*/ 2147483647 w 173"/>
                <a:gd name="T69" fmla="*/ 2147483647 h 207"/>
                <a:gd name="T70" fmla="*/ 2147483647 w 173"/>
                <a:gd name="T71" fmla="*/ 2147483647 h 207"/>
                <a:gd name="T72" fmla="*/ 2147483647 w 173"/>
                <a:gd name="T73" fmla="*/ 2147483647 h 207"/>
                <a:gd name="T74" fmla="*/ 2147483647 w 173"/>
                <a:gd name="T75" fmla="*/ 2147483647 h 207"/>
                <a:gd name="T76" fmla="*/ 2147483647 w 173"/>
                <a:gd name="T77" fmla="*/ 2147483647 h 207"/>
                <a:gd name="T78" fmla="*/ 2147483647 w 173"/>
                <a:gd name="T79" fmla="*/ 2147483647 h 207"/>
                <a:gd name="T80" fmla="*/ 2147483647 w 173"/>
                <a:gd name="T81" fmla="*/ 2147483647 h 207"/>
                <a:gd name="T82" fmla="*/ 2147483647 w 173"/>
                <a:gd name="T83" fmla="*/ 2147483647 h 207"/>
                <a:gd name="T84" fmla="*/ 2147483647 w 173"/>
                <a:gd name="T85" fmla="*/ 2147483647 h 207"/>
                <a:gd name="T86" fmla="*/ 2147483647 w 173"/>
                <a:gd name="T87" fmla="*/ 2147483647 h 207"/>
                <a:gd name="T88" fmla="*/ 2147483647 w 173"/>
                <a:gd name="T89" fmla="*/ 2147483647 h 207"/>
                <a:gd name="T90" fmla="*/ 2147483647 w 173"/>
                <a:gd name="T91" fmla="*/ 2147483647 h 207"/>
                <a:gd name="T92" fmla="*/ 2147483647 w 173"/>
                <a:gd name="T93" fmla="*/ 2147483647 h 207"/>
                <a:gd name="T94" fmla="*/ 2147483647 w 173"/>
                <a:gd name="T95" fmla="*/ 2147483647 h 207"/>
                <a:gd name="T96" fmla="*/ 2147483647 w 173"/>
                <a:gd name="T97" fmla="*/ 2147483647 h 207"/>
                <a:gd name="T98" fmla="*/ 2147483647 w 173"/>
                <a:gd name="T99" fmla="*/ 2147483647 h 207"/>
                <a:gd name="T100" fmla="*/ 2147483647 w 173"/>
                <a:gd name="T101" fmla="*/ 2147483647 h 207"/>
                <a:gd name="T102" fmla="*/ 2147483647 w 173"/>
                <a:gd name="T103" fmla="*/ 0 h 207"/>
                <a:gd name="T104" fmla="*/ 2147483647 w 173"/>
                <a:gd name="T105" fmla="*/ 0 h 207"/>
                <a:gd name="T106" fmla="*/ 2147483647 w 173"/>
                <a:gd name="T107" fmla="*/ 2147483647 h 207"/>
                <a:gd name="T108" fmla="*/ 2147483647 w 173"/>
                <a:gd name="T109" fmla="*/ 2147483647 h 2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3" h="207">
                  <a:moveTo>
                    <a:pt x="173" y="55"/>
                  </a:moveTo>
                  <a:lnTo>
                    <a:pt x="170" y="61"/>
                  </a:lnTo>
                  <a:lnTo>
                    <a:pt x="168" y="66"/>
                  </a:lnTo>
                  <a:lnTo>
                    <a:pt x="164" y="72"/>
                  </a:lnTo>
                  <a:lnTo>
                    <a:pt x="162" y="78"/>
                  </a:lnTo>
                  <a:lnTo>
                    <a:pt x="159" y="83"/>
                  </a:lnTo>
                  <a:lnTo>
                    <a:pt x="155" y="89"/>
                  </a:lnTo>
                  <a:lnTo>
                    <a:pt x="153" y="95"/>
                  </a:lnTo>
                  <a:lnTo>
                    <a:pt x="150" y="101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42" y="120"/>
                  </a:lnTo>
                  <a:lnTo>
                    <a:pt x="139" y="126"/>
                  </a:lnTo>
                  <a:lnTo>
                    <a:pt x="136" y="132"/>
                  </a:lnTo>
                  <a:lnTo>
                    <a:pt x="134" y="139"/>
                  </a:lnTo>
                  <a:lnTo>
                    <a:pt x="130" y="144"/>
                  </a:lnTo>
                  <a:lnTo>
                    <a:pt x="128" y="151"/>
                  </a:lnTo>
                  <a:lnTo>
                    <a:pt x="126" y="158"/>
                  </a:lnTo>
                  <a:lnTo>
                    <a:pt x="122" y="165"/>
                  </a:lnTo>
                  <a:lnTo>
                    <a:pt x="120" y="172"/>
                  </a:lnTo>
                  <a:lnTo>
                    <a:pt x="118" y="178"/>
                  </a:lnTo>
                  <a:lnTo>
                    <a:pt x="115" y="185"/>
                  </a:lnTo>
                  <a:lnTo>
                    <a:pt x="112" y="192"/>
                  </a:lnTo>
                  <a:lnTo>
                    <a:pt x="110" y="200"/>
                  </a:lnTo>
                  <a:lnTo>
                    <a:pt x="108" y="207"/>
                  </a:lnTo>
                  <a:lnTo>
                    <a:pt x="53" y="189"/>
                  </a:lnTo>
                  <a:lnTo>
                    <a:pt x="0" y="171"/>
                  </a:lnTo>
                  <a:lnTo>
                    <a:pt x="2" y="163"/>
                  </a:lnTo>
                  <a:lnTo>
                    <a:pt x="6" y="155"/>
                  </a:lnTo>
                  <a:lnTo>
                    <a:pt x="8" y="147"/>
                  </a:lnTo>
                  <a:lnTo>
                    <a:pt x="11" y="139"/>
                  </a:lnTo>
                  <a:lnTo>
                    <a:pt x="13" y="131"/>
                  </a:lnTo>
                  <a:lnTo>
                    <a:pt x="17" y="124"/>
                  </a:lnTo>
                  <a:lnTo>
                    <a:pt x="19" y="116"/>
                  </a:lnTo>
                  <a:lnTo>
                    <a:pt x="23" y="108"/>
                  </a:lnTo>
                  <a:lnTo>
                    <a:pt x="26" y="101"/>
                  </a:lnTo>
                  <a:lnTo>
                    <a:pt x="28" y="93"/>
                  </a:lnTo>
                  <a:lnTo>
                    <a:pt x="32" y="87"/>
                  </a:lnTo>
                  <a:lnTo>
                    <a:pt x="35" y="80"/>
                  </a:lnTo>
                  <a:lnTo>
                    <a:pt x="37" y="73"/>
                  </a:lnTo>
                  <a:lnTo>
                    <a:pt x="41" y="65"/>
                  </a:lnTo>
                  <a:lnTo>
                    <a:pt x="44" y="58"/>
                  </a:lnTo>
                  <a:lnTo>
                    <a:pt x="47" y="51"/>
                  </a:lnTo>
                  <a:lnTo>
                    <a:pt x="51" y="45"/>
                  </a:lnTo>
                  <a:lnTo>
                    <a:pt x="53" y="39"/>
                  </a:lnTo>
                  <a:lnTo>
                    <a:pt x="57" y="32"/>
                  </a:lnTo>
                  <a:lnTo>
                    <a:pt x="60" y="25"/>
                  </a:lnTo>
                  <a:lnTo>
                    <a:pt x="63" y="19"/>
                  </a:lnTo>
                  <a:lnTo>
                    <a:pt x="67" y="13"/>
                  </a:lnTo>
                  <a:lnTo>
                    <a:pt x="70" y="6"/>
                  </a:lnTo>
                  <a:lnTo>
                    <a:pt x="74" y="0"/>
                  </a:lnTo>
                  <a:lnTo>
                    <a:pt x="123" y="28"/>
                  </a:lnTo>
                  <a:lnTo>
                    <a:pt x="173" y="55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4" name="Freeform 7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3349625" y="3302000"/>
              <a:ext cx="52388" cy="76200"/>
            </a:xfrm>
            <a:custGeom>
              <a:avLst/>
              <a:gdLst>
                <a:gd name="T0" fmla="*/ 2147483647 w 164"/>
                <a:gd name="T1" fmla="*/ 2147483647 h 239"/>
                <a:gd name="T2" fmla="*/ 2147483647 w 164"/>
                <a:gd name="T3" fmla="*/ 2147483647 h 239"/>
                <a:gd name="T4" fmla="*/ 2147483647 w 164"/>
                <a:gd name="T5" fmla="*/ 2147483647 h 239"/>
                <a:gd name="T6" fmla="*/ 2147483647 w 164"/>
                <a:gd name="T7" fmla="*/ 2147483647 h 239"/>
                <a:gd name="T8" fmla="*/ 2147483647 w 164"/>
                <a:gd name="T9" fmla="*/ 2147483647 h 239"/>
                <a:gd name="T10" fmla="*/ 2147483647 w 164"/>
                <a:gd name="T11" fmla="*/ 2147483647 h 239"/>
                <a:gd name="T12" fmla="*/ 2147483647 w 164"/>
                <a:gd name="T13" fmla="*/ 2147483647 h 239"/>
                <a:gd name="T14" fmla="*/ 2147483647 w 164"/>
                <a:gd name="T15" fmla="*/ 2147483647 h 239"/>
                <a:gd name="T16" fmla="*/ 2147483647 w 164"/>
                <a:gd name="T17" fmla="*/ 2147483647 h 239"/>
                <a:gd name="T18" fmla="*/ 2147483647 w 164"/>
                <a:gd name="T19" fmla="*/ 2147483647 h 239"/>
                <a:gd name="T20" fmla="*/ 2147483647 w 164"/>
                <a:gd name="T21" fmla="*/ 2147483647 h 239"/>
                <a:gd name="T22" fmla="*/ 2147483647 w 164"/>
                <a:gd name="T23" fmla="*/ 2147483647 h 239"/>
                <a:gd name="T24" fmla="*/ 2147483647 w 164"/>
                <a:gd name="T25" fmla="*/ 2147483647 h 239"/>
                <a:gd name="T26" fmla="*/ 2147483647 w 164"/>
                <a:gd name="T27" fmla="*/ 2147483647 h 239"/>
                <a:gd name="T28" fmla="*/ 2147483647 w 164"/>
                <a:gd name="T29" fmla="*/ 2147483647 h 239"/>
                <a:gd name="T30" fmla="*/ 2147483647 w 164"/>
                <a:gd name="T31" fmla="*/ 2147483647 h 239"/>
                <a:gd name="T32" fmla="*/ 2147483647 w 164"/>
                <a:gd name="T33" fmla="*/ 2147483647 h 239"/>
                <a:gd name="T34" fmla="*/ 2147483647 w 164"/>
                <a:gd name="T35" fmla="*/ 2147483647 h 239"/>
                <a:gd name="T36" fmla="*/ 2147483647 w 164"/>
                <a:gd name="T37" fmla="*/ 2147483647 h 239"/>
                <a:gd name="T38" fmla="*/ 2147483647 w 164"/>
                <a:gd name="T39" fmla="*/ 2147483647 h 239"/>
                <a:gd name="T40" fmla="*/ 2147483647 w 164"/>
                <a:gd name="T41" fmla="*/ 2147483647 h 239"/>
                <a:gd name="T42" fmla="*/ 2147483647 w 164"/>
                <a:gd name="T43" fmla="*/ 2147483647 h 239"/>
                <a:gd name="T44" fmla="*/ 2147483647 w 164"/>
                <a:gd name="T45" fmla="*/ 2147483647 h 239"/>
                <a:gd name="T46" fmla="*/ 2147483647 w 164"/>
                <a:gd name="T47" fmla="*/ 2147483647 h 239"/>
                <a:gd name="T48" fmla="*/ 2147483647 w 164"/>
                <a:gd name="T49" fmla="*/ 2147483647 h 239"/>
                <a:gd name="T50" fmla="*/ 2147483647 w 164"/>
                <a:gd name="T51" fmla="*/ 2147483647 h 239"/>
                <a:gd name="T52" fmla="*/ 2147483647 w 164"/>
                <a:gd name="T53" fmla="*/ 2147483647 h 239"/>
                <a:gd name="T54" fmla="*/ 0 w 164"/>
                <a:gd name="T55" fmla="*/ 2147483647 h 239"/>
                <a:gd name="T56" fmla="*/ 2147483647 w 164"/>
                <a:gd name="T57" fmla="*/ 2147483647 h 239"/>
                <a:gd name="T58" fmla="*/ 2147483647 w 164"/>
                <a:gd name="T59" fmla="*/ 2147483647 h 239"/>
                <a:gd name="T60" fmla="*/ 2147483647 w 164"/>
                <a:gd name="T61" fmla="*/ 2147483647 h 239"/>
                <a:gd name="T62" fmla="*/ 2147483647 w 164"/>
                <a:gd name="T63" fmla="*/ 2147483647 h 239"/>
                <a:gd name="T64" fmla="*/ 2147483647 w 164"/>
                <a:gd name="T65" fmla="*/ 2147483647 h 239"/>
                <a:gd name="T66" fmla="*/ 2147483647 w 164"/>
                <a:gd name="T67" fmla="*/ 2147483647 h 239"/>
                <a:gd name="T68" fmla="*/ 2147483647 w 164"/>
                <a:gd name="T69" fmla="*/ 2147483647 h 239"/>
                <a:gd name="T70" fmla="*/ 2147483647 w 164"/>
                <a:gd name="T71" fmla="*/ 2147483647 h 239"/>
                <a:gd name="T72" fmla="*/ 2147483647 w 164"/>
                <a:gd name="T73" fmla="*/ 2147483647 h 239"/>
                <a:gd name="T74" fmla="*/ 2147483647 w 164"/>
                <a:gd name="T75" fmla="*/ 2147483647 h 239"/>
                <a:gd name="T76" fmla="*/ 2147483647 w 164"/>
                <a:gd name="T77" fmla="*/ 2147483647 h 239"/>
                <a:gd name="T78" fmla="*/ 2147483647 w 164"/>
                <a:gd name="T79" fmla="*/ 2147483647 h 239"/>
                <a:gd name="T80" fmla="*/ 2147483647 w 164"/>
                <a:gd name="T81" fmla="*/ 2147483647 h 239"/>
                <a:gd name="T82" fmla="*/ 2147483647 w 164"/>
                <a:gd name="T83" fmla="*/ 2147483647 h 239"/>
                <a:gd name="T84" fmla="*/ 2147483647 w 164"/>
                <a:gd name="T85" fmla="*/ 2147483647 h 239"/>
                <a:gd name="T86" fmla="*/ 2147483647 w 164"/>
                <a:gd name="T87" fmla="*/ 2147483647 h 239"/>
                <a:gd name="T88" fmla="*/ 2147483647 w 164"/>
                <a:gd name="T89" fmla="*/ 2147483647 h 239"/>
                <a:gd name="T90" fmla="*/ 2147483647 w 164"/>
                <a:gd name="T91" fmla="*/ 2147483647 h 239"/>
                <a:gd name="T92" fmla="*/ 2147483647 w 164"/>
                <a:gd name="T93" fmla="*/ 2147483647 h 239"/>
                <a:gd name="T94" fmla="*/ 2147483647 w 164"/>
                <a:gd name="T95" fmla="*/ 2147483647 h 239"/>
                <a:gd name="T96" fmla="*/ 2147483647 w 164"/>
                <a:gd name="T97" fmla="*/ 2147483647 h 239"/>
                <a:gd name="T98" fmla="*/ 2147483647 w 164"/>
                <a:gd name="T99" fmla="*/ 2147483647 h 239"/>
                <a:gd name="T100" fmla="*/ 2147483647 w 164"/>
                <a:gd name="T101" fmla="*/ 2147483647 h 239"/>
                <a:gd name="T102" fmla="*/ 2147483647 w 164"/>
                <a:gd name="T103" fmla="*/ 0 h 239"/>
                <a:gd name="T104" fmla="*/ 2147483647 w 164"/>
                <a:gd name="T105" fmla="*/ 0 h 239"/>
                <a:gd name="T106" fmla="*/ 2147483647 w 164"/>
                <a:gd name="T107" fmla="*/ 2147483647 h 239"/>
                <a:gd name="T108" fmla="*/ 2147483647 w 164"/>
                <a:gd name="T109" fmla="*/ 2147483647 h 2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239">
                  <a:moveTo>
                    <a:pt x="164" y="36"/>
                  </a:moveTo>
                  <a:lnTo>
                    <a:pt x="161" y="44"/>
                  </a:lnTo>
                  <a:lnTo>
                    <a:pt x="159" y="51"/>
                  </a:lnTo>
                  <a:lnTo>
                    <a:pt x="156" y="59"/>
                  </a:lnTo>
                  <a:lnTo>
                    <a:pt x="153" y="66"/>
                  </a:lnTo>
                  <a:lnTo>
                    <a:pt x="151" y="74"/>
                  </a:lnTo>
                  <a:lnTo>
                    <a:pt x="149" y="82"/>
                  </a:lnTo>
                  <a:lnTo>
                    <a:pt x="147" y="90"/>
                  </a:lnTo>
                  <a:lnTo>
                    <a:pt x="144" y="98"/>
                  </a:lnTo>
                  <a:lnTo>
                    <a:pt x="142" y="106"/>
                  </a:lnTo>
                  <a:lnTo>
                    <a:pt x="140" y="115"/>
                  </a:lnTo>
                  <a:lnTo>
                    <a:pt x="137" y="123"/>
                  </a:lnTo>
                  <a:lnTo>
                    <a:pt x="135" y="131"/>
                  </a:lnTo>
                  <a:lnTo>
                    <a:pt x="133" y="140"/>
                  </a:lnTo>
                  <a:lnTo>
                    <a:pt x="131" y="148"/>
                  </a:lnTo>
                  <a:lnTo>
                    <a:pt x="130" y="157"/>
                  </a:lnTo>
                  <a:lnTo>
                    <a:pt x="127" y="166"/>
                  </a:lnTo>
                  <a:lnTo>
                    <a:pt x="125" y="174"/>
                  </a:lnTo>
                  <a:lnTo>
                    <a:pt x="123" y="183"/>
                  </a:lnTo>
                  <a:lnTo>
                    <a:pt x="120" y="192"/>
                  </a:lnTo>
                  <a:lnTo>
                    <a:pt x="119" y="201"/>
                  </a:lnTo>
                  <a:lnTo>
                    <a:pt x="117" y="210"/>
                  </a:lnTo>
                  <a:lnTo>
                    <a:pt x="115" y="220"/>
                  </a:lnTo>
                  <a:lnTo>
                    <a:pt x="114" y="230"/>
                  </a:lnTo>
                  <a:lnTo>
                    <a:pt x="111" y="239"/>
                  </a:lnTo>
                  <a:lnTo>
                    <a:pt x="56" y="227"/>
                  </a:lnTo>
                  <a:lnTo>
                    <a:pt x="0" y="217"/>
                  </a:lnTo>
                  <a:lnTo>
                    <a:pt x="3" y="207"/>
                  </a:lnTo>
                  <a:lnTo>
                    <a:pt x="4" y="197"/>
                  </a:lnTo>
                  <a:lnTo>
                    <a:pt x="6" y="187"/>
                  </a:lnTo>
                  <a:lnTo>
                    <a:pt x="8" y="178"/>
                  </a:lnTo>
                  <a:lnTo>
                    <a:pt x="10" y="167"/>
                  </a:lnTo>
                  <a:lnTo>
                    <a:pt x="12" y="158"/>
                  </a:lnTo>
                  <a:lnTo>
                    <a:pt x="14" y="148"/>
                  </a:lnTo>
                  <a:lnTo>
                    <a:pt x="16" y="139"/>
                  </a:lnTo>
                  <a:lnTo>
                    <a:pt x="18" y="129"/>
                  </a:lnTo>
                  <a:lnTo>
                    <a:pt x="21" y="120"/>
                  </a:lnTo>
                  <a:lnTo>
                    <a:pt x="23" y="111"/>
                  </a:lnTo>
                  <a:lnTo>
                    <a:pt x="25" y="102"/>
                  </a:lnTo>
                  <a:lnTo>
                    <a:pt x="27" y="93"/>
                  </a:lnTo>
                  <a:lnTo>
                    <a:pt x="30" y="83"/>
                  </a:lnTo>
                  <a:lnTo>
                    <a:pt x="33" y="74"/>
                  </a:lnTo>
                  <a:lnTo>
                    <a:pt x="35" y="66"/>
                  </a:lnTo>
                  <a:lnTo>
                    <a:pt x="38" y="57"/>
                  </a:lnTo>
                  <a:lnTo>
                    <a:pt x="40" y="49"/>
                  </a:lnTo>
                  <a:lnTo>
                    <a:pt x="42" y="40"/>
                  </a:lnTo>
                  <a:lnTo>
                    <a:pt x="46" y="32"/>
                  </a:lnTo>
                  <a:lnTo>
                    <a:pt x="48" y="23"/>
                  </a:lnTo>
                  <a:lnTo>
                    <a:pt x="50" y="15"/>
                  </a:lnTo>
                  <a:lnTo>
                    <a:pt x="54" y="7"/>
                  </a:lnTo>
                  <a:lnTo>
                    <a:pt x="56" y="0"/>
                  </a:lnTo>
                  <a:lnTo>
                    <a:pt x="109" y="18"/>
                  </a:lnTo>
                  <a:lnTo>
                    <a:pt x="164" y="36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5" name="Freeform 8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3298825" y="3319463"/>
              <a:ext cx="160338" cy="249237"/>
            </a:xfrm>
            <a:custGeom>
              <a:avLst/>
              <a:gdLst>
                <a:gd name="T0" fmla="*/ 2147483647 w 507"/>
                <a:gd name="T1" fmla="*/ 2147483647 h 789"/>
                <a:gd name="T2" fmla="*/ 2147483647 w 507"/>
                <a:gd name="T3" fmla="*/ 2147483647 h 789"/>
                <a:gd name="T4" fmla="*/ 0 w 507"/>
                <a:gd name="T5" fmla="*/ 0 h 789"/>
                <a:gd name="T6" fmla="*/ 2147483647 w 507"/>
                <a:gd name="T7" fmla="*/ 2147483647 h 7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7" h="789">
                  <a:moveTo>
                    <a:pt x="169" y="789"/>
                  </a:moveTo>
                  <a:lnTo>
                    <a:pt x="507" y="56"/>
                  </a:lnTo>
                  <a:lnTo>
                    <a:pt x="0" y="0"/>
                  </a:lnTo>
                  <a:lnTo>
                    <a:pt x="169" y="789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6" name="Freeform 8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2452688" y="2835275"/>
              <a:ext cx="50800" cy="134938"/>
            </a:xfrm>
            <a:custGeom>
              <a:avLst/>
              <a:gdLst>
                <a:gd name="T0" fmla="*/ 2147483647 w 160"/>
                <a:gd name="T1" fmla="*/ 0 h 422"/>
                <a:gd name="T2" fmla="*/ 2147483647 w 160"/>
                <a:gd name="T3" fmla="*/ 2147483647 h 422"/>
                <a:gd name="T4" fmla="*/ 2147483647 w 160"/>
                <a:gd name="T5" fmla="*/ 2147483647 h 422"/>
                <a:gd name="T6" fmla="*/ 2147483647 w 160"/>
                <a:gd name="T7" fmla="*/ 2147483647 h 422"/>
                <a:gd name="T8" fmla="*/ 2147483647 w 160"/>
                <a:gd name="T9" fmla="*/ 2147483647 h 422"/>
                <a:gd name="T10" fmla="*/ 2147483647 w 160"/>
                <a:gd name="T11" fmla="*/ 2147483647 h 422"/>
                <a:gd name="T12" fmla="*/ 2147483647 w 160"/>
                <a:gd name="T13" fmla="*/ 2147483647 h 422"/>
                <a:gd name="T14" fmla="*/ 2147483647 w 160"/>
                <a:gd name="T15" fmla="*/ 2147483647 h 422"/>
                <a:gd name="T16" fmla="*/ 2147483647 w 160"/>
                <a:gd name="T17" fmla="*/ 2147483647 h 422"/>
                <a:gd name="T18" fmla="*/ 2147483647 w 160"/>
                <a:gd name="T19" fmla="*/ 2147483647 h 422"/>
                <a:gd name="T20" fmla="*/ 2147483647 w 160"/>
                <a:gd name="T21" fmla="*/ 2147483647 h 422"/>
                <a:gd name="T22" fmla="*/ 2147483647 w 160"/>
                <a:gd name="T23" fmla="*/ 2147483647 h 422"/>
                <a:gd name="T24" fmla="*/ 2147483647 w 160"/>
                <a:gd name="T25" fmla="*/ 2147483647 h 422"/>
                <a:gd name="T26" fmla="*/ 2147483647 w 160"/>
                <a:gd name="T27" fmla="*/ 2147483647 h 422"/>
                <a:gd name="T28" fmla="*/ 2147483647 w 160"/>
                <a:gd name="T29" fmla="*/ 2147483647 h 422"/>
                <a:gd name="T30" fmla="*/ 2147483647 w 160"/>
                <a:gd name="T31" fmla="*/ 2147483647 h 422"/>
                <a:gd name="T32" fmla="*/ 2147483647 w 160"/>
                <a:gd name="T33" fmla="*/ 2147483647 h 422"/>
                <a:gd name="T34" fmla="*/ 2147483647 w 160"/>
                <a:gd name="T35" fmla="*/ 2147483647 h 422"/>
                <a:gd name="T36" fmla="*/ 2147483647 w 160"/>
                <a:gd name="T37" fmla="*/ 2147483647 h 422"/>
                <a:gd name="T38" fmla="*/ 2147483647 w 160"/>
                <a:gd name="T39" fmla="*/ 2147483647 h 422"/>
                <a:gd name="T40" fmla="*/ 2147483647 w 160"/>
                <a:gd name="T41" fmla="*/ 2147483647 h 422"/>
                <a:gd name="T42" fmla="*/ 2147483647 w 160"/>
                <a:gd name="T43" fmla="*/ 2147483647 h 422"/>
                <a:gd name="T44" fmla="*/ 2147483647 w 160"/>
                <a:gd name="T45" fmla="*/ 2147483647 h 422"/>
                <a:gd name="T46" fmla="*/ 2147483647 w 160"/>
                <a:gd name="T47" fmla="*/ 2147483647 h 422"/>
                <a:gd name="T48" fmla="*/ 2147483647 w 160"/>
                <a:gd name="T49" fmla="*/ 2147483647 h 422"/>
                <a:gd name="T50" fmla="*/ 2147483647 w 160"/>
                <a:gd name="T51" fmla="*/ 2147483647 h 422"/>
                <a:gd name="T52" fmla="*/ 2147483647 w 160"/>
                <a:gd name="T53" fmla="*/ 2147483647 h 422"/>
                <a:gd name="T54" fmla="*/ 2147483647 w 160"/>
                <a:gd name="T55" fmla="*/ 2147483647 h 422"/>
                <a:gd name="T56" fmla="*/ 2147483647 w 160"/>
                <a:gd name="T57" fmla="*/ 2147483647 h 422"/>
                <a:gd name="T58" fmla="*/ 2147483647 w 160"/>
                <a:gd name="T59" fmla="*/ 2147483647 h 422"/>
                <a:gd name="T60" fmla="*/ 2147483647 w 160"/>
                <a:gd name="T61" fmla="*/ 2147483647 h 422"/>
                <a:gd name="T62" fmla="*/ 2147483647 w 160"/>
                <a:gd name="T63" fmla="*/ 2147483647 h 422"/>
                <a:gd name="T64" fmla="*/ 2147483647 w 160"/>
                <a:gd name="T65" fmla="*/ 2147483647 h 422"/>
                <a:gd name="T66" fmla="*/ 2147483647 w 160"/>
                <a:gd name="T67" fmla="*/ 2147483647 h 422"/>
                <a:gd name="T68" fmla="*/ 2147483647 w 160"/>
                <a:gd name="T69" fmla="*/ 2147483647 h 422"/>
                <a:gd name="T70" fmla="*/ 2147483647 w 160"/>
                <a:gd name="T71" fmla="*/ 2147483647 h 422"/>
                <a:gd name="T72" fmla="*/ 2147483647 w 160"/>
                <a:gd name="T73" fmla="*/ 2147483647 h 422"/>
                <a:gd name="T74" fmla="*/ 2147483647 w 160"/>
                <a:gd name="T75" fmla="*/ 2147483647 h 422"/>
                <a:gd name="T76" fmla="*/ 2147483647 w 160"/>
                <a:gd name="T77" fmla="*/ 2147483647 h 422"/>
                <a:gd name="T78" fmla="*/ 2147483647 w 160"/>
                <a:gd name="T79" fmla="*/ 2147483647 h 422"/>
                <a:gd name="T80" fmla="*/ 2147483647 w 160"/>
                <a:gd name="T81" fmla="*/ 2147483647 h 422"/>
                <a:gd name="T82" fmla="*/ 2147483647 w 160"/>
                <a:gd name="T83" fmla="*/ 2147483647 h 422"/>
                <a:gd name="T84" fmla="*/ 2147483647 w 160"/>
                <a:gd name="T85" fmla="*/ 2147483647 h 422"/>
                <a:gd name="T86" fmla="*/ 2147483647 w 160"/>
                <a:gd name="T87" fmla="*/ 2147483647 h 422"/>
                <a:gd name="T88" fmla="*/ 2147483647 w 160"/>
                <a:gd name="T89" fmla="*/ 2147483647 h 422"/>
                <a:gd name="T90" fmla="*/ 2147483647 w 160"/>
                <a:gd name="T91" fmla="*/ 2147483647 h 422"/>
                <a:gd name="T92" fmla="*/ 2147483647 w 160"/>
                <a:gd name="T93" fmla="*/ 2147483647 h 422"/>
                <a:gd name="T94" fmla="*/ 2147483647 w 160"/>
                <a:gd name="T95" fmla="*/ 2147483647 h 422"/>
                <a:gd name="T96" fmla="*/ 2147483647 w 160"/>
                <a:gd name="T97" fmla="*/ 2147483647 h 422"/>
                <a:gd name="T98" fmla="*/ 0 w 160"/>
                <a:gd name="T99" fmla="*/ 2147483647 h 422"/>
                <a:gd name="T100" fmla="*/ 0 w 160"/>
                <a:gd name="T101" fmla="*/ 2147483647 h 422"/>
                <a:gd name="T102" fmla="*/ 0 w 160"/>
                <a:gd name="T103" fmla="*/ 0 h 422"/>
                <a:gd name="T104" fmla="*/ 0 w 160"/>
                <a:gd name="T105" fmla="*/ 0 h 422"/>
                <a:gd name="T106" fmla="*/ 2147483647 w 160"/>
                <a:gd name="T107" fmla="*/ 0 h 422"/>
                <a:gd name="T108" fmla="*/ 2147483647 w 160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0" h="422">
                  <a:moveTo>
                    <a:pt x="113" y="0"/>
                  </a:moveTo>
                  <a:lnTo>
                    <a:pt x="113" y="19"/>
                  </a:lnTo>
                  <a:lnTo>
                    <a:pt x="113" y="38"/>
                  </a:lnTo>
                  <a:lnTo>
                    <a:pt x="115" y="58"/>
                  </a:lnTo>
                  <a:lnTo>
                    <a:pt x="115" y="76"/>
                  </a:lnTo>
                  <a:lnTo>
                    <a:pt x="116" y="95"/>
                  </a:lnTo>
                  <a:lnTo>
                    <a:pt x="117" y="112"/>
                  </a:lnTo>
                  <a:lnTo>
                    <a:pt x="118" y="130"/>
                  </a:lnTo>
                  <a:lnTo>
                    <a:pt x="119" y="148"/>
                  </a:lnTo>
                  <a:lnTo>
                    <a:pt x="120" y="165"/>
                  </a:lnTo>
                  <a:lnTo>
                    <a:pt x="122" y="182"/>
                  </a:lnTo>
                  <a:lnTo>
                    <a:pt x="124" y="198"/>
                  </a:lnTo>
                  <a:lnTo>
                    <a:pt x="126" y="215"/>
                  </a:lnTo>
                  <a:lnTo>
                    <a:pt x="128" y="231"/>
                  </a:lnTo>
                  <a:lnTo>
                    <a:pt x="130" y="247"/>
                  </a:lnTo>
                  <a:lnTo>
                    <a:pt x="133" y="263"/>
                  </a:lnTo>
                  <a:lnTo>
                    <a:pt x="135" y="278"/>
                  </a:lnTo>
                  <a:lnTo>
                    <a:pt x="137" y="292"/>
                  </a:lnTo>
                  <a:lnTo>
                    <a:pt x="141" y="307"/>
                  </a:lnTo>
                  <a:lnTo>
                    <a:pt x="143" y="322"/>
                  </a:lnTo>
                  <a:lnTo>
                    <a:pt x="146" y="337"/>
                  </a:lnTo>
                  <a:lnTo>
                    <a:pt x="150" y="350"/>
                  </a:lnTo>
                  <a:lnTo>
                    <a:pt x="153" y="364"/>
                  </a:lnTo>
                  <a:lnTo>
                    <a:pt x="157" y="377"/>
                  </a:lnTo>
                  <a:lnTo>
                    <a:pt x="160" y="391"/>
                  </a:lnTo>
                  <a:lnTo>
                    <a:pt x="105" y="406"/>
                  </a:lnTo>
                  <a:lnTo>
                    <a:pt x="51" y="422"/>
                  </a:lnTo>
                  <a:lnTo>
                    <a:pt x="47" y="407"/>
                  </a:lnTo>
                  <a:lnTo>
                    <a:pt x="43" y="393"/>
                  </a:lnTo>
                  <a:lnTo>
                    <a:pt x="40" y="377"/>
                  </a:lnTo>
                  <a:lnTo>
                    <a:pt x="36" y="363"/>
                  </a:lnTo>
                  <a:lnTo>
                    <a:pt x="33" y="348"/>
                  </a:lnTo>
                  <a:lnTo>
                    <a:pt x="29" y="332"/>
                  </a:lnTo>
                  <a:lnTo>
                    <a:pt x="26" y="316"/>
                  </a:lnTo>
                  <a:lnTo>
                    <a:pt x="23" y="299"/>
                  </a:lnTo>
                  <a:lnTo>
                    <a:pt x="20" y="283"/>
                  </a:lnTo>
                  <a:lnTo>
                    <a:pt x="18" y="266"/>
                  </a:lnTo>
                  <a:lnTo>
                    <a:pt x="16" y="249"/>
                  </a:lnTo>
                  <a:lnTo>
                    <a:pt x="14" y="232"/>
                  </a:lnTo>
                  <a:lnTo>
                    <a:pt x="11" y="214"/>
                  </a:lnTo>
                  <a:lnTo>
                    <a:pt x="9" y="196"/>
                  </a:lnTo>
                  <a:lnTo>
                    <a:pt x="8" y="178"/>
                  </a:lnTo>
                  <a:lnTo>
                    <a:pt x="6" y="160"/>
                  </a:lnTo>
                  <a:lnTo>
                    <a:pt x="5" y="140"/>
                  </a:lnTo>
                  <a:lnTo>
                    <a:pt x="3" y="121"/>
                  </a:lnTo>
                  <a:lnTo>
                    <a:pt x="2" y="102"/>
                  </a:lnTo>
                  <a:lnTo>
                    <a:pt x="1" y="83"/>
                  </a:lnTo>
                  <a:lnTo>
                    <a:pt x="1" y="62"/>
                  </a:lnTo>
                  <a:lnTo>
                    <a:pt x="0" y="42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7" name="Freeform 8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2468563" y="2959100"/>
              <a:ext cx="50800" cy="60325"/>
            </a:xfrm>
            <a:custGeom>
              <a:avLst/>
              <a:gdLst>
                <a:gd name="T0" fmla="*/ 2147483647 w 162"/>
                <a:gd name="T1" fmla="*/ 0 h 188"/>
                <a:gd name="T2" fmla="*/ 2147483647 w 162"/>
                <a:gd name="T3" fmla="*/ 2147483647 h 188"/>
                <a:gd name="T4" fmla="*/ 2147483647 w 162"/>
                <a:gd name="T5" fmla="*/ 2147483647 h 188"/>
                <a:gd name="T6" fmla="*/ 2147483647 w 162"/>
                <a:gd name="T7" fmla="*/ 2147483647 h 188"/>
                <a:gd name="T8" fmla="*/ 2147483647 w 162"/>
                <a:gd name="T9" fmla="*/ 2147483647 h 188"/>
                <a:gd name="T10" fmla="*/ 2147483647 w 162"/>
                <a:gd name="T11" fmla="*/ 2147483647 h 188"/>
                <a:gd name="T12" fmla="*/ 2147483647 w 162"/>
                <a:gd name="T13" fmla="*/ 2147483647 h 188"/>
                <a:gd name="T14" fmla="*/ 2147483647 w 162"/>
                <a:gd name="T15" fmla="*/ 2147483647 h 188"/>
                <a:gd name="T16" fmla="*/ 2147483647 w 162"/>
                <a:gd name="T17" fmla="*/ 2147483647 h 188"/>
                <a:gd name="T18" fmla="*/ 2147483647 w 162"/>
                <a:gd name="T19" fmla="*/ 2147483647 h 188"/>
                <a:gd name="T20" fmla="*/ 2147483647 w 162"/>
                <a:gd name="T21" fmla="*/ 2147483647 h 188"/>
                <a:gd name="T22" fmla="*/ 2147483647 w 162"/>
                <a:gd name="T23" fmla="*/ 2147483647 h 188"/>
                <a:gd name="T24" fmla="*/ 2147483647 w 162"/>
                <a:gd name="T25" fmla="*/ 2147483647 h 188"/>
                <a:gd name="T26" fmla="*/ 2147483647 w 162"/>
                <a:gd name="T27" fmla="*/ 2147483647 h 188"/>
                <a:gd name="T28" fmla="*/ 2147483647 w 162"/>
                <a:gd name="T29" fmla="*/ 2147483647 h 188"/>
                <a:gd name="T30" fmla="*/ 2147483647 w 162"/>
                <a:gd name="T31" fmla="*/ 2147483647 h 188"/>
                <a:gd name="T32" fmla="*/ 2147483647 w 162"/>
                <a:gd name="T33" fmla="*/ 2147483647 h 188"/>
                <a:gd name="T34" fmla="*/ 2147483647 w 162"/>
                <a:gd name="T35" fmla="*/ 2147483647 h 188"/>
                <a:gd name="T36" fmla="*/ 2147483647 w 162"/>
                <a:gd name="T37" fmla="*/ 2147483647 h 188"/>
                <a:gd name="T38" fmla="*/ 2147483647 w 162"/>
                <a:gd name="T39" fmla="*/ 2147483647 h 188"/>
                <a:gd name="T40" fmla="*/ 2147483647 w 162"/>
                <a:gd name="T41" fmla="*/ 2147483647 h 188"/>
                <a:gd name="T42" fmla="*/ 2147483647 w 162"/>
                <a:gd name="T43" fmla="*/ 2147483647 h 188"/>
                <a:gd name="T44" fmla="*/ 2147483647 w 162"/>
                <a:gd name="T45" fmla="*/ 2147483647 h 188"/>
                <a:gd name="T46" fmla="*/ 2147483647 w 162"/>
                <a:gd name="T47" fmla="*/ 2147483647 h 188"/>
                <a:gd name="T48" fmla="*/ 2147483647 w 162"/>
                <a:gd name="T49" fmla="*/ 2147483647 h 188"/>
                <a:gd name="T50" fmla="*/ 2147483647 w 162"/>
                <a:gd name="T51" fmla="*/ 2147483647 h 188"/>
                <a:gd name="T52" fmla="*/ 2147483647 w 162"/>
                <a:gd name="T53" fmla="*/ 2147483647 h 188"/>
                <a:gd name="T54" fmla="*/ 2147483647 w 162"/>
                <a:gd name="T55" fmla="*/ 2147483647 h 188"/>
                <a:gd name="T56" fmla="*/ 2147483647 w 162"/>
                <a:gd name="T57" fmla="*/ 2147483647 h 188"/>
                <a:gd name="T58" fmla="*/ 2147483647 w 162"/>
                <a:gd name="T59" fmla="*/ 2147483647 h 188"/>
                <a:gd name="T60" fmla="*/ 2147483647 w 162"/>
                <a:gd name="T61" fmla="*/ 2147483647 h 188"/>
                <a:gd name="T62" fmla="*/ 2147483647 w 162"/>
                <a:gd name="T63" fmla="*/ 2147483647 h 188"/>
                <a:gd name="T64" fmla="*/ 2147483647 w 162"/>
                <a:gd name="T65" fmla="*/ 2147483647 h 188"/>
                <a:gd name="T66" fmla="*/ 2147483647 w 162"/>
                <a:gd name="T67" fmla="*/ 2147483647 h 188"/>
                <a:gd name="T68" fmla="*/ 2147483647 w 162"/>
                <a:gd name="T69" fmla="*/ 2147483647 h 188"/>
                <a:gd name="T70" fmla="*/ 2147483647 w 162"/>
                <a:gd name="T71" fmla="*/ 2147483647 h 188"/>
                <a:gd name="T72" fmla="*/ 2147483647 w 162"/>
                <a:gd name="T73" fmla="*/ 2147483647 h 188"/>
                <a:gd name="T74" fmla="*/ 2147483647 w 162"/>
                <a:gd name="T75" fmla="*/ 2147483647 h 188"/>
                <a:gd name="T76" fmla="*/ 2147483647 w 162"/>
                <a:gd name="T77" fmla="*/ 2147483647 h 188"/>
                <a:gd name="T78" fmla="*/ 2147483647 w 162"/>
                <a:gd name="T79" fmla="*/ 2147483647 h 188"/>
                <a:gd name="T80" fmla="*/ 2147483647 w 162"/>
                <a:gd name="T81" fmla="*/ 2147483647 h 188"/>
                <a:gd name="T82" fmla="*/ 2147483647 w 162"/>
                <a:gd name="T83" fmla="*/ 2147483647 h 188"/>
                <a:gd name="T84" fmla="*/ 2147483647 w 162"/>
                <a:gd name="T85" fmla="*/ 2147483647 h 188"/>
                <a:gd name="T86" fmla="*/ 2147483647 w 162"/>
                <a:gd name="T87" fmla="*/ 2147483647 h 188"/>
                <a:gd name="T88" fmla="*/ 2147483647 w 162"/>
                <a:gd name="T89" fmla="*/ 2147483647 h 188"/>
                <a:gd name="T90" fmla="*/ 2147483647 w 162"/>
                <a:gd name="T91" fmla="*/ 2147483647 h 188"/>
                <a:gd name="T92" fmla="*/ 2147483647 w 162"/>
                <a:gd name="T93" fmla="*/ 2147483647 h 188"/>
                <a:gd name="T94" fmla="*/ 2147483647 w 162"/>
                <a:gd name="T95" fmla="*/ 2147483647 h 188"/>
                <a:gd name="T96" fmla="*/ 2147483647 w 162"/>
                <a:gd name="T97" fmla="*/ 2147483647 h 188"/>
                <a:gd name="T98" fmla="*/ 2147483647 w 162"/>
                <a:gd name="T99" fmla="*/ 2147483647 h 188"/>
                <a:gd name="T100" fmla="*/ 2147483647 w 162"/>
                <a:gd name="T101" fmla="*/ 2147483647 h 188"/>
                <a:gd name="T102" fmla="*/ 0 w 162"/>
                <a:gd name="T103" fmla="*/ 2147483647 h 188"/>
                <a:gd name="T104" fmla="*/ 0 w 162"/>
                <a:gd name="T105" fmla="*/ 2147483647 h 188"/>
                <a:gd name="T106" fmla="*/ 2147483647 w 162"/>
                <a:gd name="T107" fmla="*/ 2147483647 h 188"/>
                <a:gd name="T108" fmla="*/ 2147483647 w 162"/>
                <a:gd name="T109" fmla="*/ 0 h 1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2" h="188">
                  <a:moveTo>
                    <a:pt x="109" y="0"/>
                  </a:moveTo>
                  <a:lnTo>
                    <a:pt x="111" y="6"/>
                  </a:lnTo>
                  <a:lnTo>
                    <a:pt x="112" y="12"/>
                  </a:lnTo>
                  <a:lnTo>
                    <a:pt x="115" y="18"/>
                  </a:lnTo>
                  <a:lnTo>
                    <a:pt x="117" y="25"/>
                  </a:lnTo>
                  <a:lnTo>
                    <a:pt x="119" y="31"/>
                  </a:lnTo>
                  <a:lnTo>
                    <a:pt x="120" y="36"/>
                  </a:lnTo>
                  <a:lnTo>
                    <a:pt x="123" y="42"/>
                  </a:lnTo>
                  <a:lnTo>
                    <a:pt x="125" y="49"/>
                  </a:lnTo>
                  <a:lnTo>
                    <a:pt x="127" y="54"/>
                  </a:lnTo>
                  <a:lnTo>
                    <a:pt x="129" y="60"/>
                  </a:lnTo>
                  <a:lnTo>
                    <a:pt x="132" y="66"/>
                  </a:lnTo>
                  <a:lnTo>
                    <a:pt x="134" y="71"/>
                  </a:lnTo>
                  <a:lnTo>
                    <a:pt x="136" y="77"/>
                  </a:lnTo>
                  <a:lnTo>
                    <a:pt x="138" y="83"/>
                  </a:lnTo>
                  <a:lnTo>
                    <a:pt x="141" y="88"/>
                  </a:lnTo>
                  <a:lnTo>
                    <a:pt x="143" y="94"/>
                  </a:lnTo>
                  <a:lnTo>
                    <a:pt x="145" y="99"/>
                  </a:lnTo>
                  <a:lnTo>
                    <a:pt x="147" y="104"/>
                  </a:lnTo>
                  <a:lnTo>
                    <a:pt x="150" y="110"/>
                  </a:lnTo>
                  <a:lnTo>
                    <a:pt x="152" y="116"/>
                  </a:lnTo>
                  <a:lnTo>
                    <a:pt x="154" y="120"/>
                  </a:lnTo>
                  <a:lnTo>
                    <a:pt x="158" y="126"/>
                  </a:lnTo>
                  <a:lnTo>
                    <a:pt x="160" y="130"/>
                  </a:lnTo>
                  <a:lnTo>
                    <a:pt x="162" y="136"/>
                  </a:lnTo>
                  <a:lnTo>
                    <a:pt x="112" y="162"/>
                  </a:lnTo>
                  <a:lnTo>
                    <a:pt x="61" y="188"/>
                  </a:lnTo>
                  <a:lnTo>
                    <a:pt x="58" y="183"/>
                  </a:lnTo>
                  <a:lnTo>
                    <a:pt x="56" y="177"/>
                  </a:lnTo>
                  <a:lnTo>
                    <a:pt x="52" y="170"/>
                  </a:lnTo>
                  <a:lnTo>
                    <a:pt x="50" y="164"/>
                  </a:lnTo>
                  <a:lnTo>
                    <a:pt x="47" y="159"/>
                  </a:lnTo>
                  <a:lnTo>
                    <a:pt x="44" y="152"/>
                  </a:lnTo>
                  <a:lnTo>
                    <a:pt x="41" y="146"/>
                  </a:lnTo>
                  <a:lnTo>
                    <a:pt x="39" y="139"/>
                  </a:lnTo>
                  <a:lnTo>
                    <a:pt x="36" y="134"/>
                  </a:lnTo>
                  <a:lnTo>
                    <a:pt x="33" y="127"/>
                  </a:lnTo>
                  <a:lnTo>
                    <a:pt x="31" y="120"/>
                  </a:lnTo>
                  <a:lnTo>
                    <a:pt x="28" y="115"/>
                  </a:lnTo>
                  <a:lnTo>
                    <a:pt x="26" y="108"/>
                  </a:lnTo>
                  <a:lnTo>
                    <a:pt x="23" y="101"/>
                  </a:lnTo>
                  <a:lnTo>
                    <a:pt x="20" y="94"/>
                  </a:lnTo>
                  <a:lnTo>
                    <a:pt x="18" y="87"/>
                  </a:lnTo>
                  <a:lnTo>
                    <a:pt x="16" y="80"/>
                  </a:lnTo>
                  <a:lnTo>
                    <a:pt x="14" y="74"/>
                  </a:lnTo>
                  <a:lnTo>
                    <a:pt x="11" y="67"/>
                  </a:lnTo>
                  <a:lnTo>
                    <a:pt x="9" y="60"/>
                  </a:lnTo>
                  <a:lnTo>
                    <a:pt x="7" y="52"/>
                  </a:lnTo>
                  <a:lnTo>
                    <a:pt x="5" y="45"/>
                  </a:lnTo>
                  <a:lnTo>
                    <a:pt x="2" y="37"/>
                  </a:lnTo>
                  <a:lnTo>
                    <a:pt x="0" y="31"/>
                  </a:lnTo>
                  <a:lnTo>
                    <a:pt x="54" y="1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8" name="Freeform 8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2487613" y="3003550"/>
              <a:ext cx="53975" cy="55563"/>
            </a:xfrm>
            <a:custGeom>
              <a:avLst/>
              <a:gdLst>
                <a:gd name="T0" fmla="*/ 2147483647 w 170"/>
                <a:gd name="T1" fmla="*/ 0 h 177"/>
                <a:gd name="T2" fmla="*/ 2147483647 w 170"/>
                <a:gd name="T3" fmla="*/ 2147483647 h 177"/>
                <a:gd name="T4" fmla="*/ 2147483647 w 170"/>
                <a:gd name="T5" fmla="*/ 2147483647 h 177"/>
                <a:gd name="T6" fmla="*/ 2147483647 w 170"/>
                <a:gd name="T7" fmla="*/ 2147483647 h 177"/>
                <a:gd name="T8" fmla="*/ 2147483647 w 170"/>
                <a:gd name="T9" fmla="*/ 2147483647 h 177"/>
                <a:gd name="T10" fmla="*/ 2147483647 w 170"/>
                <a:gd name="T11" fmla="*/ 2147483647 h 177"/>
                <a:gd name="T12" fmla="*/ 2147483647 w 170"/>
                <a:gd name="T13" fmla="*/ 2147483647 h 177"/>
                <a:gd name="T14" fmla="*/ 2147483647 w 170"/>
                <a:gd name="T15" fmla="*/ 2147483647 h 177"/>
                <a:gd name="T16" fmla="*/ 2147483647 w 170"/>
                <a:gd name="T17" fmla="*/ 2147483647 h 177"/>
                <a:gd name="T18" fmla="*/ 2147483647 w 170"/>
                <a:gd name="T19" fmla="*/ 2147483647 h 177"/>
                <a:gd name="T20" fmla="*/ 2147483647 w 170"/>
                <a:gd name="T21" fmla="*/ 2147483647 h 177"/>
                <a:gd name="T22" fmla="*/ 2147483647 w 170"/>
                <a:gd name="T23" fmla="*/ 2147483647 h 177"/>
                <a:gd name="T24" fmla="*/ 2147483647 w 170"/>
                <a:gd name="T25" fmla="*/ 2147483647 h 177"/>
                <a:gd name="T26" fmla="*/ 2147483647 w 170"/>
                <a:gd name="T27" fmla="*/ 2147483647 h 177"/>
                <a:gd name="T28" fmla="*/ 2147483647 w 170"/>
                <a:gd name="T29" fmla="*/ 2147483647 h 177"/>
                <a:gd name="T30" fmla="*/ 2147483647 w 170"/>
                <a:gd name="T31" fmla="*/ 2147483647 h 177"/>
                <a:gd name="T32" fmla="*/ 2147483647 w 170"/>
                <a:gd name="T33" fmla="*/ 2147483647 h 177"/>
                <a:gd name="T34" fmla="*/ 2147483647 w 170"/>
                <a:gd name="T35" fmla="*/ 2147483647 h 177"/>
                <a:gd name="T36" fmla="*/ 2147483647 w 170"/>
                <a:gd name="T37" fmla="*/ 2147483647 h 177"/>
                <a:gd name="T38" fmla="*/ 2147483647 w 170"/>
                <a:gd name="T39" fmla="*/ 2147483647 h 177"/>
                <a:gd name="T40" fmla="*/ 2147483647 w 170"/>
                <a:gd name="T41" fmla="*/ 2147483647 h 177"/>
                <a:gd name="T42" fmla="*/ 2147483647 w 170"/>
                <a:gd name="T43" fmla="*/ 2147483647 h 177"/>
                <a:gd name="T44" fmla="*/ 2147483647 w 170"/>
                <a:gd name="T45" fmla="*/ 2147483647 h 177"/>
                <a:gd name="T46" fmla="*/ 2147483647 w 170"/>
                <a:gd name="T47" fmla="*/ 2147483647 h 177"/>
                <a:gd name="T48" fmla="*/ 2147483647 w 170"/>
                <a:gd name="T49" fmla="*/ 2147483647 h 177"/>
                <a:gd name="T50" fmla="*/ 2147483647 w 170"/>
                <a:gd name="T51" fmla="*/ 2147483647 h 177"/>
                <a:gd name="T52" fmla="*/ 2147483647 w 170"/>
                <a:gd name="T53" fmla="*/ 2147483647 h 177"/>
                <a:gd name="T54" fmla="*/ 2147483647 w 170"/>
                <a:gd name="T55" fmla="*/ 2147483647 h 177"/>
                <a:gd name="T56" fmla="*/ 2147483647 w 170"/>
                <a:gd name="T57" fmla="*/ 2147483647 h 177"/>
                <a:gd name="T58" fmla="*/ 2147483647 w 170"/>
                <a:gd name="T59" fmla="*/ 2147483647 h 177"/>
                <a:gd name="T60" fmla="*/ 2147483647 w 170"/>
                <a:gd name="T61" fmla="*/ 2147483647 h 177"/>
                <a:gd name="T62" fmla="*/ 2147483647 w 170"/>
                <a:gd name="T63" fmla="*/ 2147483647 h 177"/>
                <a:gd name="T64" fmla="*/ 2147483647 w 170"/>
                <a:gd name="T65" fmla="*/ 2147483647 h 177"/>
                <a:gd name="T66" fmla="*/ 2147483647 w 170"/>
                <a:gd name="T67" fmla="*/ 2147483647 h 177"/>
                <a:gd name="T68" fmla="*/ 2147483647 w 170"/>
                <a:gd name="T69" fmla="*/ 2147483647 h 177"/>
                <a:gd name="T70" fmla="*/ 2147483647 w 170"/>
                <a:gd name="T71" fmla="*/ 2147483647 h 177"/>
                <a:gd name="T72" fmla="*/ 2147483647 w 170"/>
                <a:gd name="T73" fmla="*/ 2147483647 h 177"/>
                <a:gd name="T74" fmla="*/ 2147483647 w 170"/>
                <a:gd name="T75" fmla="*/ 2147483647 h 177"/>
                <a:gd name="T76" fmla="*/ 2147483647 w 170"/>
                <a:gd name="T77" fmla="*/ 2147483647 h 177"/>
                <a:gd name="T78" fmla="*/ 2147483647 w 170"/>
                <a:gd name="T79" fmla="*/ 2147483647 h 177"/>
                <a:gd name="T80" fmla="*/ 2147483647 w 170"/>
                <a:gd name="T81" fmla="*/ 2147483647 h 177"/>
                <a:gd name="T82" fmla="*/ 2147483647 w 170"/>
                <a:gd name="T83" fmla="*/ 2147483647 h 177"/>
                <a:gd name="T84" fmla="*/ 2147483647 w 170"/>
                <a:gd name="T85" fmla="*/ 2147483647 h 177"/>
                <a:gd name="T86" fmla="*/ 2147483647 w 170"/>
                <a:gd name="T87" fmla="*/ 2147483647 h 177"/>
                <a:gd name="T88" fmla="*/ 2147483647 w 170"/>
                <a:gd name="T89" fmla="*/ 2147483647 h 177"/>
                <a:gd name="T90" fmla="*/ 2147483647 w 170"/>
                <a:gd name="T91" fmla="*/ 2147483647 h 177"/>
                <a:gd name="T92" fmla="*/ 2147483647 w 170"/>
                <a:gd name="T93" fmla="*/ 2147483647 h 177"/>
                <a:gd name="T94" fmla="*/ 2147483647 w 170"/>
                <a:gd name="T95" fmla="*/ 2147483647 h 177"/>
                <a:gd name="T96" fmla="*/ 2147483647 w 170"/>
                <a:gd name="T97" fmla="*/ 2147483647 h 177"/>
                <a:gd name="T98" fmla="*/ 2147483647 w 170"/>
                <a:gd name="T99" fmla="*/ 2147483647 h 177"/>
                <a:gd name="T100" fmla="*/ 2147483647 w 170"/>
                <a:gd name="T101" fmla="*/ 2147483647 h 177"/>
                <a:gd name="T102" fmla="*/ 0 w 170"/>
                <a:gd name="T103" fmla="*/ 2147483647 h 177"/>
                <a:gd name="T104" fmla="*/ 0 w 170"/>
                <a:gd name="T105" fmla="*/ 2147483647 h 177"/>
                <a:gd name="T106" fmla="*/ 2147483647 w 170"/>
                <a:gd name="T107" fmla="*/ 2147483647 h 177"/>
                <a:gd name="T108" fmla="*/ 2147483647 w 170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70" h="177">
                  <a:moveTo>
                    <a:pt x="101" y="0"/>
                  </a:moveTo>
                  <a:lnTo>
                    <a:pt x="103" y="5"/>
                  </a:lnTo>
                  <a:lnTo>
                    <a:pt x="107" y="10"/>
                  </a:lnTo>
                  <a:lnTo>
                    <a:pt x="109" y="15"/>
                  </a:lnTo>
                  <a:lnTo>
                    <a:pt x="111" y="19"/>
                  </a:lnTo>
                  <a:lnTo>
                    <a:pt x="115" y="24"/>
                  </a:lnTo>
                  <a:lnTo>
                    <a:pt x="117" y="28"/>
                  </a:lnTo>
                  <a:lnTo>
                    <a:pt x="119" y="33"/>
                  </a:lnTo>
                  <a:lnTo>
                    <a:pt x="123" y="37"/>
                  </a:lnTo>
                  <a:lnTo>
                    <a:pt x="125" y="42"/>
                  </a:lnTo>
                  <a:lnTo>
                    <a:pt x="128" y="47"/>
                  </a:lnTo>
                  <a:lnTo>
                    <a:pt x="131" y="51"/>
                  </a:lnTo>
                  <a:lnTo>
                    <a:pt x="134" y="56"/>
                  </a:lnTo>
                  <a:lnTo>
                    <a:pt x="136" y="60"/>
                  </a:lnTo>
                  <a:lnTo>
                    <a:pt x="140" y="65"/>
                  </a:lnTo>
                  <a:lnTo>
                    <a:pt x="142" y="68"/>
                  </a:lnTo>
                  <a:lnTo>
                    <a:pt x="145" y="73"/>
                  </a:lnTo>
                  <a:lnTo>
                    <a:pt x="149" y="77"/>
                  </a:lnTo>
                  <a:lnTo>
                    <a:pt x="151" y="81"/>
                  </a:lnTo>
                  <a:lnTo>
                    <a:pt x="154" y="85"/>
                  </a:lnTo>
                  <a:lnTo>
                    <a:pt x="158" y="89"/>
                  </a:lnTo>
                  <a:lnTo>
                    <a:pt x="161" y="93"/>
                  </a:lnTo>
                  <a:lnTo>
                    <a:pt x="164" y="96"/>
                  </a:lnTo>
                  <a:lnTo>
                    <a:pt x="167" y="101"/>
                  </a:lnTo>
                  <a:lnTo>
                    <a:pt x="170" y="104"/>
                  </a:lnTo>
                  <a:lnTo>
                    <a:pt x="127" y="141"/>
                  </a:lnTo>
                  <a:lnTo>
                    <a:pt x="83" y="177"/>
                  </a:lnTo>
                  <a:lnTo>
                    <a:pt x="80" y="172"/>
                  </a:lnTo>
                  <a:lnTo>
                    <a:pt x="75" y="168"/>
                  </a:lnTo>
                  <a:lnTo>
                    <a:pt x="72" y="163"/>
                  </a:lnTo>
                  <a:lnTo>
                    <a:pt x="68" y="159"/>
                  </a:lnTo>
                  <a:lnTo>
                    <a:pt x="65" y="153"/>
                  </a:lnTo>
                  <a:lnTo>
                    <a:pt x="60" y="149"/>
                  </a:lnTo>
                  <a:lnTo>
                    <a:pt x="57" y="144"/>
                  </a:lnTo>
                  <a:lnTo>
                    <a:pt x="54" y="138"/>
                  </a:lnTo>
                  <a:lnTo>
                    <a:pt x="50" y="134"/>
                  </a:lnTo>
                  <a:lnTo>
                    <a:pt x="47" y="128"/>
                  </a:lnTo>
                  <a:lnTo>
                    <a:pt x="43" y="124"/>
                  </a:lnTo>
                  <a:lnTo>
                    <a:pt x="40" y="118"/>
                  </a:lnTo>
                  <a:lnTo>
                    <a:pt x="37" y="113"/>
                  </a:lnTo>
                  <a:lnTo>
                    <a:pt x="33" y="108"/>
                  </a:lnTo>
                  <a:lnTo>
                    <a:pt x="30" y="102"/>
                  </a:lnTo>
                  <a:lnTo>
                    <a:pt x="26" y="98"/>
                  </a:lnTo>
                  <a:lnTo>
                    <a:pt x="23" y="92"/>
                  </a:lnTo>
                  <a:lnTo>
                    <a:pt x="20" y="86"/>
                  </a:lnTo>
                  <a:lnTo>
                    <a:pt x="16" y="81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7" y="64"/>
                  </a:lnTo>
                  <a:lnTo>
                    <a:pt x="4" y="58"/>
                  </a:lnTo>
                  <a:lnTo>
                    <a:pt x="0" y="52"/>
                  </a:lnTo>
                  <a:lnTo>
                    <a:pt x="51" y="2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79" name="Freeform 8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514600" y="3035300"/>
              <a:ext cx="84138" cy="77788"/>
            </a:xfrm>
            <a:custGeom>
              <a:avLst/>
              <a:gdLst>
                <a:gd name="T0" fmla="*/ 2147483647 w 265"/>
                <a:gd name="T1" fmla="*/ 0 h 241"/>
                <a:gd name="T2" fmla="*/ 2147483647 w 265"/>
                <a:gd name="T3" fmla="*/ 2147483647 h 241"/>
                <a:gd name="T4" fmla="*/ 2147483647 w 265"/>
                <a:gd name="T5" fmla="*/ 2147483647 h 241"/>
                <a:gd name="T6" fmla="*/ 2147483647 w 265"/>
                <a:gd name="T7" fmla="*/ 2147483647 h 241"/>
                <a:gd name="T8" fmla="*/ 2147483647 w 265"/>
                <a:gd name="T9" fmla="*/ 2147483647 h 241"/>
                <a:gd name="T10" fmla="*/ 2147483647 w 265"/>
                <a:gd name="T11" fmla="*/ 2147483647 h 241"/>
                <a:gd name="T12" fmla="*/ 2147483647 w 265"/>
                <a:gd name="T13" fmla="*/ 2147483647 h 241"/>
                <a:gd name="T14" fmla="*/ 2147483647 w 265"/>
                <a:gd name="T15" fmla="*/ 2147483647 h 241"/>
                <a:gd name="T16" fmla="*/ 2147483647 w 265"/>
                <a:gd name="T17" fmla="*/ 2147483647 h 241"/>
                <a:gd name="T18" fmla="*/ 2147483647 w 265"/>
                <a:gd name="T19" fmla="*/ 2147483647 h 241"/>
                <a:gd name="T20" fmla="*/ 2147483647 w 265"/>
                <a:gd name="T21" fmla="*/ 2147483647 h 241"/>
                <a:gd name="T22" fmla="*/ 2147483647 w 265"/>
                <a:gd name="T23" fmla="*/ 2147483647 h 241"/>
                <a:gd name="T24" fmla="*/ 2147483647 w 265"/>
                <a:gd name="T25" fmla="*/ 2147483647 h 241"/>
                <a:gd name="T26" fmla="*/ 2147483647 w 265"/>
                <a:gd name="T27" fmla="*/ 2147483647 h 241"/>
                <a:gd name="T28" fmla="*/ 2147483647 w 265"/>
                <a:gd name="T29" fmla="*/ 2147483647 h 241"/>
                <a:gd name="T30" fmla="*/ 2147483647 w 265"/>
                <a:gd name="T31" fmla="*/ 2147483647 h 241"/>
                <a:gd name="T32" fmla="*/ 2147483647 w 265"/>
                <a:gd name="T33" fmla="*/ 2147483647 h 241"/>
                <a:gd name="T34" fmla="*/ 2147483647 w 265"/>
                <a:gd name="T35" fmla="*/ 2147483647 h 241"/>
                <a:gd name="T36" fmla="*/ 2147483647 w 265"/>
                <a:gd name="T37" fmla="*/ 2147483647 h 241"/>
                <a:gd name="T38" fmla="*/ 2147483647 w 265"/>
                <a:gd name="T39" fmla="*/ 2147483647 h 241"/>
                <a:gd name="T40" fmla="*/ 2147483647 w 265"/>
                <a:gd name="T41" fmla="*/ 2147483647 h 241"/>
                <a:gd name="T42" fmla="*/ 2147483647 w 265"/>
                <a:gd name="T43" fmla="*/ 2147483647 h 241"/>
                <a:gd name="T44" fmla="*/ 2147483647 w 265"/>
                <a:gd name="T45" fmla="*/ 2147483647 h 241"/>
                <a:gd name="T46" fmla="*/ 2147483647 w 265"/>
                <a:gd name="T47" fmla="*/ 2147483647 h 241"/>
                <a:gd name="T48" fmla="*/ 2147483647 w 265"/>
                <a:gd name="T49" fmla="*/ 2147483647 h 241"/>
                <a:gd name="T50" fmla="*/ 2147483647 w 265"/>
                <a:gd name="T51" fmla="*/ 2147483647 h 241"/>
                <a:gd name="T52" fmla="*/ 2147483647 w 265"/>
                <a:gd name="T53" fmla="*/ 2147483647 h 241"/>
                <a:gd name="T54" fmla="*/ 2147483647 w 265"/>
                <a:gd name="T55" fmla="*/ 2147483647 h 241"/>
                <a:gd name="T56" fmla="*/ 2147483647 w 265"/>
                <a:gd name="T57" fmla="*/ 2147483647 h 241"/>
                <a:gd name="T58" fmla="*/ 2147483647 w 265"/>
                <a:gd name="T59" fmla="*/ 2147483647 h 241"/>
                <a:gd name="T60" fmla="*/ 2147483647 w 265"/>
                <a:gd name="T61" fmla="*/ 2147483647 h 241"/>
                <a:gd name="T62" fmla="*/ 2147483647 w 265"/>
                <a:gd name="T63" fmla="*/ 2147483647 h 241"/>
                <a:gd name="T64" fmla="*/ 2147483647 w 265"/>
                <a:gd name="T65" fmla="*/ 2147483647 h 241"/>
                <a:gd name="T66" fmla="*/ 2147483647 w 265"/>
                <a:gd name="T67" fmla="*/ 2147483647 h 241"/>
                <a:gd name="T68" fmla="*/ 2147483647 w 265"/>
                <a:gd name="T69" fmla="*/ 2147483647 h 241"/>
                <a:gd name="T70" fmla="*/ 2147483647 w 265"/>
                <a:gd name="T71" fmla="*/ 2147483647 h 241"/>
                <a:gd name="T72" fmla="*/ 2147483647 w 265"/>
                <a:gd name="T73" fmla="*/ 2147483647 h 241"/>
                <a:gd name="T74" fmla="*/ 2147483647 w 265"/>
                <a:gd name="T75" fmla="*/ 2147483647 h 241"/>
                <a:gd name="T76" fmla="*/ 2147483647 w 265"/>
                <a:gd name="T77" fmla="*/ 2147483647 h 241"/>
                <a:gd name="T78" fmla="*/ 2147483647 w 265"/>
                <a:gd name="T79" fmla="*/ 2147483647 h 241"/>
                <a:gd name="T80" fmla="*/ 2147483647 w 265"/>
                <a:gd name="T81" fmla="*/ 2147483647 h 241"/>
                <a:gd name="T82" fmla="*/ 2147483647 w 265"/>
                <a:gd name="T83" fmla="*/ 2147483647 h 241"/>
                <a:gd name="T84" fmla="*/ 2147483647 w 265"/>
                <a:gd name="T85" fmla="*/ 2147483647 h 241"/>
                <a:gd name="T86" fmla="*/ 2147483647 w 265"/>
                <a:gd name="T87" fmla="*/ 2147483647 h 241"/>
                <a:gd name="T88" fmla="*/ 2147483647 w 265"/>
                <a:gd name="T89" fmla="*/ 2147483647 h 241"/>
                <a:gd name="T90" fmla="*/ 2147483647 w 265"/>
                <a:gd name="T91" fmla="*/ 2147483647 h 241"/>
                <a:gd name="T92" fmla="*/ 2147483647 w 265"/>
                <a:gd name="T93" fmla="*/ 2147483647 h 241"/>
                <a:gd name="T94" fmla="*/ 2147483647 w 265"/>
                <a:gd name="T95" fmla="*/ 2147483647 h 241"/>
                <a:gd name="T96" fmla="*/ 2147483647 w 265"/>
                <a:gd name="T97" fmla="*/ 2147483647 h 241"/>
                <a:gd name="T98" fmla="*/ 2147483647 w 265"/>
                <a:gd name="T99" fmla="*/ 2147483647 h 241"/>
                <a:gd name="T100" fmla="*/ 2147483647 w 265"/>
                <a:gd name="T101" fmla="*/ 2147483647 h 241"/>
                <a:gd name="T102" fmla="*/ 0 w 265"/>
                <a:gd name="T103" fmla="*/ 2147483647 h 241"/>
                <a:gd name="T104" fmla="*/ 0 w 265"/>
                <a:gd name="T105" fmla="*/ 2147483647 h 241"/>
                <a:gd name="T106" fmla="*/ 2147483647 w 265"/>
                <a:gd name="T107" fmla="*/ 2147483647 h 241"/>
                <a:gd name="T108" fmla="*/ 2147483647 w 265"/>
                <a:gd name="T109" fmla="*/ 0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5" h="241">
                  <a:moveTo>
                    <a:pt x="87" y="0"/>
                  </a:moveTo>
                  <a:lnTo>
                    <a:pt x="94" y="8"/>
                  </a:lnTo>
                  <a:lnTo>
                    <a:pt x="100" y="15"/>
                  </a:lnTo>
                  <a:lnTo>
                    <a:pt x="107" y="23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7" y="43"/>
                  </a:lnTo>
                  <a:lnTo>
                    <a:pt x="134" y="50"/>
                  </a:lnTo>
                  <a:lnTo>
                    <a:pt x="142" y="56"/>
                  </a:lnTo>
                  <a:lnTo>
                    <a:pt x="149" y="63"/>
                  </a:lnTo>
                  <a:lnTo>
                    <a:pt x="155" y="68"/>
                  </a:lnTo>
                  <a:lnTo>
                    <a:pt x="163" y="74"/>
                  </a:lnTo>
                  <a:lnTo>
                    <a:pt x="170" y="81"/>
                  </a:lnTo>
                  <a:lnTo>
                    <a:pt x="178" y="87"/>
                  </a:lnTo>
                  <a:lnTo>
                    <a:pt x="186" y="91"/>
                  </a:lnTo>
                  <a:lnTo>
                    <a:pt x="193" y="97"/>
                  </a:lnTo>
                  <a:lnTo>
                    <a:pt x="201" y="102"/>
                  </a:lnTo>
                  <a:lnTo>
                    <a:pt x="209" y="107"/>
                  </a:lnTo>
                  <a:lnTo>
                    <a:pt x="217" y="113"/>
                  </a:lnTo>
                  <a:lnTo>
                    <a:pt x="225" y="117"/>
                  </a:lnTo>
                  <a:lnTo>
                    <a:pt x="233" y="122"/>
                  </a:lnTo>
                  <a:lnTo>
                    <a:pt x="240" y="126"/>
                  </a:lnTo>
                  <a:lnTo>
                    <a:pt x="248" y="131"/>
                  </a:lnTo>
                  <a:lnTo>
                    <a:pt x="257" y="135"/>
                  </a:lnTo>
                  <a:lnTo>
                    <a:pt x="265" y="140"/>
                  </a:lnTo>
                  <a:lnTo>
                    <a:pt x="240" y="190"/>
                  </a:lnTo>
                  <a:lnTo>
                    <a:pt x="214" y="241"/>
                  </a:lnTo>
                  <a:lnTo>
                    <a:pt x="204" y="236"/>
                  </a:lnTo>
                  <a:lnTo>
                    <a:pt x="194" y="231"/>
                  </a:lnTo>
                  <a:lnTo>
                    <a:pt x="185" y="225"/>
                  </a:lnTo>
                  <a:lnTo>
                    <a:pt x="175" y="219"/>
                  </a:lnTo>
                  <a:lnTo>
                    <a:pt x="166" y="214"/>
                  </a:lnTo>
                  <a:lnTo>
                    <a:pt x="155" y="208"/>
                  </a:lnTo>
                  <a:lnTo>
                    <a:pt x="146" y="202"/>
                  </a:lnTo>
                  <a:lnTo>
                    <a:pt x="136" y="197"/>
                  </a:lnTo>
                  <a:lnTo>
                    <a:pt x="127" y="190"/>
                  </a:lnTo>
                  <a:lnTo>
                    <a:pt x="118" y="183"/>
                  </a:lnTo>
                  <a:lnTo>
                    <a:pt x="109" y="176"/>
                  </a:lnTo>
                  <a:lnTo>
                    <a:pt x="100" y="169"/>
                  </a:lnTo>
                  <a:lnTo>
                    <a:pt x="91" y="163"/>
                  </a:lnTo>
                  <a:lnTo>
                    <a:pt x="82" y="156"/>
                  </a:lnTo>
                  <a:lnTo>
                    <a:pt x="74" y="148"/>
                  </a:lnTo>
                  <a:lnTo>
                    <a:pt x="65" y="140"/>
                  </a:lnTo>
                  <a:lnTo>
                    <a:pt x="57" y="133"/>
                  </a:lnTo>
                  <a:lnTo>
                    <a:pt x="48" y="125"/>
                  </a:lnTo>
                  <a:lnTo>
                    <a:pt x="40" y="116"/>
                  </a:lnTo>
                  <a:lnTo>
                    <a:pt x="32" y="108"/>
                  </a:lnTo>
                  <a:lnTo>
                    <a:pt x="24" y="100"/>
                  </a:lnTo>
                  <a:lnTo>
                    <a:pt x="16" y="91"/>
                  </a:lnTo>
                  <a:lnTo>
                    <a:pt x="8" y="82"/>
                  </a:lnTo>
                  <a:lnTo>
                    <a:pt x="0" y="73"/>
                  </a:lnTo>
                  <a:lnTo>
                    <a:pt x="44" y="37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0" name="Freeform 85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2581275" y="3079750"/>
              <a:ext cx="88900" cy="58738"/>
            </a:xfrm>
            <a:custGeom>
              <a:avLst/>
              <a:gdLst>
                <a:gd name="T0" fmla="*/ 2147483647 w 276"/>
                <a:gd name="T1" fmla="*/ 0 h 185"/>
                <a:gd name="T2" fmla="*/ 2147483647 w 276"/>
                <a:gd name="T3" fmla="*/ 2147483647 h 185"/>
                <a:gd name="T4" fmla="*/ 2147483647 w 276"/>
                <a:gd name="T5" fmla="*/ 2147483647 h 185"/>
                <a:gd name="T6" fmla="*/ 2147483647 w 276"/>
                <a:gd name="T7" fmla="*/ 2147483647 h 185"/>
                <a:gd name="T8" fmla="*/ 2147483647 w 276"/>
                <a:gd name="T9" fmla="*/ 2147483647 h 185"/>
                <a:gd name="T10" fmla="*/ 2147483647 w 276"/>
                <a:gd name="T11" fmla="*/ 2147483647 h 185"/>
                <a:gd name="T12" fmla="*/ 2147483647 w 276"/>
                <a:gd name="T13" fmla="*/ 2147483647 h 185"/>
                <a:gd name="T14" fmla="*/ 2147483647 w 276"/>
                <a:gd name="T15" fmla="*/ 2147483647 h 185"/>
                <a:gd name="T16" fmla="*/ 2147483647 w 276"/>
                <a:gd name="T17" fmla="*/ 2147483647 h 185"/>
                <a:gd name="T18" fmla="*/ 2147483647 w 276"/>
                <a:gd name="T19" fmla="*/ 2147483647 h 185"/>
                <a:gd name="T20" fmla="*/ 2147483647 w 276"/>
                <a:gd name="T21" fmla="*/ 2147483647 h 185"/>
                <a:gd name="T22" fmla="*/ 2147483647 w 276"/>
                <a:gd name="T23" fmla="*/ 2147483647 h 185"/>
                <a:gd name="T24" fmla="*/ 2147483647 w 276"/>
                <a:gd name="T25" fmla="*/ 2147483647 h 185"/>
                <a:gd name="T26" fmla="*/ 2147483647 w 276"/>
                <a:gd name="T27" fmla="*/ 2147483647 h 185"/>
                <a:gd name="T28" fmla="*/ 2147483647 w 276"/>
                <a:gd name="T29" fmla="*/ 2147483647 h 185"/>
                <a:gd name="T30" fmla="*/ 2147483647 w 276"/>
                <a:gd name="T31" fmla="*/ 2147483647 h 185"/>
                <a:gd name="T32" fmla="*/ 2147483647 w 276"/>
                <a:gd name="T33" fmla="*/ 2147483647 h 185"/>
                <a:gd name="T34" fmla="*/ 2147483647 w 276"/>
                <a:gd name="T35" fmla="*/ 2147483647 h 185"/>
                <a:gd name="T36" fmla="*/ 2147483647 w 276"/>
                <a:gd name="T37" fmla="*/ 2147483647 h 185"/>
                <a:gd name="T38" fmla="*/ 2147483647 w 276"/>
                <a:gd name="T39" fmla="*/ 2147483647 h 185"/>
                <a:gd name="T40" fmla="*/ 2147483647 w 276"/>
                <a:gd name="T41" fmla="*/ 2147483647 h 185"/>
                <a:gd name="T42" fmla="*/ 2147483647 w 276"/>
                <a:gd name="T43" fmla="*/ 2147483647 h 185"/>
                <a:gd name="T44" fmla="*/ 2147483647 w 276"/>
                <a:gd name="T45" fmla="*/ 2147483647 h 185"/>
                <a:gd name="T46" fmla="*/ 2147483647 w 276"/>
                <a:gd name="T47" fmla="*/ 2147483647 h 185"/>
                <a:gd name="T48" fmla="*/ 2147483647 w 276"/>
                <a:gd name="T49" fmla="*/ 2147483647 h 185"/>
                <a:gd name="T50" fmla="*/ 2147483647 w 276"/>
                <a:gd name="T51" fmla="*/ 2147483647 h 185"/>
                <a:gd name="T52" fmla="*/ 2147483647 w 276"/>
                <a:gd name="T53" fmla="*/ 2147483647 h 185"/>
                <a:gd name="T54" fmla="*/ 2147483647 w 276"/>
                <a:gd name="T55" fmla="*/ 2147483647 h 185"/>
                <a:gd name="T56" fmla="*/ 2147483647 w 276"/>
                <a:gd name="T57" fmla="*/ 2147483647 h 185"/>
                <a:gd name="T58" fmla="*/ 2147483647 w 276"/>
                <a:gd name="T59" fmla="*/ 2147483647 h 185"/>
                <a:gd name="T60" fmla="*/ 2147483647 w 276"/>
                <a:gd name="T61" fmla="*/ 2147483647 h 185"/>
                <a:gd name="T62" fmla="*/ 2147483647 w 276"/>
                <a:gd name="T63" fmla="*/ 2147483647 h 185"/>
                <a:gd name="T64" fmla="*/ 2147483647 w 276"/>
                <a:gd name="T65" fmla="*/ 2147483647 h 185"/>
                <a:gd name="T66" fmla="*/ 2147483647 w 276"/>
                <a:gd name="T67" fmla="*/ 2147483647 h 185"/>
                <a:gd name="T68" fmla="*/ 2147483647 w 276"/>
                <a:gd name="T69" fmla="*/ 2147483647 h 185"/>
                <a:gd name="T70" fmla="*/ 2147483647 w 276"/>
                <a:gd name="T71" fmla="*/ 2147483647 h 185"/>
                <a:gd name="T72" fmla="*/ 2147483647 w 276"/>
                <a:gd name="T73" fmla="*/ 2147483647 h 185"/>
                <a:gd name="T74" fmla="*/ 2147483647 w 276"/>
                <a:gd name="T75" fmla="*/ 2147483647 h 185"/>
                <a:gd name="T76" fmla="*/ 2147483647 w 276"/>
                <a:gd name="T77" fmla="*/ 2147483647 h 185"/>
                <a:gd name="T78" fmla="*/ 2147483647 w 276"/>
                <a:gd name="T79" fmla="*/ 2147483647 h 185"/>
                <a:gd name="T80" fmla="*/ 2147483647 w 276"/>
                <a:gd name="T81" fmla="*/ 2147483647 h 185"/>
                <a:gd name="T82" fmla="*/ 2147483647 w 276"/>
                <a:gd name="T83" fmla="*/ 2147483647 h 185"/>
                <a:gd name="T84" fmla="*/ 2147483647 w 276"/>
                <a:gd name="T85" fmla="*/ 2147483647 h 185"/>
                <a:gd name="T86" fmla="*/ 2147483647 w 276"/>
                <a:gd name="T87" fmla="*/ 2147483647 h 185"/>
                <a:gd name="T88" fmla="*/ 2147483647 w 276"/>
                <a:gd name="T89" fmla="*/ 2147483647 h 185"/>
                <a:gd name="T90" fmla="*/ 2147483647 w 276"/>
                <a:gd name="T91" fmla="*/ 2147483647 h 185"/>
                <a:gd name="T92" fmla="*/ 2147483647 w 276"/>
                <a:gd name="T93" fmla="*/ 2147483647 h 185"/>
                <a:gd name="T94" fmla="*/ 2147483647 w 276"/>
                <a:gd name="T95" fmla="*/ 2147483647 h 185"/>
                <a:gd name="T96" fmla="*/ 2147483647 w 276"/>
                <a:gd name="T97" fmla="*/ 2147483647 h 185"/>
                <a:gd name="T98" fmla="*/ 2147483647 w 276"/>
                <a:gd name="T99" fmla="*/ 2147483647 h 185"/>
                <a:gd name="T100" fmla="*/ 2147483647 w 276"/>
                <a:gd name="T101" fmla="*/ 2147483647 h 185"/>
                <a:gd name="T102" fmla="*/ 0 w 276"/>
                <a:gd name="T103" fmla="*/ 2147483647 h 185"/>
                <a:gd name="T104" fmla="*/ 0 w 276"/>
                <a:gd name="T105" fmla="*/ 2147483647 h 185"/>
                <a:gd name="T106" fmla="*/ 2147483647 w 276"/>
                <a:gd name="T107" fmla="*/ 2147483647 h 185"/>
                <a:gd name="T108" fmla="*/ 2147483647 w 276"/>
                <a:gd name="T109" fmla="*/ 0 h 18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6" h="185">
                  <a:moveTo>
                    <a:pt x="51" y="0"/>
                  </a:moveTo>
                  <a:lnTo>
                    <a:pt x="60" y="4"/>
                  </a:lnTo>
                  <a:lnTo>
                    <a:pt x="68" y="8"/>
                  </a:lnTo>
                  <a:lnTo>
                    <a:pt x="77" y="12"/>
                  </a:lnTo>
                  <a:lnTo>
                    <a:pt x="87" y="16"/>
                  </a:lnTo>
                  <a:lnTo>
                    <a:pt x="96" y="19"/>
                  </a:lnTo>
                  <a:lnTo>
                    <a:pt x="105" y="24"/>
                  </a:lnTo>
                  <a:lnTo>
                    <a:pt x="114" y="27"/>
                  </a:lnTo>
                  <a:lnTo>
                    <a:pt x="123" y="30"/>
                  </a:lnTo>
                  <a:lnTo>
                    <a:pt x="132" y="34"/>
                  </a:lnTo>
                  <a:lnTo>
                    <a:pt x="141" y="37"/>
                  </a:lnTo>
                  <a:lnTo>
                    <a:pt x="150" y="40"/>
                  </a:lnTo>
                  <a:lnTo>
                    <a:pt x="160" y="43"/>
                  </a:lnTo>
                  <a:lnTo>
                    <a:pt x="169" y="46"/>
                  </a:lnTo>
                  <a:lnTo>
                    <a:pt x="178" y="49"/>
                  </a:lnTo>
                  <a:lnTo>
                    <a:pt x="189" y="52"/>
                  </a:lnTo>
                  <a:lnTo>
                    <a:pt x="198" y="54"/>
                  </a:lnTo>
                  <a:lnTo>
                    <a:pt x="208" y="57"/>
                  </a:lnTo>
                  <a:lnTo>
                    <a:pt x="217" y="60"/>
                  </a:lnTo>
                  <a:lnTo>
                    <a:pt x="227" y="62"/>
                  </a:lnTo>
                  <a:lnTo>
                    <a:pt x="236" y="64"/>
                  </a:lnTo>
                  <a:lnTo>
                    <a:pt x="246" y="67"/>
                  </a:lnTo>
                  <a:lnTo>
                    <a:pt x="257" y="69"/>
                  </a:lnTo>
                  <a:lnTo>
                    <a:pt x="266" y="71"/>
                  </a:lnTo>
                  <a:lnTo>
                    <a:pt x="276" y="74"/>
                  </a:lnTo>
                  <a:lnTo>
                    <a:pt x="265" y="129"/>
                  </a:lnTo>
                  <a:lnTo>
                    <a:pt x="252" y="185"/>
                  </a:lnTo>
                  <a:lnTo>
                    <a:pt x="241" y="182"/>
                  </a:lnTo>
                  <a:lnTo>
                    <a:pt x="231" y="180"/>
                  </a:lnTo>
                  <a:lnTo>
                    <a:pt x="219" y="177"/>
                  </a:lnTo>
                  <a:lnTo>
                    <a:pt x="208" y="174"/>
                  </a:lnTo>
                  <a:lnTo>
                    <a:pt x="198" y="172"/>
                  </a:lnTo>
                  <a:lnTo>
                    <a:pt x="186" y="169"/>
                  </a:lnTo>
                  <a:lnTo>
                    <a:pt x="176" y="165"/>
                  </a:lnTo>
                  <a:lnTo>
                    <a:pt x="165" y="163"/>
                  </a:lnTo>
                  <a:lnTo>
                    <a:pt x="155" y="160"/>
                  </a:lnTo>
                  <a:lnTo>
                    <a:pt x="143" y="156"/>
                  </a:lnTo>
                  <a:lnTo>
                    <a:pt x="133" y="153"/>
                  </a:lnTo>
                  <a:lnTo>
                    <a:pt x="123" y="150"/>
                  </a:lnTo>
                  <a:lnTo>
                    <a:pt x="112" y="146"/>
                  </a:lnTo>
                  <a:lnTo>
                    <a:pt x="101" y="143"/>
                  </a:lnTo>
                  <a:lnTo>
                    <a:pt x="91" y="139"/>
                  </a:lnTo>
                  <a:lnTo>
                    <a:pt x="81" y="136"/>
                  </a:lnTo>
                  <a:lnTo>
                    <a:pt x="71" y="131"/>
                  </a:lnTo>
                  <a:lnTo>
                    <a:pt x="60" y="128"/>
                  </a:lnTo>
                  <a:lnTo>
                    <a:pt x="50" y="123"/>
                  </a:lnTo>
                  <a:lnTo>
                    <a:pt x="40" y="119"/>
                  </a:lnTo>
                  <a:lnTo>
                    <a:pt x="30" y="114"/>
                  </a:lnTo>
                  <a:lnTo>
                    <a:pt x="20" y="110"/>
                  </a:lnTo>
                  <a:lnTo>
                    <a:pt x="11" y="105"/>
                  </a:lnTo>
                  <a:lnTo>
                    <a:pt x="0" y="101"/>
                  </a:lnTo>
                  <a:lnTo>
                    <a:pt x="26" y="5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1" name="Freeform 86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2662238" y="3103563"/>
              <a:ext cx="171450" cy="60325"/>
            </a:xfrm>
            <a:custGeom>
              <a:avLst/>
              <a:gdLst>
                <a:gd name="T0" fmla="*/ 2147483647 w 542"/>
                <a:gd name="T1" fmla="*/ 0 h 189"/>
                <a:gd name="T2" fmla="*/ 2147483647 w 542"/>
                <a:gd name="T3" fmla="*/ 2147483647 h 189"/>
                <a:gd name="T4" fmla="*/ 2147483647 w 542"/>
                <a:gd name="T5" fmla="*/ 2147483647 h 189"/>
                <a:gd name="T6" fmla="*/ 2147483647 w 542"/>
                <a:gd name="T7" fmla="*/ 2147483647 h 189"/>
                <a:gd name="T8" fmla="*/ 2147483647 w 542"/>
                <a:gd name="T9" fmla="*/ 2147483647 h 189"/>
                <a:gd name="T10" fmla="*/ 2147483647 w 542"/>
                <a:gd name="T11" fmla="*/ 2147483647 h 189"/>
                <a:gd name="T12" fmla="*/ 2147483647 w 542"/>
                <a:gd name="T13" fmla="*/ 2147483647 h 189"/>
                <a:gd name="T14" fmla="*/ 2147483647 w 542"/>
                <a:gd name="T15" fmla="*/ 2147483647 h 189"/>
                <a:gd name="T16" fmla="*/ 2147483647 w 542"/>
                <a:gd name="T17" fmla="*/ 2147483647 h 189"/>
                <a:gd name="T18" fmla="*/ 2147483647 w 542"/>
                <a:gd name="T19" fmla="*/ 2147483647 h 189"/>
                <a:gd name="T20" fmla="*/ 2147483647 w 542"/>
                <a:gd name="T21" fmla="*/ 2147483647 h 189"/>
                <a:gd name="T22" fmla="*/ 2147483647 w 542"/>
                <a:gd name="T23" fmla="*/ 2147483647 h 189"/>
                <a:gd name="T24" fmla="*/ 2147483647 w 542"/>
                <a:gd name="T25" fmla="*/ 2147483647 h 189"/>
                <a:gd name="T26" fmla="*/ 2147483647 w 542"/>
                <a:gd name="T27" fmla="*/ 2147483647 h 189"/>
                <a:gd name="T28" fmla="*/ 2147483647 w 542"/>
                <a:gd name="T29" fmla="*/ 2147483647 h 189"/>
                <a:gd name="T30" fmla="*/ 2147483647 w 542"/>
                <a:gd name="T31" fmla="*/ 2147483647 h 189"/>
                <a:gd name="T32" fmla="*/ 2147483647 w 542"/>
                <a:gd name="T33" fmla="*/ 2147483647 h 189"/>
                <a:gd name="T34" fmla="*/ 2147483647 w 542"/>
                <a:gd name="T35" fmla="*/ 2147483647 h 189"/>
                <a:gd name="T36" fmla="*/ 2147483647 w 542"/>
                <a:gd name="T37" fmla="*/ 2147483647 h 189"/>
                <a:gd name="T38" fmla="*/ 2147483647 w 542"/>
                <a:gd name="T39" fmla="*/ 2147483647 h 189"/>
                <a:gd name="T40" fmla="*/ 2147483647 w 542"/>
                <a:gd name="T41" fmla="*/ 2147483647 h 189"/>
                <a:gd name="T42" fmla="*/ 2147483647 w 542"/>
                <a:gd name="T43" fmla="*/ 2147483647 h 189"/>
                <a:gd name="T44" fmla="*/ 2147483647 w 542"/>
                <a:gd name="T45" fmla="*/ 2147483647 h 189"/>
                <a:gd name="T46" fmla="*/ 2147483647 w 542"/>
                <a:gd name="T47" fmla="*/ 2147483647 h 189"/>
                <a:gd name="T48" fmla="*/ 2147483647 w 542"/>
                <a:gd name="T49" fmla="*/ 2147483647 h 189"/>
                <a:gd name="T50" fmla="*/ 2147483647 w 542"/>
                <a:gd name="T51" fmla="*/ 2147483647 h 189"/>
                <a:gd name="T52" fmla="*/ 2147483647 w 542"/>
                <a:gd name="T53" fmla="*/ 2147483647 h 189"/>
                <a:gd name="T54" fmla="*/ 2147483647 w 542"/>
                <a:gd name="T55" fmla="*/ 2147483647 h 189"/>
                <a:gd name="T56" fmla="*/ 2147483647 w 542"/>
                <a:gd name="T57" fmla="*/ 2147483647 h 189"/>
                <a:gd name="T58" fmla="*/ 2147483647 w 542"/>
                <a:gd name="T59" fmla="*/ 2147483647 h 189"/>
                <a:gd name="T60" fmla="*/ 2147483647 w 542"/>
                <a:gd name="T61" fmla="*/ 2147483647 h 189"/>
                <a:gd name="T62" fmla="*/ 2147483647 w 542"/>
                <a:gd name="T63" fmla="*/ 2147483647 h 189"/>
                <a:gd name="T64" fmla="*/ 2147483647 w 542"/>
                <a:gd name="T65" fmla="*/ 2147483647 h 189"/>
                <a:gd name="T66" fmla="*/ 2147483647 w 542"/>
                <a:gd name="T67" fmla="*/ 2147483647 h 189"/>
                <a:gd name="T68" fmla="*/ 2147483647 w 542"/>
                <a:gd name="T69" fmla="*/ 2147483647 h 189"/>
                <a:gd name="T70" fmla="*/ 2147483647 w 542"/>
                <a:gd name="T71" fmla="*/ 2147483647 h 189"/>
                <a:gd name="T72" fmla="*/ 2147483647 w 542"/>
                <a:gd name="T73" fmla="*/ 2147483647 h 189"/>
                <a:gd name="T74" fmla="*/ 2147483647 w 542"/>
                <a:gd name="T75" fmla="*/ 2147483647 h 189"/>
                <a:gd name="T76" fmla="*/ 2147483647 w 542"/>
                <a:gd name="T77" fmla="*/ 2147483647 h 189"/>
                <a:gd name="T78" fmla="*/ 2147483647 w 542"/>
                <a:gd name="T79" fmla="*/ 2147483647 h 189"/>
                <a:gd name="T80" fmla="*/ 2147483647 w 542"/>
                <a:gd name="T81" fmla="*/ 2147483647 h 189"/>
                <a:gd name="T82" fmla="*/ 2147483647 w 542"/>
                <a:gd name="T83" fmla="*/ 2147483647 h 189"/>
                <a:gd name="T84" fmla="*/ 2147483647 w 542"/>
                <a:gd name="T85" fmla="*/ 2147483647 h 189"/>
                <a:gd name="T86" fmla="*/ 2147483647 w 542"/>
                <a:gd name="T87" fmla="*/ 2147483647 h 189"/>
                <a:gd name="T88" fmla="*/ 2147483647 w 542"/>
                <a:gd name="T89" fmla="*/ 2147483647 h 189"/>
                <a:gd name="T90" fmla="*/ 2147483647 w 542"/>
                <a:gd name="T91" fmla="*/ 2147483647 h 189"/>
                <a:gd name="T92" fmla="*/ 2147483647 w 542"/>
                <a:gd name="T93" fmla="*/ 2147483647 h 189"/>
                <a:gd name="T94" fmla="*/ 2147483647 w 542"/>
                <a:gd name="T95" fmla="*/ 2147483647 h 189"/>
                <a:gd name="T96" fmla="*/ 2147483647 w 542"/>
                <a:gd name="T97" fmla="*/ 2147483647 h 189"/>
                <a:gd name="T98" fmla="*/ 2147483647 w 542"/>
                <a:gd name="T99" fmla="*/ 2147483647 h 189"/>
                <a:gd name="T100" fmla="*/ 2147483647 w 542"/>
                <a:gd name="T101" fmla="*/ 2147483647 h 189"/>
                <a:gd name="T102" fmla="*/ 0 w 542"/>
                <a:gd name="T103" fmla="*/ 2147483647 h 189"/>
                <a:gd name="T104" fmla="*/ 0 w 542"/>
                <a:gd name="T105" fmla="*/ 2147483647 h 189"/>
                <a:gd name="T106" fmla="*/ 2147483647 w 542"/>
                <a:gd name="T107" fmla="*/ 2147483647 h 189"/>
                <a:gd name="T108" fmla="*/ 2147483647 w 542"/>
                <a:gd name="T109" fmla="*/ 0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42" h="189">
                  <a:moveTo>
                    <a:pt x="24" y="0"/>
                  </a:moveTo>
                  <a:lnTo>
                    <a:pt x="45" y="4"/>
                  </a:lnTo>
                  <a:lnTo>
                    <a:pt x="66" y="9"/>
                  </a:lnTo>
                  <a:lnTo>
                    <a:pt x="87" y="12"/>
                  </a:lnTo>
                  <a:lnTo>
                    <a:pt x="109" y="15"/>
                  </a:lnTo>
                  <a:lnTo>
                    <a:pt x="131" y="19"/>
                  </a:lnTo>
                  <a:lnTo>
                    <a:pt x="152" y="22"/>
                  </a:lnTo>
                  <a:lnTo>
                    <a:pt x="174" y="26"/>
                  </a:lnTo>
                  <a:lnTo>
                    <a:pt x="195" y="29"/>
                  </a:lnTo>
                  <a:lnTo>
                    <a:pt x="218" y="31"/>
                  </a:lnTo>
                  <a:lnTo>
                    <a:pt x="239" y="35"/>
                  </a:lnTo>
                  <a:lnTo>
                    <a:pt x="261" y="37"/>
                  </a:lnTo>
                  <a:lnTo>
                    <a:pt x="284" y="40"/>
                  </a:lnTo>
                  <a:lnTo>
                    <a:pt x="305" y="43"/>
                  </a:lnTo>
                  <a:lnTo>
                    <a:pt x="327" y="46"/>
                  </a:lnTo>
                  <a:lnTo>
                    <a:pt x="348" y="48"/>
                  </a:lnTo>
                  <a:lnTo>
                    <a:pt x="371" y="51"/>
                  </a:lnTo>
                  <a:lnTo>
                    <a:pt x="392" y="54"/>
                  </a:lnTo>
                  <a:lnTo>
                    <a:pt x="414" y="56"/>
                  </a:lnTo>
                  <a:lnTo>
                    <a:pt x="436" y="60"/>
                  </a:lnTo>
                  <a:lnTo>
                    <a:pt x="457" y="63"/>
                  </a:lnTo>
                  <a:lnTo>
                    <a:pt x="479" y="66"/>
                  </a:lnTo>
                  <a:lnTo>
                    <a:pt x="500" y="70"/>
                  </a:lnTo>
                  <a:lnTo>
                    <a:pt x="521" y="73"/>
                  </a:lnTo>
                  <a:lnTo>
                    <a:pt x="542" y="77"/>
                  </a:lnTo>
                  <a:lnTo>
                    <a:pt x="532" y="132"/>
                  </a:lnTo>
                  <a:lnTo>
                    <a:pt x="521" y="189"/>
                  </a:lnTo>
                  <a:lnTo>
                    <a:pt x="499" y="186"/>
                  </a:lnTo>
                  <a:lnTo>
                    <a:pt x="479" y="181"/>
                  </a:lnTo>
                  <a:lnTo>
                    <a:pt x="457" y="178"/>
                  </a:lnTo>
                  <a:lnTo>
                    <a:pt x="436" y="174"/>
                  </a:lnTo>
                  <a:lnTo>
                    <a:pt x="414" y="172"/>
                  </a:lnTo>
                  <a:lnTo>
                    <a:pt x="391" y="169"/>
                  </a:lnTo>
                  <a:lnTo>
                    <a:pt x="370" y="165"/>
                  </a:lnTo>
                  <a:lnTo>
                    <a:pt x="348" y="163"/>
                  </a:lnTo>
                  <a:lnTo>
                    <a:pt x="327" y="159"/>
                  </a:lnTo>
                  <a:lnTo>
                    <a:pt x="304" y="157"/>
                  </a:lnTo>
                  <a:lnTo>
                    <a:pt x="282" y="154"/>
                  </a:lnTo>
                  <a:lnTo>
                    <a:pt x="261" y="152"/>
                  </a:lnTo>
                  <a:lnTo>
                    <a:pt x="238" y="149"/>
                  </a:lnTo>
                  <a:lnTo>
                    <a:pt x="217" y="146"/>
                  </a:lnTo>
                  <a:lnTo>
                    <a:pt x="194" y="144"/>
                  </a:lnTo>
                  <a:lnTo>
                    <a:pt x="172" y="140"/>
                  </a:lnTo>
                  <a:lnTo>
                    <a:pt x="151" y="137"/>
                  </a:lnTo>
                  <a:lnTo>
                    <a:pt x="129" y="133"/>
                  </a:lnTo>
                  <a:lnTo>
                    <a:pt x="107" y="130"/>
                  </a:lnTo>
                  <a:lnTo>
                    <a:pt x="85" y="127"/>
                  </a:lnTo>
                  <a:lnTo>
                    <a:pt x="64" y="123"/>
                  </a:lnTo>
                  <a:lnTo>
                    <a:pt x="42" y="120"/>
                  </a:lnTo>
                  <a:lnTo>
                    <a:pt x="22" y="115"/>
                  </a:lnTo>
                  <a:lnTo>
                    <a:pt x="0" y="111"/>
                  </a:lnTo>
                  <a:lnTo>
                    <a:pt x="13" y="5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2" name="Freeform 87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827338" y="3128963"/>
              <a:ext cx="85725" cy="55562"/>
            </a:xfrm>
            <a:custGeom>
              <a:avLst/>
              <a:gdLst>
                <a:gd name="T0" fmla="*/ 2147483647 w 272"/>
                <a:gd name="T1" fmla="*/ 0 h 177"/>
                <a:gd name="T2" fmla="*/ 2147483647 w 272"/>
                <a:gd name="T3" fmla="*/ 2147483647 h 177"/>
                <a:gd name="T4" fmla="*/ 2147483647 w 272"/>
                <a:gd name="T5" fmla="*/ 2147483647 h 177"/>
                <a:gd name="T6" fmla="*/ 2147483647 w 272"/>
                <a:gd name="T7" fmla="*/ 2147483647 h 177"/>
                <a:gd name="T8" fmla="*/ 2147483647 w 272"/>
                <a:gd name="T9" fmla="*/ 2147483647 h 177"/>
                <a:gd name="T10" fmla="*/ 2147483647 w 272"/>
                <a:gd name="T11" fmla="*/ 2147483647 h 177"/>
                <a:gd name="T12" fmla="*/ 2147483647 w 272"/>
                <a:gd name="T13" fmla="*/ 2147483647 h 177"/>
                <a:gd name="T14" fmla="*/ 2147483647 w 272"/>
                <a:gd name="T15" fmla="*/ 2147483647 h 177"/>
                <a:gd name="T16" fmla="*/ 2147483647 w 272"/>
                <a:gd name="T17" fmla="*/ 2147483647 h 177"/>
                <a:gd name="T18" fmla="*/ 2147483647 w 272"/>
                <a:gd name="T19" fmla="*/ 2147483647 h 177"/>
                <a:gd name="T20" fmla="*/ 2147483647 w 272"/>
                <a:gd name="T21" fmla="*/ 2147483647 h 177"/>
                <a:gd name="T22" fmla="*/ 2147483647 w 272"/>
                <a:gd name="T23" fmla="*/ 2147483647 h 177"/>
                <a:gd name="T24" fmla="*/ 2147483647 w 272"/>
                <a:gd name="T25" fmla="*/ 2147483647 h 177"/>
                <a:gd name="T26" fmla="*/ 2147483647 w 272"/>
                <a:gd name="T27" fmla="*/ 2147483647 h 177"/>
                <a:gd name="T28" fmla="*/ 2147483647 w 272"/>
                <a:gd name="T29" fmla="*/ 2147483647 h 177"/>
                <a:gd name="T30" fmla="*/ 2147483647 w 272"/>
                <a:gd name="T31" fmla="*/ 2147483647 h 177"/>
                <a:gd name="T32" fmla="*/ 2147483647 w 272"/>
                <a:gd name="T33" fmla="*/ 2147483647 h 177"/>
                <a:gd name="T34" fmla="*/ 2147483647 w 272"/>
                <a:gd name="T35" fmla="*/ 2147483647 h 177"/>
                <a:gd name="T36" fmla="*/ 2147483647 w 272"/>
                <a:gd name="T37" fmla="*/ 2147483647 h 177"/>
                <a:gd name="T38" fmla="*/ 2147483647 w 272"/>
                <a:gd name="T39" fmla="*/ 2147483647 h 177"/>
                <a:gd name="T40" fmla="*/ 2147483647 w 272"/>
                <a:gd name="T41" fmla="*/ 2147483647 h 177"/>
                <a:gd name="T42" fmla="*/ 2147483647 w 272"/>
                <a:gd name="T43" fmla="*/ 2147483647 h 177"/>
                <a:gd name="T44" fmla="*/ 2147483647 w 272"/>
                <a:gd name="T45" fmla="*/ 2147483647 h 177"/>
                <a:gd name="T46" fmla="*/ 2147483647 w 272"/>
                <a:gd name="T47" fmla="*/ 2147483647 h 177"/>
                <a:gd name="T48" fmla="*/ 2147483647 w 272"/>
                <a:gd name="T49" fmla="*/ 2147483647 h 177"/>
                <a:gd name="T50" fmla="*/ 2147483647 w 272"/>
                <a:gd name="T51" fmla="*/ 2147483647 h 177"/>
                <a:gd name="T52" fmla="*/ 2147483647 w 272"/>
                <a:gd name="T53" fmla="*/ 2147483647 h 177"/>
                <a:gd name="T54" fmla="*/ 2147483647 w 272"/>
                <a:gd name="T55" fmla="*/ 2147483647 h 177"/>
                <a:gd name="T56" fmla="*/ 2147483647 w 272"/>
                <a:gd name="T57" fmla="*/ 2147483647 h 177"/>
                <a:gd name="T58" fmla="*/ 2147483647 w 272"/>
                <a:gd name="T59" fmla="*/ 2147483647 h 177"/>
                <a:gd name="T60" fmla="*/ 2147483647 w 272"/>
                <a:gd name="T61" fmla="*/ 2147483647 h 177"/>
                <a:gd name="T62" fmla="*/ 2147483647 w 272"/>
                <a:gd name="T63" fmla="*/ 2147483647 h 177"/>
                <a:gd name="T64" fmla="*/ 2147483647 w 272"/>
                <a:gd name="T65" fmla="*/ 2147483647 h 177"/>
                <a:gd name="T66" fmla="*/ 2147483647 w 272"/>
                <a:gd name="T67" fmla="*/ 2147483647 h 177"/>
                <a:gd name="T68" fmla="*/ 2147483647 w 272"/>
                <a:gd name="T69" fmla="*/ 2147483647 h 177"/>
                <a:gd name="T70" fmla="*/ 2147483647 w 272"/>
                <a:gd name="T71" fmla="*/ 2147483647 h 177"/>
                <a:gd name="T72" fmla="*/ 2147483647 w 272"/>
                <a:gd name="T73" fmla="*/ 2147483647 h 177"/>
                <a:gd name="T74" fmla="*/ 2147483647 w 272"/>
                <a:gd name="T75" fmla="*/ 2147483647 h 177"/>
                <a:gd name="T76" fmla="*/ 2147483647 w 272"/>
                <a:gd name="T77" fmla="*/ 2147483647 h 177"/>
                <a:gd name="T78" fmla="*/ 2147483647 w 272"/>
                <a:gd name="T79" fmla="*/ 2147483647 h 177"/>
                <a:gd name="T80" fmla="*/ 2147483647 w 272"/>
                <a:gd name="T81" fmla="*/ 2147483647 h 177"/>
                <a:gd name="T82" fmla="*/ 2147483647 w 272"/>
                <a:gd name="T83" fmla="*/ 2147483647 h 177"/>
                <a:gd name="T84" fmla="*/ 2147483647 w 272"/>
                <a:gd name="T85" fmla="*/ 2147483647 h 177"/>
                <a:gd name="T86" fmla="*/ 2147483647 w 272"/>
                <a:gd name="T87" fmla="*/ 2147483647 h 177"/>
                <a:gd name="T88" fmla="*/ 2147483647 w 272"/>
                <a:gd name="T89" fmla="*/ 2147483647 h 177"/>
                <a:gd name="T90" fmla="*/ 2147483647 w 272"/>
                <a:gd name="T91" fmla="*/ 2147483647 h 177"/>
                <a:gd name="T92" fmla="*/ 2147483647 w 272"/>
                <a:gd name="T93" fmla="*/ 2147483647 h 177"/>
                <a:gd name="T94" fmla="*/ 2147483647 w 272"/>
                <a:gd name="T95" fmla="*/ 2147483647 h 177"/>
                <a:gd name="T96" fmla="*/ 2147483647 w 272"/>
                <a:gd name="T97" fmla="*/ 2147483647 h 177"/>
                <a:gd name="T98" fmla="*/ 2147483647 w 272"/>
                <a:gd name="T99" fmla="*/ 2147483647 h 177"/>
                <a:gd name="T100" fmla="*/ 2147483647 w 272"/>
                <a:gd name="T101" fmla="*/ 2147483647 h 177"/>
                <a:gd name="T102" fmla="*/ 0 w 272"/>
                <a:gd name="T103" fmla="*/ 2147483647 h 177"/>
                <a:gd name="T104" fmla="*/ 0 w 272"/>
                <a:gd name="T105" fmla="*/ 2147483647 h 177"/>
                <a:gd name="T106" fmla="*/ 2147483647 w 272"/>
                <a:gd name="T107" fmla="*/ 2147483647 h 177"/>
                <a:gd name="T108" fmla="*/ 2147483647 w 272"/>
                <a:gd name="T109" fmla="*/ 0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2" h="177">
                  <a:moveTo>
                    <a:pt x="21" y="0"/>
                  </a:moveTo>
                  <a:lnTo>
                    <a:pt x="32" y="2"/>
                  </a:lnTo>
                  <a:lnTo>
                    <a:pt x="43" y="4"/>
                  </a:lnTo>
                  <a:lnTo>
                    <a:pt x="54" y="6"/>
                  </a:lnTo>
                  <a:lnTo>
                    <a:pt x="65" y="9"/>
                  </a:lnTo>
                  <a:lnTo>
                    <a:pt x="76" y="11"/>
                  </a:lnTo>
                  <a:lnTo>
                    <a:pt x="87" y="13"/>
                  </a:lnTo>
                  <a:lnTo>
                    <a:pt x="97" y="17"/>
                  </a:lnTo>
                  <a:lnTo>
                    <a:pt x="108" y="19"/>
                  </a:lnTo>
                  <a:lnTo>
                    <a:pt x="119" y="21"/>
                  </a:lnTo>
                  <a:lnTo>
                    <a:pt x="130" y="25"/>
                  </a:lnTo>
                  <a:lnTo>
                    <a:pt x="140" y="27"/>
                  </a:lnTo>
                  <a:lnTo>
                    <a:pt x="150" y="30"/>
                  </a:lnTo>
                  <a:lnTo>
                    <a:pt x="161" y="33"/>
                  </a:lnTo>
                  <a:lnTo>
                    <a:pt x="172" y="36"/>
                  </a:lnTo>
                  <a:lnTo>
                    <a:pt x="182" y="39"/>
                  </a:lnTo>
                  <a:lnTo>
                    <a:pt x="192" y="43"/>
                  </a:lnTo>
                  <a:lnTo>
                    <a:pt x="203" y="46"/>
                  </a:lnTo>
                  <a:lnTo>
                    <a:pt x="213" y="50"/>
                  </a:lnTo>
                  <a:lnTo>
                    <a:pt x="223" y="53"/>
                  </a:lnTo>
                  <a:lnTo>
                    <a:pt x="232" y="56"/>
                  </a:lnTo>
                  <a:lnTo>
                    <a:pt x="242" y="61"/>
                  </a:lnTo>
                  <a:lnTo>
                    <a:pt x="252" y="64"/>
                  </a:lnTo>
                  <a:lnTo>
                    <a:pt x="262" y="68"/>
                  </a:lnTo>
                  <a:lnTo>
                    <a:pt x="272" y="72"/>
                  </a:lnTo>
                  <a:lnTo>
                    <a:pt x="249" y="124"/>
                  </a:lnTo>
                  <a:lnTo>
                    <a:pt x="226" y="177"/>
                  </a:lnTo>
                  <a:lnTo>
                    <a:pt x="217" y="173"/>
                  </a:lnTo>
                  <a:lnTo>
                    <a:pt x="209" y="169"/>
                  </a:lnTo>
                  <a:lnTo>
                    <a:pt x="200" y="165"/>
                  </a:lnTo>
                  <a:lnTo>
                    <a:pt x="191" y="162"/>
                  </a:lnTo>
                  <a:lnTo>
                    <a:pt x="182" y="158"/>
                  </a:lnTo>
                  <a:lnTo>
                    <a:pt x="173" y="156"/>
                  </a:lnTo>
                  <a:lnTo>
                    <a:pt x="164" y="153"/>
                  </a:lnTo>
                  <a:lnTo>
                    <a:pt x="155" y="149"/>
                  </a:lnTo>
                  <a:lnTo>
                    <a:pt x="146" y="147"/>
                  </a:lnTo>
                  <a:lnTo>
                    <a:pt x="136" y="144"/>
                  </a:lnTo>
                  <a:lnTo>
                    <a:pt x="127" y="141"/>
                  </a:lnTo>
                  <a:lnTo>
                    <a:pt x="118" y="138"/>
                  </a:lnTo>
                  <a:lnTo>
                    <a:pt x="107" y="136"/>
                  </a:lnTo>
                  <a:lnTo>
                    <a:pt x="98" y="133"/>
                  </a:lnTo>
                  <a:lnTo>
                    <a:pt x="88" y="131"/>
                  </a:lnTo>
                  <a:lnTo>
                    <a:pt x="79" y="129"/>
                  </a:lnTo>
                  <a:lnTo>
                    <a:pt x="69" y="127"/>
                  </a:lnTo>
                  <a:lnTo>
                    <a:pt x="60" y="124"/>
                  </a:lnTo>
                  <a:lnTo>
                    <a:pt x="50" y="122"/>
                  </a:lnTo>
                  <a:lnTo>
                    <a:pt x="39" y="120"/>
                  </a:lnTo>
                  <a:lnTo>
                    <a:pt x="29" y="118"/>
                  </a:lnTo>
                  <a:lnTo>
                    <a:pt x="20" y="115"/>
                  </a:lnTo>
                  <a:lnTo>
                    <a:pt x="10" y="114"/>
                  </a:lnTo>
                  <a:lnTo>
                    <a:pt x="0" y="112"/>
                  </a:lnTo>
                  <a:lnTo>
                    <a:pt x="11" y="5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3" name="Freeform 88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2898775" y="3151188"/>
              <a:ext cx="84138" cy="71437"/>
            </a:xfrm>
            <a:custGeom>
              <a:avLst/>
              <a:gdLst>
                <a:gd name="T0" fmla="*/ 2147483647 w 262"/>
                <a:gd name="T1" fmla="*/ 0 h 227"/>
                <a:gd name="T2" fmla="*/ 2147483647 w 262"/>
                <a:gd name="T3" fmla="*/ 2147483647 h 227"/>
                <a:gd name="T4" fmla="*/ 2147483647 w 262"/>
                <a:gd name="T5" fmla="*/ 2147483647 h 227"/>
                <a:gd name="T6" fmla="*/ 2147483647 w 262"/>
                <a:gd name="T7" fmla="*/ 2147483647 h 227"/>
                <a:gd name="T8" fmla="*/ 2147483647 w 262"/>
                <a:gd name="T9" fmla="*/ 2147483647 h 227"/>
                <a:gd name="T10" fmla="*/ 2147483647 w 262"/>
                <a:gd name="T11" fmla="*/ 2147483647 h 227"/>
                <a:gd name="T12" fmla="*/ 2147483647 w 262"/>
                <a:gd name="T13" fmla="*/ 2147483647 h 227"/>
                <a:gd name="T14" fmla="*/ 2147483647 w 262"/>
                <a:gd name="T15" fmla="*/ 2147483647 h 227"/>
                <a:gd name="T16" fmla="*/ 2147483647 w 262"/>
                <a:gd name="T17" fmla="*/ 2147483647 h 227"/>
                <a:gd name="T18" fmla="*/ 2147483647 w 262"/>
                <a:gd name="T19" fmla="*/ 2147483647 h 227"/>
                <a:gd name="T20" fmla="*/ 2147483647 w 262"/>
                <a:gd name="T21" fmla="*/ 2147483647 h 227"/>
                <a:gd name="T22" fmla="*/ 2147483647 w 262"/>
                <a:gd name="T23" fmla="*/ 2147483647 h 227"/>
                <a:gd name="T24" fmla="*/ 2147483647 w 262"/>
                <a:gd name="T25" fmla="*/ 2147483647 h 227"/>
                <a:gd name="T26" fmla="*/ 2147483647 w 262"/>
                <a:gd name="T27" fmla="*/ 2147483647 h 227"/>
                <a:gd name="T28" fmla="*/ 2147483647 w 262"/>
                <a:gd name="T29" fmla="*/ 2147483647 h 227"/>
                <a:gd name="T30" fmla="*/ 2147483647 w 262"/>
                <a:gd name="T31" fmla="*/ 2147483647 h 227"/>
                <a:gd name="T32" fmla="*/ 2147483647 w 262"/>
                <a:gd name="T33" fmla="*/ 2147483647 h 227"/>
                <a:gd name="T34" fmla="*/ 2147483647 w 262"/>
                <a:gd name="T35" fmla="*/ 2147483647 h 227"/>
                <a:gd name="T36" fmla="*/ 2147483647 w 262"/>
                <a:gd name="T37" fmla="*/ 2147483647 h 227"/>
                <a:gd name="T38" fmla="*/ 2147483647 w 262"/>
                <a:gd name="T39" fmla="*/ 2147483647 h 227"/>
                <a:gd name="T40" fmla="*/ 2147483647 w 262"/>
                <a:gd name="T41" fmla="*/ 2147483647 h 227"/>
                <a:gd name="T42" fmla="*/ 2147483647 w 262"/>
                <a:gd name="T43" fmla="*/ 2147483647 h 227"/>
                <a:gd name="T44" fmla="*/ 2147483647 w 262"/>
                <a:gd name="T45" fmla="*/ 2147483647 h 227"/>
                <a:gd name="T46" fmla="*/ 2147483647 w 262"/>
                <a:gd name="T47" fmla="*/ 2147483647 h 227"/>
                <a:gd name="T48" fmla="*/ 2147483647 w 262"/>
                <a:gd name="T49" fmla="*/ 2147483647 h 227"/>
                <a:gd name="T50" fmla="*/ 2147483647 w 262"/>
                <a:gd name="T51" fmla="*/ 2147483647 h 227"/>
                <a:gd name="T52" fmla="*/ 2147483647 w 262"/>
                <a:gd name="T53" fmla="*/ 2147483647 h 227"/>
                <a:gd name="T54" fmla="*/ 2147483647 w 262"/>
                <a:gd name="T55" fmla="*/ 2147483647 h 227"/>
                <a:gd name="T56" fmla="*/ 2147483647 w 262"/>
                <a:gd name="T57" fmla="*/ 2147483647 h 227"/>
                <a:gd name="T58" fmla="*/ 2147483647 w 262"/>
                <a:gd name="T59" fmla="*/ 2147483647 h 227"/>
                <a:gd name="T60" fmla="*/ 2147483647 w 262"/>
                <a:gd name="T61" fmla="*/ 2147483647 h 227"/>
                <a:gd name="T62" fmla="*/ 2147483647 w 262"/>
                <a:gd name="T63" fmla="*/ 2147483647 h 227"/>
                <a:gd name="T64" fmla="*/ 2147483647 w 262"/>
                <a:gd name="T65" fmla="*/ 2147483647 h 227"/>
                <a:gd name="T66" fmla="*/ 2147483647 w 262"/>
                <a:gd name="T67" fmla="*/ 2147483647 h 227"/>
                <a:gd name="T68" fmla="*/ 2147483647 w 262"/>
                <a:gd name="T69" fmla="*/ 2147483647 h 227"/>
                <a:gd name="T70" fmla="*/ 2147483647 w 262"/>
                <a:gd name="T71" fmla="*/ 2147483647 h 227"/>
                <a:gd name="T72" fmla="*/ 2147483647 w 262"/>
                <a:gd name="T73" fmla="*/ 2147483647 h 227"/>
                <a:gd name="T74" fmla="*/ 2147483647 w 262"/>
                <a:gd name="T75" fmla="*/ 2147483647 h 227"/>
                <a:gd name="T76" fmla="*/ 2147483647 w 262"/>
                <a:gd name="T77" fmla="*/ 2147483647 h 227"/>
                <a:gd name="T78" fmla="*/ 2147483647 w 262"/>
                <a:gd name="T79" fmla="*/ 2147483647 h 227"/>
                <a:gd name="T80" fmla="*/ 2147483647 w 262"/>
                <a:gd name="T81" fmla="*/ 2147483647 h 227"/>
                <a:gd name="T82" fmla="*/ 2147483647 w 262"/>
                <a:gd name="T83" fmla="*/ 2147483647 h 227"/>
                <a:gd name="T84" fmla="*/ 2147483647 w 262"/>
                <a:gd name="T85" fmla="*/ 2147483647 h 227"/>
                <a:gd name="T86" fmla="*/ 2147483647 w 262"/>
                <a:gd name="T87" fmla="*/ 2147483647 h 227"/>
                <a:gd name="T88" fmla="*/ 2147483647 w 262"/>
                <a:gd name="T89" fmla="*/ 2147483647 h 227"/>
                <a:gd name="T90" fmla="*/ 2147483647 w 262"/>
                <a:gd name="T91" fmla="*/ 2147483647 h 227"/>
                <a:gd name="T92" fmla="*/ 2147483647 w 262"/>
                <a:gd name="T93" fmla="*/ 2147483647 h 227"/>
                <a:gd name="T94" fmla="*/ 2147483647 w 262"/>
                <a:gd name="T95" fmla="*/ 2147483647 h 227"/>
                <a:gd name="T96" fmla="*/ 2147483647 w 262"/>
                <a:gd name="T97" fmla="*/ 2147483647 h 227"/>
                <a:gd name="T98" fmla="*/ 2147483647 w 262"/>
                <a:gd name="T99" fmla="*/ 2147483647 h 227"/>
                <a:gd name="T100" fmla="*/ 2147483647 w 262"/>
                <a:gd name="T101" fmla="*/ 2147483647 h 227"/>
                <a:gd name="T102" fmla="*/ 0 w 262"/>
                <a:gd name="T103" fmla="*/ 2147483647 h 227"/>
                <a:gd name="T104" fmla="*/ 0 w 262"/>
                <a:gd name="T105" fmla="*/ 2147483647 h 227"/>
                <a:gd name="T106" fmla="*/ 2147483647 w 262"/>
                <a:gd name="T107" fmla="*/ 2147483647 h 227"/>
                <a:gd name="T108" fmla="*/ 2147483647 w 262"/>
                <a:gd name="T109" fmla="*/ 0 h 2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2" h="227">
                  <a:moveTo>
                    <a:pt x="46" y="0"/>
                  </a:moveTo>
                  <a:lnTo>
                    <a:pt x="56" y="5"/>
                  </a:lnTo>
                  <a:lnTo>
                    <a:pt x="66" y="9"/>
                  </a:lnTo>
                  <a:lnTo>
                    <a:pt x="76" y="14"/>
                  </a:lnTo>
                  <a:lnTo>
                    <a:pt x="85" y="20"/>
                  </a:lnTo>
                  <a:lnTo>
                    <a:pt x="96" y="24"/>
                  </a:lnTo>
                  <a:lnTo>
                    <a:pt x="105" y="30"/>
                  </a:lnTo>
                  <a:lnTo>
                    <a:pt x="115" y="35"/>
                  </a:lnTo>
                  <a:lnTo>
                    <a:pt x="124" y="41"/>
                  </a:lnTo>
                  <a:lnTo>
                    <a:pt x="134" y="47"/>
                  </a:lnTo>
                  <a:lnTo>
                    <a:pt x="143" y="52"/>
                  </a:lnTo>
                  <a:lnTo>
                    <a:pt x="152" y="58"/>
                  </a:lnTo>
                  <a:lnTo>
                    <a:pt x="161" y="64"/>
                  </a:lnTo>
                  <a:lnTo>
                    <a:pt x="170" y="71"/>
                  </a:lnTo>
                  <a:lnTo>
                    <a:pt x="180" y="76"/>
                  </a:lnTo>
                  <a:lnTo>
                    <a:pt x="188" y="83"/>
                  </a:lnTo>
                  <a:lnTo>
                    <a:pt x="197" y="90"/>
                  </a:lnTo>
                  <a:lnTo>
                    <a:pt x="206" y="97"/>
                  </a:lnTo>
                  <a:lnTo>
                    <a:pt x="214" y="103"/>
                  </a:lnTo>
                  <a:lnTo>
                    <a:pt x="222" y="111"/>
                  </a:lnTo>
                  <a:lnTo>
                    <a:pt x="231" y="118"/>
                  </a:lnTo>
                  <a:lnTo>
                    <a:pt x="239" y="126"/>
                  </a:lnTo>
                  <a:lnTo>
                    <a:pt x="246" y="134"/>
                  </a:lnTo>
                  <a:lnTo>
                    <a:pt x="254" y="142"/>
                  </a:lnTo>
                  <a:lnTo>
                    <a:pt x="262" y="150"/>
                  </a:lnTo>
                  <a:lnTo>
                    <a:pt x="220" y="189"/>
                  </a:lnTo>
                  <a:lnTo>
                    <a:pt x="180" y="227"/>
                  </a:lnTo>
                  <a:lnTo>
                    <a:pt x="173" y="220"/>
                  </a:lnTo>
                  <a:lnTo>
                    <a:pt x="167" y="213"/>
                  </a:lnTo>
                  <a:lnTo>
                    <a:pt x="160" y="208"/>
                  </a:lnTo>
                  <a:lnTo>
                    <a:pt x="153" y="201"/>
                  </a:lnTo>
                  <a:lnTo>
                    <a:pt x="147" y="195"/>
                  </a:lnTo>
                  <a:lnTo>
                    <a:pt x="140" y="190"/>
                  </a:lnTo>
                  <a:lnTo>
                    <a:pt x="132" y="183"/>
                  </a:lnTo>
                  <a:lnTo>
                    <a:pt x="125" y="177"/>
                  </a:lnTo>
                  <a:lnTo>
                    <a:pt x="118" y="173"/>
                  </a:lnTo>
                  <a:lnTo>
                    <a:pt x="110" y="167"/>
                  </a:lnTo>
                  <a:lnTo>
                    <a:pt x="104" y="161"/>
                  </a:lnTo>
                  <a:lnTo>
                    <a:pt x="96" y="157"/>
                  </a:lnTo>
                  <a:lnTo>
                    <a:pt x="89" y="151"/>
                  </a:lnTo>
                  <a:lnTo>
                    <a:pt x="81" y="147"/>
                  </a:lnTo>
                  <a:lnTo>
                    <a:pt x="73" y="142"/>
                  </a:lnTo>
                  <a:lnTo>
                    <a:pt x="65" y="137"/>
                  </a:lnTo>
                  <a:lnTo>
                    <a:pt x="57" y="133"/>
                  </a:lnTo>
                  <a:lnTo>
                    <a:pt x="49" y="128"/>
                  </a:lnTo>
                  <a:lnTo>
                    <a:pt x="41" y="124"/>
                  </a:lnTo>
                  <a:lnTo>
                    <a:pt x="33" y="120"/>
                  </a:lnTo>
                  <a:lnTo>
                    <a:pt x="25" y="116"/>
                  </a:lnTo>
                  <a:lnTo>
                    <a:pt x="17" y="113"/>
                  </a:lnTo>
                  <a:lnTo>
                    <a:pt x="8" y="108"/>
                  </a:lnTo>
                  <a:lnTo>
                    <a:pt x="0" y="105"/>
                  </a:lnTo>
                  <a:lnTo>
                    <a:pt x="23" y="5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4" name="Freeform 89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852738" y="3135313"/>
              <a:ext cx="174625" cy="254000"/>
            </a:xfrm>
            <a:custGeom>
              <a:avLst/>
              <a:gdLst>
                <a:gd name="T0" fmla="*/ 2147483647 w 551"/>
                <a:gd name="T1" fmla="*/ 2147483647 h 802"/>
                <a:gd name="T2" fmla="*/ 2147483647 w 551"/>
                <a:gd name="T3" fmla="*/ 0 h 802"/>
                <a:gd name="T4" fmla="*/ 0 w 551"/>
                <a:gd name="T5" fmla="*/ 2147483647 h 802"/>
                <a:gd name="T6" fmla="*/ 2147483647 w 551"/>
                <a:gd name="T7" fmla="*/ 2147483647 h 8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1" h="802">
                  <a:moveTo>
                    <a:pt x="551" y="802"/>
                  </a:moveTo>
                  <a:lnTo>
                    <a:pt x="464" y="0"/>
                  </a:lnTo>
                  <a:lnTo>
                    <a:pt x="0" y="212"/>
                  </a:lnTo>
                  <a:lnTo>
                    <a:pt x="551" y="80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5" name="Freeform 90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1743075" y="3381375"/>
              <a:ext cx="61913" cy="198438"/>
            </a:xfrm>
            <a:custGeom>
              <a:avLst/>
              <a:gdLst>
                <a:gd name="T0" fmla="*/ 2147483647 w 197"/>
                <a:gd name="T1" fmla="*/ 0 h 625"/>
                <a:gd name="T2" fmla="*/ 2147483647 w 197"/>
                <a:gd name="T3" fmla="*/ 2147483647 h 625"/>
                <a:gd name="T4" fmla="*/ 2147483647 w 197"/>
                <a:gd name="T5" fmla="*/ 2147483647 h 625"/>
                <a:gd name="T6" fmla="*/ 2147483647 w 197"/>
                <a:gd name="T7" fmla="*/ 2147483647 h 625"/>
                <a:gd name="T8" fmla="*/ 2147483647 w 197"/>
                <a:gd name="T9" fmla="*/ 2147483647 h 625"/>
                <a:gd name="T10" fmla="*/ 2147483647 w 197"/>
                <a:gd name="T11" fmla="*/ 2147483647 h 625"/>
                <a:gd name="T12" fmla="*/ 2147483647 w 197"/>
                <a:gd name="T13" fmla="*/ 2147483647 h 625"/>
                <a:gd name="T14" fmla="*/ 2147483647 w 197"/>
                <a:gd name="T15" fmla="*/ 2147483647 h 625"/>
                <a:gd name="T16" fmla="*/ 2147483647 w 197"/>
                <a:gd name="T17" fmla="*/ 2147483647 h 625"/>
                <a:gd name="T18" fmla="*/ 2147483647 w 197"/>
                <a:gd name="T19" fmla="*/ 2147483647 h 625"/>
                <a:gd name="T20" fmla="*/ 2147483647 w 197"/>
                <a:gd name="T21" fmla="*/ 2147483647 h 625"/>
                <a:gd name="T22" fmla="*/ 2147483647 w 197"/>
                <a:gd name="T23" fmla="*/ 2147483647 h 625"/>
                <a:gd name="T24" fmla="*/ 2147483647 w 197"/>
                <a:gd name="T25" fmla="*/ 2147483647 h 625"/>
                <a:gd name="T26" fmla="*/ 2147483647 w 197"/>
                <a:gd name="T27" fmla="*/ 2147483647 h 625"/>
                <a:gd name="T28" fmla="*/ 2147483647 w 197"/>
                <a:gd name="T29" fmla="*/ 2147483647 h 625"/>
                <a:gd name="T30" fmla="*/ 2147483647 w 197"/>
                <a:gd name="T31" fmla="*/ 2147483647 h 625"/>
                <a:gd name="T32" fmla="*/ 2147483647 w 197"/>
                <a:gd name="T33" fmla="*/ 2147483647 h 625"/>
                <a:gd name="T34" fmla="*/ 2147483647 w 197"/>
                <a:gd name="T35" fmla="*/ 2147483647 h 625"/>
                <a:gd name="T36" fmla="*/ 2147483647 w 197"/>
                <a:gd name="T37" fmla="*/ 2147483647 h 625"/>
                <a:gd name="T38" fmla="*/ 2147483647 w 197"/>
                <a:gd name="T39" fmla="*/ 2147483647 h 625"/>
                <a:gd name="T40" fmla="*/ 2147483647 w 197"/>
                <a:gd name="T41" fmla="*/ 2147483647 h 625"/>
                <a:gd name="T42" fmla="*/ 2147483647 w 197"/>
                <a:gd name="T43" fmla="*/ 2147483647 h 625"/>
                <a:gd name="T44" fmla="*/ 2147483647 w 197"/>
                <a:gd name="T45" fmla="*/ 2147483647 h 625"/>
                <a:gd name="T46" fmla="*/ 2147483647 w 197"/>
                <a:gd name="T47" fmla="*/ 2147483647 h 625"/>
                <a:gd name="T48" fmla="*/ 2147483647 w 197"/>
                <a:gd name="T49" fmla="*/ 2147483647 h 625"/>
                <a:gd name="T50" fmla="*/ 2147483647 w 197"/>
                <a:gd name="T51" fmla="*/ 2147483647 h 625"/>
                <a:gd name="T52" fmla="*/ 2147483647 w 197"/>
                <a:gd name="T53" fmla="*/ 2147483647 h 625"/>
                <a:gd name="T54" fmla="*/ 2147483647 w 197"/>
                <a:gd name="T55" fmla="*/ 2147483647 h 625"/>
                <a:gd name="T56" fmla="*/ 2147483647 w 197"/>
                <a:gd name="T57" fmla="*/ 2147483647 h 625"/>
                <a:gd name="T58" fmla="*/ 2147483647 w 197"/>
                <a:gd name="T59" fmla="*/ 2147483647 h 625"/>
                <a:gd name="T60" fmla="*/ 2147483647 w 197"/>
                <a:gd name="T61" fmla="*/ 2147483647 h 625"/>
                <a:gd name="T62" fmla="*/ 2147483647 w 197"/>
                <a:gd name="T63" fmla="*/ 2147483647 h 625"/>
                <a:gd name="T64" fmla="*/ 2147483647 w 197"/>
                <a:gd name="T65" fmla="*/ 2147483647 h 625"/>
                <a:gd name="T66" fmla="*/ 2147483647 w 197"/>
                <a:gd name="T67" fmla="*/ 2147483647 h 625"/>
                <a:gd name="T68" fmla="*/ 2147483647 w 197"/>
                <a:gd name="T69" fmla="*/ 2147483647 h 625"/>
                <a:gd name="T70" fmla="*/ 2147483647 w 197"/>
                <a:gd name="T71" fmla="*/ 2147483647 h 625"/>
                <a:gd name="T72" fmla="*/ 2147483647 w 197"/>
                <a:gd name="T73" fmla="*/ 2147483647 h 625"/>
                <a:gd name="T74" fmla="*/ 2147483647 w 197"/>
                <a:gd name="T75" fmla="*/ 2147483647 h 625"/>
                <a:gd name="T76" fmla="*/ 2147483647 w 197"/>
                <a:gd name="T77" fmla="*/ 2147483647 h 625"/>
                <a:gd name="T78" fmla="*/ 2147483647 w 197"/>
                <a:gd name="T79" fmla="*/ 2147483647 h 625"/>
                <a:gd name="T80" fmla="*/ 2147483647 w 197"/>
                <a:gd name="T81" fmla="*/ 2147483647 h 625"/>
                <a:gd name="T82" fmla="*/ 2147483647 w 197"/>
                <a:gd name="T83" fmla="*/ 2147483647 h 625"/>
                <a:gd name="T84" fmla="*/ 2147483647 w 197"/>
                <a:gd name="T85" fmla="*/ 2147483647 h 625"/>
                <a:gd name="T86" fmla="*/ 2147483647 w 197"/>
                <a:gd name="T87" fmla="*/ 2147483647 h 625"/>
                <a:gd name="T88" fmla="*/ 2147483647 w 197"/>
                <a:gd name="T89" fmla="*/ 2147483647 h 625"/>
                <a:gd name="T90" fmla="*/ 2147483647 w 197"/>
                <a:gd name="T91" fmla="*/ 2147483647 h 625"/>
                <a:gd name="T92" fmla="*/ 2147483647 w 197"/>
                <a:gd name="T93" fmla="*/ 2147483647 h 625"/>
                <a:gd name="T94" fmla="*/ 2147483647 w 197"/>
                <a:gd name="T95" fmla="*/ 2147483647 h 625"/>
                <a:gd name="T96" fmla="*/ 2147483647 w 197"/>
                <a:gd name="T97" fmla="*/ 2147483647 h 625"/>
                <a:gd name="T98" fmla="*/ 2147483647 w 197"/>
                <a:gd name="T99" fmla="*/ 2147483647 h 625"/>
                <a:gd name="T100" fmla="*/ 0 w 197"/>
                <a:gd name="T101" fmla="*/ 2147483647 h 625"/>
                <a:gd name="T102" fmla="*/ 0 w 197"/>
                <a:gd name="T103" fmla="*/ 0 h 625"/>
                <a:gd name="T104" fmla="*/ 0 w 197"/>
                <a:gd name="T105" fmla="*/ 0 h 625"/>
                <a:gd name="T106" fmla="*/ 2147483647 w 197"/>
                <a:gd name="T107" fmla="*/ 0 h 625"/>
                <a:gd name="T108" fmla="*/ 2147483647 w 197"/>
                <a:gd name="T109" fmla="*/ 0 h 6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7" h="625">
                  <a:moveTo>
                    <a:pt x="113" y="0"/>
                  </a:moveTo>
                  <a:lnTo>
                    <a:pt x="113" y="28"/>
                  </a:lnTo>
                  <a:lnTo>
                    <a:pt x="115" y="58"/>
                  </a:lnTo>
                  <a:lnTo>
                    <a:pt x="115" y="85"/>
                  </a:lnTo>
                  <a:lnTo>
                    <a:pt x="116" y="113"/>
                  </a:lnTo>
                  <a:lnTo>
                    <a:pt x="117" y="141"/>
                  </a:lnTo>
                  <a:lnTo>
                    <a:pt x="119" y="167"/>
                  </a:lnTo>
                  <a:lnTo>
                    <a:pt x="120" y="194"/>
                  </a:lnTo>
                  <a:lnTo>
                    <a:pt x="123" y="220"/>
                  </a:lnTo>
                  <a:lnTo>
                    <a:pt x="125" y="246"/>
                  </a:lnTo>
                  <a:lnTo>
                    <a:pt x="128" y="271"/>
                  </a:lnTo>
                  <a:lnTo>
                    <a:pt x="130" y="296"/>
                  </a:lnTo>
                  <a:lnTo>
                    <a:pt x="134" y="321"/>
                  </a:lnTo>
                  <a:lnTo>
                    <a:pt x="137" y="345"/>
                  </a:lnTo>
                  <a:lnTo>
                    <a:pt x="142" y="369"/>
                  </a:lnTo>
                  <a:lnTo>
                    <a:pt x="146" y="392"/>
                  </a:lnTo>
                  <a:lnTo>
                    <a:pt x="151" y="415"/>
                  </a:lnTo>
                  <a:lnTo>
                    <a:pt x="155" y="438"/>
                  </a:lnTo>
                  <a:lnTo>
                    <a:pt x="160" y="460"/>
                  </a:lnTo>
                  <a:lnTo>
                    <a:pt x="166" y="482"/>
                  </a:lnTo>
                  <a:lnTo>
                    <a:pt x="171" y="505"/>
                  </a:lnTo>
                  <a:lnTo>
                    <a:pt x="177" y="525"/>
                  </a:lnTo>
                  <a:lnTo>
                    <a:pt x="184" y="547"/>
                  </a:lnTo>
                  <a:lnTo>
                    <a:pt x="191" y="567"/>
                  </a:lnTo>
                  <a:lnTo>
                    <a:pt x="197" y="587"/>
                  </a:lnTo>
                  <a:lnTo>
                    <a:pt x="144" y="606"/>
                  </a:lnTo>
                  <a:lnTo>
                    <a:pt x="91" y="625"/>
                  </a:lnTo>
                  <a:lnTo>
                    <a:pt x="84" y="603"/>
                  </a:lnTo>
                  <a:lnTo>
                    <a:pt x="76" y="582"/>
                  </a:lnTo>
                  <a:lnTo>
                    <a:pt x="69" y="559"/>
                  </a:lnTo>
                  <a:lnTo>
                    <a:pt x="64" y="536"/>
                  </a:lnTo>
                  <a:lnTo>
                    <a:pt x="57" y="514"/>
                  </a:lnTo>
                  <a:lnTo>
                    <a:pt x="51" y="490"/>
                  </a:lnTo>
                  <a:lnTo>
                    <a:pt x="45" y="466"/>
                  </a:lnTo>
                  <a:lnTo>
                    <a:pt x="41" y="442"/>
                  </a:lnTo>
                  <a:lnTo>
                    <a:pt x="35" y="417"/>
                  </a:lnTo>
                  <a:lnTo>
                    <a:pt x="31" y="392"/>
                  </a:lnTo>
                  <a:lnTo>
                    <a:pt x="27" y="367"/>
                  </a:lnTo>
                  <a:lnTo>
                    <a:pt x="23" y="341"/>
                  </a:lnTo>
                  <a:lnTo>
                    <a:pt x="19" y="315"/>
                  </a:lnTo>
                  <a:lnTo>
                    <a:pt x="16" y="289"/>
                  </a:lnTo>
                  <a:lnTo>
                    <a:pt x="13" y="262"/>
                  </a:lnTo>
                  <a:lnTo>
                    <a:pt x="10" y="235"/>
                  </a:lnTo>
                  <a:lnTo>
                    <a:pt x="8" y="206"/>
                  </a:lnTo>
                  <a:lnTo>
                    <a:pt x="6" y="178"/>
                  </a:lnTo>
                  <a:lnTo>
                    <a:pt x="5" y="150"/>
                  </a:lnTo>
                  <a:lnTo>
                    <a:pt x="2" y="120"/>
                  </a:lnTo>
                  <a:lnTo>
                    <a:pt x="1" y="91"/>
                  </a:lnTo>
                  <a:lnTo>
                    <a:pt x="1" y="6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6" name="Freeform 91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1771650" y="3568700"/>
              <a:ext cx="66675" cy="87313"/>
            </a:xfrm>
            <a:custGeom>
              <a:avLst/>
              <a:gdLst>
                <a:gd name="T0" fmla="*/ 2147483647 w 210"/>
                <a:gd name="T1" fmla="*/ 0 h 275"/>
                <a:gd name="T2" fmla="*/ 2147483647 w 210"/>
                <a:gd name="T3" fmla="*/ 2147483647 h 275"/>
                <a:gd name="T4" fmla="*/ 2147483647 w 210"/>
                <a:gd name="T5" fmla="*/ 2147483647 h 275"/>
                <a:gd name="T6" fmla="*/ 2147483647 w 210"/>
                <a:gd name="T7" fmla="*/ 2147483647 h 275"/>
                <a:gd name="T8" fmla="*/ 2147483647 w 210"/>
                <a:gd name="T9" fmla="*/ 2147483647 h 275"/>
                <a:gd name="T10" fmla="*/ 2147483647 w 210"/>
                <a:gd name="T11" fmla="*/ 2147483647 h 275"/>
                <a:gd name="T12" fmla="*/ 2147483647 w 210"/>
                <a:gd name="T13" fmla="*/ 2147483647 h 275"/>
                <a:gd name="T14" fmla="*/ 2147483647 w 210"/>
                <a:gd name="T15" fmla="*/ 2147483647 h 275"/>
                <a:gd name="T16" fmla="*/ 2147483647 w 210"/>
                <a:gd name="T17" fmla="*/ 2147483647 h 275"/>
                <a:gd name="T18" fmla="*/ 2147483647 w 210"/>
                <a:gd name="T19" fmla="*/ 2147483647 h 275"/>
                <a:gd name="T20" fmla="*/ 2147483647 w 210"/>
                <a:gd name="T21" fmla="*/ 2147483647 h 275"/>
                <a:gd name="T22" fmla="*/ 2147483647 w 210"/>
                <a:gd name="T23" fmla="*/ 2147483647 h 275"/>
                <a:gd name="T24" fmla="*/ 2147483647 w 210"/>
                <a:gd name="T25" fmla="*/ 2147483647 h 275"/>
                <a:gd name="T26" fmla="*/ 2147483647 w 210"/>
                <a:gd name="T27" fmla="*/ 2147483647 h 275"/>
                <a:gd name="T28" fmla="*/ 2147483647 w 210"/>
                <a:gd name="T29" fmla="*/ 2147483647 h 275"/>
                <a:gd name="T30" fmla="*/ 2147483647 w 210"/>
                <a:gd name="T31" fmla="*/ 2147483647 h 275"/>
                <a:gd name="T32" fmla="*/ 2147483647 w 210"/>
                <a:gd name="T33" fmla="*/ 2147483647 h 275"/>
                <a:gd name="T34" fmla="*/ 2147483647 w 210"/>
                <a:gd name="T35" fmla="*/ 2147483647 h 275"/>
                <a:gd name="T36" fmla="*/ 2147483647 w 210"/>
                <a:gd name="T37" fmla="*/ 2147483647 h 275"/>
                <a:gd name="T38" fmla="*/ 2147483647 w 210"/>
                <a:gd name="T39" fmla="*/ 2147483647 h 275"/>
                <a:gd name="T40" fmla="*/ 2147483647 w 210"/>
                <a:gd name="T41" fmla="*/ 2147483647 h 275"/>
                <a:gd name="T42" fmla="*/ 2147483647 w 210"/>
                <a:gd name="T43" fmla="*/ 2147483647 h 275"/>
                <a:gd name="T44" fmla="*/ 2147483647 w 210"/>
                <a:gd name="T45" fmla="*/ 2147483647 h 275"/>
                <a:gd name="T46" fmla="*/ 2147483647 w 210"/>
                <a:gd name="T47" fmla="*/ 2147483647 h 275"/>
                <a:gd name="T48" fmla="*/ 2147483647 w 210"/>
                <a:gd name="T49" fmla="*/ 2147483647 h 275"/>
                <a:gd name="T50" fmla="*/ 2147483647 w 210"/>
                <a:gd name="T51" fmla="*/ 2147483647 h 275"/>
                <a:gd name="T52" fmla="*/ 2147483647 w 210"/>
                <a:gd name="T53" fmla="*/ 2147483647 h 275"/>
                <a:gd name="T54" fmla="*/ 2147483647 w 210"/>
                <a:gd name="T55" fmla="*/ 2147483647 h 275"/>
                <a:gd name="T56" fmla="*/ 2147483647 w 210"/>
                <a:gd name="T57" fmla="*/ 2147483647 h 275"/>
                <a:gd name="T58" fmla="*/ 2147483647 w 210"/>
                <a:gd name="T59" fmla="*/ 2147483647 h 275"/>
                <a:gd name="T60" fmla="*/ 2147483647 w 210"/>
                <a:gd name="T61" fmla="*/ 2147483647 h 275"/>
                <a:gd name="T62" fmla="*/ 2147483647 w 210"/>
                <a:gd name="T63" fmla="*/ 2147483647 h 275"/>
                <a:gd name="T64" fmla="*/ 2147483647 w 210"/>
                <a:gd name="T65" fmla="*/ 2147483647 h 275"/>
                <a:gd name="T66" fmla="*/ 2147483647 w 210"/>
                <a:gd name="T67" fmla="*/ 2147483647 h 275"/>
                <a:gd name="T68" fmla="*/ 2147483647 w 210"/>
                <a:gd name="T69" fmla="*/ 2147483647 h 275"/>
                <a:gd name="T70" fmla="*/ 2147483647 w 210"/>
                <a:gd name="T71" fmla="*/ 2147483647 h 275"/>
                <a:gd name="T72" fmla="*/ 2147483647 w 210"/>
                <a:gd name="T73" fmla="*/ 2147483647 h 275"/>
                <a:gd name="T74" fmla="*/ 2147483647 w 210"/>
                <a:gd name="T75" fmla="*/ 2147483647 h 275"/>
                <a:gd name="T76" fmla="*/ 2147483647 w 210"/>
                <a:gd name="T77" fmla="*/ 2147483647 h 275"/>
                <a:gd name="T78" fmla="*/ 2147483647 w 210"/>
                <a:gd name="T79" fmla="*/ 2147483647 h 275"/>
                <a:gd name="T80" fmla="*/ 2147483647 w 210"/>
                <a:gd name="T81" fmla="*/ 2147483647 h 275"/>
                <a:gd name="T82" fmla="*/ 2147483647 w 210"/>
                <a:gd name="T83" fmla="*/ 2147483647 h 275"/>
                <a:gd name="T84" fmla="*/ 2147483647 w 210"/>
                <a:gd name="T85" fmla="*/ 2147483647 h 275"/>
                <a:gd name="T86" fmla="*/ 2147483647 w 210"/>
                <a:gd name="T87" fmla="*/ 2147483647 h 275"/>
                <a:gd name="T88" fmla="*/ 2147483647 w 210"/>
                <a:gd name="T89" fmla="*/ 2147483647 h 275"/>
                <a:gd name="T90" fmla="*/ 2147483647 w 210"/>
                <a:gd name="T91" fmla="*/ 2147483647 h 275"/>
                <a:gd name="T92" fmla="*/ 2147483647 w 210"/>
                <a:gd name="T93" fmla="*/ 2147483647 h 275"/>
                <a:gd name="T94" fmla="*/ 2147483647 w 210"/>
                <a:gd name="T95" fmla="*/ 2147483647 h 275"/>
                <a:gd name="T96" fmla="*/ 2147483647 w 210"/>
                <a:gd name="T97" fmla="*/ 2147483647 h 275"/>
                <a:gd name="T98" fmla="*/ 2147483647 w 210"/>
                <a:gd name="T99" fmla="*/ 2147483647 h 275"/>
                <a:gd name="T100" fmla="*/ 2147483647 w 210"/>
                <a:gd name="T101" fmla="*/ 2147483647 h 275"/>
                <a:gd name="T102" fmla="*/ 0 w 210"/>
                <a:gd name="T103" fmla="*/ 2147483647 h 275"/>
                <a:gd name="T104" fmla="*/ 0 w 210"/>
                <a:gd name="T105" fmla="*/ 2147483647 h 275"/>
                <a:gd name="T106" fmla="*/ 2147483647 w 210"/>
                <a:gd name="T107" fmla="*/ 2147483647 h 275"/>
                <a:gd name="T108" fmla="*/ 2147483647 w 210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0" h="275">
                  <a:moveTo>
                    <a:pt x="106" y="0"/>
                  </a:moveTo>
                  <a:lnTo>
                    <a:pt x="110" y="11"/>
                  </a:lnTo>
                  <a:lnTo>
                    <a:pt x="113" y="20"/>
                  </a:lnTo>
                  <a:lnTo>
                    <a:pt x="117" y="30"/>
                  </a:lnTo>
                  <a:lnTo>
                    <a:pt x="121" y="39"/>
                  </a:lnTo>
                  <a:lnTo>
                    <a:pt x="125" y="48"/>
                  </a:lnTo>
                  <a:lnTo>
                    <a:pt x="128" y="57"/>
                  </a:lnTo>
                  <a:lnTo>
                    <a:pt x="132" y="67"/>
                  </a:lnTo>
                  <a:lnTo>
                    <a:pt x="136" y="76"/>
                  </a:lnTo>
                  <a:lnTo>
                    <a:pt x="140" y="85"/>
                  </a:lnTo>
                  <a:lnTo>
                    <a:pt x="145" y="95"/>
                  </a:lnTo>
                  <a:lnTo>
                    <a:pt x="148" y="104"/>
                  </a:lnTo>
                  <a:lnTo>
                    <a:pt x="153" y="113"/>
                  </a:lnTo>
                  <a:lnTo>
                    <a:pt x="157" y="121"/>
                  </a:lnTo>
                  <a:lnTo>
                    <a:pt x="162" y="130"/>
                  </a:lnTo>
                  <a:lnTo>
                    <a:pt x="167" y="139"/>
                  </a:lnTo>
                  <a:lnTo>
                    <a:pt x="171" y="147"/>
                  </a:lnTo>
                  <a:lnTo>
                    <a:pt x="176" y="156"/>
                  </a:lnTo>
                  <a:lnTo>
                    <a:pt x="180" y="164"/>
                  </a:lnTo>
                  <a:lnTo>
                    <a:pt x="185" y="173"/>
                  </a:lnTo>
                  <a:lnTo>
                    <a:pt x="189" y="181"/>
                  </a:lnTo>
                  <a:lnTo>
                    <a:pt x="195" y="189"/>
                  </a:lnTo>
                  <a:lnTo>
                    <a:pt x="199" y="198"/>
                  </a:lnTo>
                  <a:lnTo>
                    <a:pt x="205" y="206"/>
                  </a:lnTo>
                  <a:lnTo>
                    <a:pt x="210" y="214"/>
                  </a:lnTo>
                  <a:lnTo>
                    <a:pt x="162" y="244"/>
                  </a:lnTo>
                  <a:lnTo>
                    <a:pt x="114" y="275"/>
                  </a:lnTo>
                  <a:lnTo>
                    <a:pt x="109" y="266"/>
                  </a:lnTo>
                  <a:lnTo>
                    <a:pt x="103" y="257"/>
                  </a:lnTo>
                  <a:lnTo>
                    <a:pt x="97" y="248"/>
                  </a:lnTo>
                  <a:lnTo>
                    <a:pt x="93" y="239"/>
                  </a:lnTo>
                  <a:lnTo>
                    <a:pt x="87" y="230"/>
                  </a:lnTo>
                  <a:lnTo>
                    <a:pt x="81" y="220"/>
                  </a:lnTo>
                  <a:lnTo>
                    <a:pt x="77" y="210"/>
                  </a:lnTo>
                  <a:lnTo>
                    <a:pt x="71" y="201"/>
                  </a:lnTo>
                  <a:lnTo>
                    <a:pt x="67" y="191"/>
                  </a:lnTo>
                  <a:lnTo>
                    <a:pt x="61" y="182"/>
                  </a:lnTo>
                  <a:lnTo>
                    <a:pt x="57" y="172"/>
                  </a:lnTo>
                  <a:lnTo>
                    <a:pt x="52" y="163"/>
                  </a:lnTo>
                  <a:lnTo>
                    <a:pt x="46" y="152"/>
                  </a:lnTo>
                  <a:lnTo>
                    <a:pt x="42" y="142"/>
                  </a:lnTo>
                  <a:lnTo>
                    <a:pt x="37" y="132"/>
                  </a:lnTo>
                  <a:lnTo>
                    <a:pt x="33" y="122"/>
                  </a:lnTo>
                  <a:lnTo>
                    <a:pt x="28" y="112"/>
                  </a:lnTo>
                  <a:lnTo>
                    <a:pt x="25" y="101"/>
                  </a:lnTo>
                  <a:lnTo>
                    <a:pt x="20" y="91"/>
                  </a:lnTo>
                  <a:lnTo>
                    <a:pt x="16" y="81"/>
                  </a:lnTo>
                  <a:lnTo>
                    <a:pt x="11" y="71"/>
                  </a:lnTo>
                  <a:lnTo>
                    <a:pt x="8" y="59"/>
                  </a:lnTo>
                  <a:lnTo>
                    <a:pt x="3" y="49"/>
                  </a:lnTo>
                  <a:lnTo>
                    <a:pt x="0" y="38"/>
                  </a:lnTo>
                  <a:lnTo>
                    <a:pt x="53" y="1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7" name="Freeform 92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808163" y="3635375"/>
              <a:ext cx="76200" cy="80963"/>
            </a:xfrm>
            <a:custGeom>
              <a:avLst/>
              <a:gdLst>
                <a:gd name="T0" fmla="*/ 2147483647 w 240"/>
                <a:gd name="T1" fmla="*/ 0 h 253"/>
                <a:gd name="T2" fmla="*/ 2147483647 w 240"/>
                <a:gd name="T3" fmla="*/ 2147483647 h 253"/>
                <a:gd name="T4" fmla="*/ 2147483647 w 240"/>
                <a:gd name="T5" fmla="*/ 2147483647 h 253"/>
                <a:gd name="T6" fmla="*/ 2147483647 w 240"/>
                <a:gd name="T7" fmla="*/ 2147483647 h 253"/>
                <a:gd name="T8" fmla="*/ 2147483647 w 240"/>
                <a:gd name="T9" fmla="*/ 2147483647 h 253"/>
                <a:gd name="T10" fmla="*/ 2147483647 w 240"/>
                <a:gd name="T11" fmla="*/ 2147483647 h 253"/>
                <a:gd name="T12" fmla="*/ 2147483647 w 240"/>
                <a:gd name="T13" fmla="*/ 2147483647 h 253"/>
                <a:gd name="T14" fmla="*/ 2147483647 w 240"/>
                <a:gd name="T15" fmla="*/ 2147483647 h 253"/>
                <a:gd name="T16" fmla="*/ 2147483647 w 240"/>
                <a:gd name="T17" fmla="*/ 2147483647 h 253"/>
                <a:gd name="T18" fmla="*/ 2147483647 w 240"/>
                <a:gd name="T19" fmla="*/ 2147483647 h 253"/>
                <a:gd name="T20" fmla="*/ 2147483647 w 240"/>
                <a:gd name="T21" fmla="*/ 2147483647 h 253"/>
                <a:gd name="T22" fmla="*/ 2147483647 w 240"/>
                <a:gd name="T23" fmla="*/ 2147483647 h 253"/>
                <a:gd name="T24" fmla="*/ 2147483647 w 240"/>
                <a:gd name="T25" fmla="*/ 2147483647 h 253"/>
                <a:gd name="T26" fmla="*/ 2147483647 w 240"/>
                <a:gd name="T27" fmla="*/ 2147483647 h 253"/>
                <a:gd name="T28" fmla="*/ 2147483647 w 240"/>
                <a:gd name="T29" fmla="*/ 2147483647 h 253"/>
                <a:gd name="T30" fmla="*/ 2147483647 w 240"/>
                <a:gd name="T31" fmla="*/ 2147483647 h 253"/>
                <a:gd name="T32" fmla="*/ 2147483647 w 240"/>
                <a:gd name="T33" fmla="*/ 2147483647 h 253"/>
                <a:gd name="T34" fmla="*/ 2147483647 w 240"/>
                <a:gd name="T35" fmla="*/ 2147483647 h 253"/>
                <a:gd name="T36" fmla="*/ 2147483647 w 240"/>
                <a:gd name="T37" fmla="*/ 2147483647 h 253"/>
                <a:gd name="T38" fmla="*/ 2147483647 w 240"/>
                <a:gd name="T39" fmla="*/ 2147483647 h 253"/>
                <a:gd name="T40" fmla="*/ 2147483647 w 240"/>
                <a:gd name="T41" fmla="*/ 2147483647 h 253"/>
                <a:gd name="T42" fmla="*/ 2147483647 w 240"/>
                <a:gd name="T43" fmla="*/ 2147483647 h 253"/>
                <a:gd name="T44" fmla="*/ 2147483647 w 240"/>
                <a:gd name="T45" fmla="*/ 2147483647 h 253"/>
                <a:gd name="T46" fmla="*/ 2147483647 w 240"/>
                <a:gd name="T47" fmla="*/ 2147483647 h 253"/>
                <a:gd name="T48" fmla="*/ 2147483647 w 240"/>
                <a:gd name="T49" fmla="*/ 2147483647 h 253"/>
                <a:gd name="T50" fmla="*/ 2147483647 w 240"/>
                <a:gd name="T51" fmla="*/ 2147483647 h 253"/>
                <a:gd name="T52" fmla="*/ 2147483647 w 240"/>
                <a:gd name="T53" fmla="*/ 2147483647 h 253"/>
                <a:gd name="T54" fmla="*/ 2147483647 w 240"/>
                <a:gd name="T55" fmla="*/ 2147483647 h 253"/>
                <a:gd name="T56" fmla="*/ 2147483647 w 240"/>
                <a:gd name="T57" fmla="*/ 2147483647 h 253"/>
                <a:gd name="T58" fmla="*/ 2147483647 w 240"/>
                <a:gd name="T59" fmla="*/ 2147483647 h 253"/>
                <a:gd name="T60" fmla="*/ 2147483647 w 240"/>
                <a:gd name="T61" fmla="*/ 2147483647 h 253"/>
                <a:gd name="T62" fmla="*/ 2147483647 w 240"/>
                <a:gd name="T63" fmla="*/ 2147483647 h 253"/>
                <a:gd name="T64" fmla="*/ 2147483647 w 240"/>
                <a:gd name="T65" fmla="*/ 2147483647 h 253"/>
                <a:gd name="T66" fmla="*/ 2147483647 w 240"/>
                <a:gd name="T67" fmla="*/ 2147483647 h 253"/>
                <a:gd name="T68" fmla="*/ 2147483647 w 240"/>
                <a:gd name="T69" fmla="*/ 2147483647 h 253"/>
                <a:gd name="T70" fmla="*/ 2147483647 w 240"/>
                <a:gd name="T71" fmla="*/ 2147483647 h 253"/>
                <a:gd name="T72" fmla="*/ 2147483647 w 240"/>
                <a:gd name="T73" fmla="*/ 2147483647 h 253"/>
                <a:gd name="T74" fmla="*/ 2147483647 w 240"/>
                <a:gd name="T75" fmla="*/ 2147483647 h 253"/>
                <a:gd name="T76" fmla="*/ 2147483647 w 240"/>
                <a:gd name="T77" fmla="*/ 2147483647 h 253"/>
                <a:gd name="T78" fmla="*/ 2147483647 w 240"/>
                <a:gd name="T79" fmla="*/ 2147483647 h 253"/>
                <a:gd name="T80" fmla="*/ 2147483647 w 240"/>
                <a:gd name="T81" fmla="*/ 2147483647 h 253"/>
                <a:gd name="T82" fmla="*/ 2147483647 w 240"/>
                <a:gd name="T83" fmla="*/ 2147483647 h 253"/>
                <a:gd name="T84" fmla="*/ 2147483647 w 240"/>
                <a:gd name="T85" fmla="*/ 2147483647 h 253"/>
                <a:gd name="T86" fmla="*/ 2147483647 w 240"/>
                <a:gd name="T87" fmla="*/ 2147483647 h 253"/>
                <a:gd name="T88" fmla="*/ 2147483647 w 240"/>
                <a:gd name="T89" fmla="*/ 2147483647 h 253"/>
                <a:gd name="T90" fmla="*/ 2147483647 w 240"/>
                <a:gd name="T91" fmla="*/ 2147483647 h 253"/>
                <a:gd name="T92" fmla="*/ 2147483647 w 240"/>
                <a:gd name="T93" fmla="*/ 2147483647 h 253"/>
                <a:gd name="T94" fmla="*/ 2147483647 w 240"/>
                <a:gd name="T95" fmla="*/ 2147483647 h 253"/>
                <a:gd name="T96" fmla="*/ 2147483647 w 240"/>
                <a:gd name="T97" fmla="*/ 2147483647 h 253"/>
                <a:gd name="T98" fmla="*/ 2147483647 w 240"/>
                <a:gd name="T99" fmla="*/ 2147483647 h 253"/>
                <a:gd name="T100" fmla="*/ 2147483647 w 240"/>
                <a:gd name="T101" fmla="*/ 2147483647 h 253"/>
                <a:gd name="T102" fmla="*/ 0 w 240"/>
                <a:gd name="T103" fmla="*/ 2147483647 h 253"/>
                <a:gd name="T104" fmla="*/ 0 w 240"/>
                <a:gd name="T105" fmla="*/ 2147483647 h 253"/>
                <a:gd name="T106" fmla="*/ 2147483647 w 240"/>
                <a:gd name="T107" fmla="*/ 2147483647 h 253"/>
                <a:gd name="T108" fmla="*/ 2147483647 w 240"/>
                <a:gd name="T109" fmla="*/ 0 h 2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0" h="253">
                  <a:moveTo>
                    <a:pt x="96" y="0"/>
                  </a:moveTo>
                  <a:lnTo>
                    <a:pt x="101" y="8"/>
                  </a:lnTo>
                  <a:lnTo>
                    <a:pt x="106" y="16"/>
                  </a:lnTo>
                  <a:lnTo>
                    <a:pt x="111" y="22"/>
                  </a:lnTo>
                  <a:lnTo>
                    <a:pt x="117" y="30"/>
                  </a:lnTo>
                  <a:lnTo>
                    <a:pt x="122" y="38"/>
                  </a:lnTo>
                  <a:lnTo>
                    <a:pt x="127" y="45"/>
                  </a:lnTo>
                  <a:lnTo>
                    <a:pt x="133" y="53"/>
                  </a:lnTo>
                  <a:lnTo>
                    <a:pt x="139" y="60"/>
                  </a:lnTo>
                  <a:lnTo>
                    <a:pt x="144" y="68"/>
                  </a:lnTo>
                  <a:lnTo>
                    <a:pt x="150" y="74"/>
                  </a:lnTo>
                  <a:lnTo>
                    <a:pt x="156" y="81"/>
                  </a:lnTo>
                  <a:lnTo>
                    <a:pt x="162" y="89"/>
                  </a:lnTo>
                  <a:lnTo>
                    <a:pt x="168" y="96"/>
                  </a:lnTo>
                  <a:lnTo>
                    <a:pt x="174" y="103"/>
                  </a:lnTo>
                  <a:lnTo>
                    <a:pt x="181" y="110"/>
                  </a:lnTo>
                  <a:lnTo>
                    <a:pt x="186" y="116"/>
                  </a:lnTo>
                  <a:lnTo>
                    <a:pt x="193" y="123"/>
                  </a:lnTo>
                  <a:lnTo>
                    <a:pt x="200" y="130"/>
                  </a:lnTo>
                  <a:lnTo>
                    <a:pt x="206" y="137"/>
                  </a:lnTo>
                  <a:lnTo>
                    <a:pt x="212" y="144"/>
                  </a:lnTo>
                  <a:lnTo>
                    <a:pt x="219" y="149"/>
                  </a:lnTo>
                  <a:lnTo>
                    <a:pt x="226" y="156"/>
                  </a:lnTo>
                  <a:lnTo>
                    <a:pt x="233" y="162"/>
                  </a:lnTo>
                  <a:lnTo>
                    <a:pt x="240" y="169"/>
                  </a:lnTo>
                  <a:lnTo>
                    <a:pt x="201" y="211"/>
                  </a:lnTo>
                  <a:lnTo>
                    <a:pt x="162" y="253"/>
                  </a:lnTo>
                  <a:lnTo>
                    <a:pt x="155" y="246"/>
                  </a:lnTo>
                  <a:lnTo>
                    <a:pt x="148" y="238"/>
                  </a:lnTo>
                  <a:lnTo>
                    <a:pt x="140" y="231"/>
                  </a:lnTo>
                  <a:lnTo>
                    <a:pt x="133" y="223"/>
                  </a:lnTo>
                  <a:lnTo>
                    <a:pt x="125" y="216"/>
                  </a:lnTo>
                  <a:lnTo>
                    <a:pt x="118" y="208"/>
                  </a:lnTo>
                  <a:lnTo>
                    <a:pt x="110" y="201"/>
                  </a:lnTo>
                  <a:lnTo>
                    <a:pt x="104" y="194"/>
                  </a:lnTo>
                  <a:lnTo>
                    <a:pt x="97" y="186"/>
                  </a:lnTo>
                  <a:lnTo>
                    <a:pt x="90" y="178"/>
                  </a:lnTo>
                  <a:lnTo>
                    <a:pt x="83" y="170"/>
                  </a:lnTo>
                  <a:lnTo>
                    <a:pt x="76" y="162"/>
                  </a:lnTo>
                  <a:lnTo>
                    <a:pt x="70" y="154"/>
                  </a:lnTo>
                  <a:lnTo>
                    <a:pt x="63" y="146"/>
                  </a:lnTo>
                  <a:lnTo>
                    <a:pt x="56" y="138"/>
                  </a:lnTo>
                  <a:lnTo>
                    <a:pt x="49" y="130"/>
                  </a:lnTo>
                  <a:lnTo>
                    <a:pt x="43" y="121"/>
                  </a:lnTo>
                  <a:lnTo>
                    <a:pt x="37" y="113"/>
                  </a:lnTo>
                  <a:lnTo>
                    <a:pt x="31" y="104"/>
                  </a:lnTo>
                  <a:lnTo>
                    <a:pt x="24" y="96"/>
                  </a:lnTo>
                  <a:lnTo>
                    <a:pt x="18" y="87"/>
                  </a:lnTo>
                  <a:lnTo>
                    <a:pt x="12" y="79"/>
                  </a:lnTo>
                  <a:lnTo>
                    <a:pt x="6" y="70"/>
                  </a:lnTo>
                  <a:lnTo>
                    <a:pt x="0" y="61"/>
                  </a:lnTo>
                  <a:lnTo>
                    <a:pt x="48" y="3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8" name="Freeform 93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858963" y="3689350"/>
              <a:ext cx="84137" cy="74613"/>
            </a:xfrm>
            <a:custGeom>
              <a:avLst/>
              <a:gdLst>
                <a:gd name="T0" fmla="*/ 2147483647 w 264"/>
                <a:gd name="T1" fmla="*/ 0 h 232"/>
                <a:gd name="T2" fmla="*/ 2147483647 w 264"/>
                <a:gd name="T3" fmla="*/ 2147483647 h 232"/>
                <a:gd name="T4" fmla="*/ 2147483647 w 264"/>
                <a:gd name="T5" fmla="*/ 2147483647 h 232"/>
                <a:gd name="T6" fmla="*/ 2147483647 w 264"/>
                <a:gd name="T7" fmla="*/ 2147483647 h 232"/>
                <a:gd name="T8" fmla="*/ 2147483647 w 264"/>
                <a:gd name="T9" fmla="*/ 2147483647 h 232"/>
                <a:gd name="T10" fmla="*/ 2147483647 w 264"/>
                <a:gd name="T11" fmla="*/ 2147483647 h 232"/>
                <a:gd name="T12" fmla="*/ 2147483647 w 264"/>
                <a:gd name="T13" fmla="*/ 2147483647 h 232"/>
                <a:gd name="T14" fmla="*/ 2147483647 w 264"/>
                <a:gd name="T15" fmla="*/ 2147483647 h 232"/>
                <a:gd name="T16" fmla="*/ 2147483647 w 264"/>
                <a:gd name="T17" fmla="*/ 2147483647 h 232"/>
                <a:gd name="T18" fmla="*/ 2147483647 w 264"/>
                <a:gd name="T19" fmla="*/ 2147483647 h 232"/>
                <a:gd name="T20" fmla="*/ 2147483647 w 264"/>
                <a:gd name="T21" fmla="*/ 2147483647 h 232"/>
                <a:gd name="T22" fmla="*/ 2147483647 w 264"/>
                <a:gd name="T23" fmla="*/ 2147483647 h 232"/>
                <a:gd name="T24" fmla="*/ 2147483647 w 264"/>
                <a:gd name="T25" fmla="*/ 2147483647 h 232"/>
                <a:gd name="T26" fmla="*/ 2147483647 w 264"/>
                <a:gd name="T27" fmla="*/ 2147483647 h 232"/>
                <a:gd name="T28" fmla="*/ 2147483647 w 264"/>
                <a:gd name="T29" fmla="*/ 2147483647 h 232"/>
                <a:gd name="T30" fmla="*/ 2147483647 w 264"/>
                <a:gd name="T31" fmla="*/ 2147483647 h 232"/>
                <a:gd name="T32" fmla="*/ 2147483647 w 264"/>
                <a:gd name="T33" fmla="*/ 2147483647 h 232"/>
                <a:gd name="T34" fmla="*/ 2147483647 w 264"/>
                <a:gd name="T35" fmla="*/ 2147483647 h 232"/>
                <a:gd name="T36" fmla="*/ 2147483647 w 264"/>
                <a:gd name="T37" fmla="*/ 2147483647 h 232"/>
                <a:gd name="T38" fmla="*/ 2147483647 w 264"/>
                <a:gd name="T39" fmla="*/ 2147483647 h 232"/>
                <a:gd name="T40" fmla="*/ 2147483647 w 264"/>
                <a:gd name="T41" fmla="*/ 2147483647 h 232"/>
                <a:gd name="T42" fmla="*/ 2147483647 w 264"/>
                <a:gd name="T43" fmla="*/ 2147483647 h 232"/>
                <a:gd name="T44" fmla="*/ 2147483647 w 264"/>
                <a:gd name="T45" fmla="*/ 2147483647 h 232"/>
                <a:gd name="T46" fmla="*/ 2147483647 w 264"/>
                <a:gd name="T47" fmla="*/ 2147483647 h 232"/>
                <a:gd name="T48" fmla="*/ 2147483647 w 264"/>
                <a:gd name="T49" fmla="*/ 2147483647 h 232"/>
                <a:gd name="T50" fmla="*/ 2147483647 w 264"/>
                <a:gd name="T51" fmla="*/ 2147483647 h 232"/>
                <a:gd name="T52" fmla="*/ 2147483647 w 264"/>
                <a:gd name="T53" fmla="*/ 2147483647 h 232"/>
                <a:gd name="T54" fmla="*/ 2147483647 w 264"/>
                <a:gd name="T55" fmla="*/ 2147483647 h 232"/>
                <a:gd name="T56" fmla="*/ 2147483647 w 264"/>
                <a:gd name="T57" fmla="*/ 2147483647 h 232"/>
                <a:gd name="T58" fmla="*/ 2147483647 w 264"/>
                <a:gd name="T59" fmla="*/ 2147483647 h 232"/>
                <a:gd name="T60" fmla="*/ 2147483647 w 264"/>
                <a:gd name="T61" fmla="*/ 2147483647 h 232"/>
                <a:gd name="T62" fmla="*/ 2147483647 w 264"/>
                <a:gd name="T63" fmla="*/ 2147483647 h 232"/>
                <a:gd name="T64" fmla="*/ 2147483647 w 264"/>
                <a:gd name="T65" fmla="*/ 2147483647 h 232"/>
                <a:gd name="T66" fmla="*/ 2147483647 w 264"/>
                <a:gd name="T67" fmla="*/ 2147483647 h 232"/>
                <a:gd name="T68" fmla="*/ 2147483647 w 264"/>
                <a:gd name="T69" fmla="*/ 2147483647 h 232"/>
                <a:gd name="T70" fmla="*/ 2147483647 w 264"/>
                <a:gd name="T71" fmla="*/ 2147483647 h 232"/>
                <a:gd name="T72" fmla="*/ 2147483647 w 264"/>
                <a:gd name="T73" fmla="*/ 2147483647 h 232"/>
                <a:gd name="T74" fmla="*/ 2147483647 w 264"/>
                <a:gd name="T75" fmla="*/ 2147483647 h 232"/>
                <a:gd name="T76" fmla="*/ 2147483647 w 264"/>
                <a:gd name="T77" fmla="*/ 2147483647 h 232"/>
                <a:gd name="T78" fmla="*/ 2147483647 w 264"/>
                <a:gd name="T79" fmla="*/ 2147483647 h 232"/>
                <a:gd name="T80" fmla="*/ 2147483647 w 264"/>
                <a:gd name="T81" fmla="*/ 2147483647 h 232"/>
                <a:gd name="T82" fmla="*/ 2147483647 w 264"/>
                <a:gd name="T83" fmla="*/ 2147483647 h 232"/>
                <a:gd name="T84" fmla="*/ 2147483647 w 264"/>
                <a:gd name="T85" fmla="*/ 2147483647 h 232"/>
                <a:gd name="T86" fmla="*/ 2147483647 w 264"/>
                <a:gd name="T87" fmla="*/ 2147483647 h 232"/>
                <a:gd name="T88" fmla="*/ 2147483647 w 264"/>
                <a:gd name="T89" fmla="*/ 2147483647 h 232"/>
                <a:gd name="T90" fmla="*/ 2147483647 w 264"/>
                <a:gd name="T91" fmla="*/ 2147483647 h 232"/>
                <a:gd name="T92" fmla="*/ 2147483647 w 264"/>
                <a:gd name="T93" fmla="*/ 2147483647 h 232"/>
                <a:gd name="T94" fmla="*/ 2147483647 w 264"/>
                <a:gd name="T95" fmla="*/ 2147483647 h 232"/>
                <a:gd name="T96" fmla="*/ 2147483647 w 264"/>
                <a:gd name="T97" fmla="*/ 2147483647 h 232"/>
                <a:gd name="T98" fmla="*/ 2147483647 w 264"/>
                <a:gd name="T99" fmla="*/ 2147483647 h 232"/>
                <a:gd name="T100" fmla="*/ 2147483647 w 264"/>
                <a:gd name="T101" fmla="*/ 2147483647 h 232"/>
                <a:gd name="T102" fmla="*/ 0 w 264"/>
                <a:gd name="T103" fmla="*/ 2147483647 h 232"/>
                <a:gd name="T104" fmla="*/ 0 w 264"/>
                <a:gd name="T105" fmla="*/ 2147483647 h 232"/>
                <a:gd name="T106" fmla="*/ 2147483647 w 264"/>
                <a:gd name="T107" fmla="*/ 2147483647 h 232"/>
                <a:gd name="T108" fmla="*/ 2147483647 w 264"/>
                <a:gd name="T109" fmla="*/ 0 h 2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232">
                  <a:moveTo>
                    <a:pt x="78" y="0"/>
                  </a:moveTo>
                  <a:lnTo>
                    <a:pt x="84" y="6"/>
                  </a:lnTo>
                  <a:lnTo>
                    <a:pt x="91" y="12"/>
                  </a:lnTo>
                  <a:lnTo>
                    <a:pt x="98" y="19"/>
                  </a:lnTo>
                  <a:lnTo>
                    <a:pt x="106" y="25"/>
                  </a:lnTo>
                  <a:lnTo>
                    <a:pt x="113" y="30"/>
                  </a:lnTo>
                  <a:lnTo>
                    <a:pt x="120" y="37"/>
                  </a:lnTo>
                  <a:lnTo>
                    <a:pt x="128" y="43"/>
                  </a:lnTo>
                  <a:lnTo>
                    <a:pt x="134" y="48"/>
                  </a:lnTo>
                  <a:lnTo>
                    <a:pt x="142" y="54"/>
                  </a:lnTo>
                  <a:lnTo>
                    <a:pt x="150" y="60"/>
                  </a:lnTo>
                  <a:lnTo>
                    <a:pt x="157" y="65"/>
                  </a:lnTo>
                  <a:lnTo>
                    <a:pt x="165" y="71"/>
                  </a:lnTo>
                  <a:lnTo>
                    <a:pt x="173" y="77"/>
                  </a:lnTo>
                  <a:lnTo>
                    <a:pt x="181" y="82"/>
                  </a:lnTo>
                  <a:lnTo>
                    <a:pt x="189" y="88"/>
                  </a:lnTo>
                  <a:lnTo>
                    <a:pt x="197" y="94"/>
                  </a:lnTo>
                  <a:lnTo>
                    <a:pt x="205" y="98"/>
                  </a:lnTo>
                  <a:lnTo>
                    <a:pt x="213" y="104"/>
                  </a:lnTo>
                  <a:lnTo>
                    <a:pt x="222" y="110"/>
                  </a:lnTo>
                  <a:lnTo>
                    <a:pt x="230" y="114"/>
                  </a:lnTo>
                  <a:lnTo>
                    <a:pt x="237" y="120"/>
                  </a:lnTo>
                  <a:lnTo>
                    <a:pt x="247" y="124"/>
                  </a:lnTo>
                  <a:lnTo>
                    <a:pt x="255" y="130"/>
                  </a:lnTo>
                  <a:lnTo>
                    <a:pt x="264" y="135"/>
                  </a:lnTo>
                  <a:lnTo>
                    <a:pt x="235" y="183"/>
                  </a:lnTo>
                  <a:lnTo>
                    <a:pt x="207" y="232"/>
                  </a:lnTo>
                  <a:lnTo>
                    <a:pt x="198" y="226"/>
                  </a:lnTo>
                  <a:lnTo>
                    <a:pt x="188" y="221"/>
                  </a:lnTo>
                  <a:lnTo>
                    <a:pt x="179" y="215"/>
                  </a:lnTo>
                  <a:lnTo>
                    <a:pt x="169" y="211"/>
                  </a:lnTo>
                  <a:lnTo>
                    <a:pt x="160" y="204"/>
                  </a:lnTo>
                  <a:lnTo>
                    <a:pt x="151" y="198"/>
                  </a:lnTo>
                  <a:lnTo>
                    <a:pt x="142" y="192"/>
                  </a:lnTo>
                  <a:lnTo>
                    <a:pt x="133" y="187"/>
                  </a:lnTo>
                  <a:lnTo>
                    <a:pt x="124" y="181"/>
                  </a:lnTo>
                  <a:lnTo>
                    <a:pt x="115" y="174"/>
                  </a:lnTo>
                  <a:lnTo>
                    <a:pt x="107" y="169"/>
                  </a:lnTo>
                  <a:lnTo>
                    <a:pt x="98" y="163"/>
                  </a:lnTo>
                  <a:lnTo>
                    <a:pt x="90" y="156"/>
                  </a:lnTo>
                  <a:lnTo>
                    <a:pt x="81" y="150"/>
                  </a:lnTo>
                  <a:lnTo>
                    <a:pt x="73" y="144"/>
                  </a:lnTo>
                  <a:lnTo>
                    <a:pt x="64" y="137"/>
                  </a:lnTo>
                  <a:lnTo>
                    <a:pt x="56" y="131"/>
                  </a:lnTo>
                  <a:lnTo>
                    <a:pt x="48" y="124"/>
                  </a:lnTo>
                  <a:lnTo>
                    <a:pt x="40" y="118"/>
                  </a:lnTo>
                  <a:lnTo>
                    <a:pt x="32" y="111"/>
                  </a:lnTo>
                  <a:lnTo>
                    <a:pt x="24" y="104"/>
                  </a:lnTo>
                  <a:lnTo>
                    <a:pt x="16" y="97"/>
                  </a:lnTo>
                  <a:lnTo>
                    <a:pt x="8" y="90"/>
                  </a:lnTo>
                  <a:lnTo>
                    <a:pt x="0" y="84"/>
                  </a:lnTo>
                  <a:lnTo>
                    <a:pt x="39" y="4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89" name="Freeform 94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1925638" y="3732213"/>
              <a:ext cx="90487" cy="66675"/>
            </a:xfrm>
            <a:custGeom>
              <a:avLst/>
              <a:gdLst>
                <a:gd name="T0" fmla="*/ 2147483647 w 287"/>
                <a:gd name="T1" fmla="*/ 0 h 210"/>
                <a:gd name="T2" fmla="*/ 2147483647 w 287"/>
                <a:gd name="T3" fmla="*/ 2147483647 h 210"/>
                <a:gd name="T4" fmla="*/ 2147483647 w 287"/>
                <a:gd name="T5" fmla="*/ 2147483647 h 210"/>
                <a:gd name="T6" fmla="*/ 2147483647 w 287"/>
                <a:gd name="T7" fmla="*/ 2147483647 h 210"/>
                <a:gd name="T8" fmla="*/ 2147483647 w 287"/>
                <a:gd name="T9" fmla="*/ 2147483647 h 210"/>
                <a:gd name="T10" fmla="*/ 2147483647 w 287"/>
                <a:gd name="T11" fmla="*/ 2147483647 h 210"/>
                <a:gd name="T12" fmla="*/ 2147483647 w 287"/>
                <a:gd name="T13" fmla="*/ 2147483647 h 210"/>
                <a:gd name="T14" fmla="*/ 2147483647 w 287"/>
                <a:gd name="T15" fmla="*/ 2147483647 h 210"/>
                <a:gd name="T16" fmla="*/ 2147483647 w 287"/>
                <a:gd name="T17" fmla="*/ 2147483647 h 210"/>
                <a:gd name="T18" fmla="*/ 2147483647 w 287"/>
                <a:gd name="T19" fmla="*/ 2147483647 h 210"/>
                <a:gd name="T20" fmla="*/ 2147483647 w 287"/>
                <a:gd name="T21" fmla="*/ 2147483647 h 210"/>
                <a:gd name="T22" fmla="*/ 2147483647 w 287"/>
                <a:gd name="T23" fmla="*/ 2147483647 h 210"/>
                <a:gd name="T24" fmla="*/ 2147483647 w 287"/>
                <a:gd name="T25" fmla="*/ 2147483647 h 210"/>
                <a:gd name="T26" fmla="*/ 2147483647 w 287"/>
                <a:gd name="T27" fmla="*/ 2147483647 h 210"/>
                <a:gd name="T28" fmla="*/ 2147483647 w 287"/>
                <a:gd name="T29" fmla="*/ 2147483647 h 210"/>
                <a:gd name="T30" fmla="*/ 2147483647 w 287"/>
                <a:gd name="T31" fmla="*/ 2147483647 h 210"/>
                <a:gd name="T32" fmla="*/ 2147483647 w 287"/>
                <a:gd name="T33" fmla="*/ 2147483647 h 210"/>
                <a:gd name="T34" fmla="*/ 2147483647 w 287"/>
                <a:gd name="T35" fmla="*/ 2147483647 h 210"/>
                <a:gd name="T36" fmla="*/ 2147483647 w 287"/>
                <a:gd name="T37" fmla="*/ 2147483647 h 210"/>
                <a:gd name="T38" fmla="*/ 2147483647 w 287"/>
                <a:gd name="T39" fmla="*/ 2147483647 h 210"/>
                <a:gd name="T40" fmla="*/ 2147483647 w 287"/>
                <a:gd name="T41" fmla="*/ 2147483647 h 210"/>
                <a:gd name="T42" fmla="*/ 2147483647 w 287"/>
                <a:gd name="T43" fmla="*/ 2147483647 h 210"/>
                <a:gd name="T44" fmla="*/ 2147483647 w 287"/>
                <a:gd name="T45" fmla="*/ 2147483647 h 210"/>
                <a:gd name="T46" fmla="*/ 2147483647 w 287"/>
                <a:gd name="T47" fmla="*/ 2147483647 h 210"/>
                <a:gd name="T48" fmla="*/ 2147483647 w 287"/>
                <a:gd name="T49" fmla="*/ 2147483647 h 210"/>
                <a:gd name="T50" fmla="*/ 2147483647 w 287"/>
                <a:gd name="T51" fmla="*/ 2147483647 h 210"/>
                <a:gd name="T52" fmla="*/ 2147483647 w 287"/>
                <a:gd name="T53" fmla="*/ 2147483647 h 210"/>
                <a:gd name="T54" fmla="*/ 2147483647 w 287"/>
                <a:gd name="T55" fmla="*/ 2147483647 h 210"/>
                <a:gd name="T56" fmla="*/ 2147483647 w 287"/>
                <a:gd name="T57" fmla="*/ 2147483647 h 210"/>
                <a:gd name="T58" fmla="*/ 2147483647 w 287"/>
                <a:gd name="T59" fmla="*/ 2147483647 h 210"/>
                <a:gd name="T60" fmla="*/ 2147483647 w 287"/>
                <a:gd name="T61" fmla="*/ 2147483647 h 210"/>
                <a:gd name="T62" fmla="*/ 2147483647 w 287"/>
                <a:gd name="T63" fmla="*/ 2147483647 h 210"/>
                <a:gd name="T64" fmla="*/ 2147483647 w 287"/>
                <a:gd name="T65" fmla="*/ 2147483647 h 210"/>
                <a:gd name="T66" fmla="*/ 2147483647 w 287"/>
                <a:gd name="T67" fmla="*/ 2147483647 h 210"/>
                <a:gd name="T68" fmla="*/ 2147483647 w 287"/>
                <a:gd name="T69" fmla="*/ 2147483647 h 210"/>
                <a:gd name="T70" fmla="*/ 2147483647 w 287"/>
                <a:gd name="T71" fmla="*/ 2147483647 h 210"/>
                <a:gd name="T72" fmla="*/ 2147483647 w 287"/>
                <a:gd name="T73" fmla="*/ 2147483647 h 210"/>
                <a:gd name="T74" fmla="*/ 2147483647 w 287"/>
                <a:gd name="T75" fmla="*/ 2147483647 h 210"/>
                <a:gd name="T76" fmla="*/ 2147483647 w 287"/>
                <a:gd name="T77" fmla="*/ 2147483647 h 210"/>
                <a:gd name="T78" fmla="*/ 2147483647 w 287"/>
                <a:gd name="T79" fmla="*/ 2147483647 h 210"/>
                <a:gd name="T80" fmla="*/ 2147483647 w 287"/>
                <a:gd name="T81" fmla="*/ 2147483647 h 210"/>
                <a:gd name="T82" fmla="*/ 2147483647 w 287"/>
                <a:gd name="T83" fmla="*/ 2147483647 h 210"/>
                <a:gd name="T84" fmla="*/ 2147483647 w 287"/>
                <a:gd name="T85" fmla="*/ 2147483647 h 210"/>
                <a:gd name="T86" fmla="*/ 2147483647 w 287"/>
                <a:gd name="T87" fmla="*/ 2147483647 h 210"/>
                <a:gd name="T88" fmla="*/ 2147483647 w 287"/>
                <a:gd name="T89" fmla="*/ 2147483647 h 210"/>
                <a:gd name="T90" fmla="*/ 2147483647 w 287"/>
                <a:gd name="T91" fmla="*/ 2147483647 h 210"/>
                <a:gd name="T92" fmla="*/ 2147483647 w 287"/>
                <a:gd name="T93" fmla="*/ 2147483647 h 210"/>
                <a:gd name="T94" fmla="*/ 2147483647 w 287"/>
                <a:gd name="T95" fmla="*/ 2147483647 h 210"/>
                <a:gd name="T96" fmla="*/ 2147483647 w 287"/>
                <a:gd name="T97" fmla="*/ 2147483647 h 210"/>
                <a:gd name="T98" fmla="*/ 2147483647 w 287"/>
                <a:gd name="T99" fmla="*/ 2147483647 h 210"/>
                <a:gd name="T100" fmla="*/ 2147483647 w 287"/>
                <a:gd name="T101" fmla="*/ 2147483647 h 210"/>
                <a:gd name="T102" fmla="*/ 0 w 287"/>
                <a:gd name="T103" fmla="*/ 2147483647 h 210"/>
                <a:gd name="T104" fmla="*/ 0 w 287"/>
                <a:gd name="T105" fmla="*/ 2147483647 h 210"/>
                <a:gd name="T106" fmla="*/ 2147483647 w 287"/>
                <a:gd name="T107" fmla="*/ 2147483647 h 210"/>
                <a:gd name="T108" fmla="*/ 2147483647 w 287"/>
                <a:gd name="T109" fmla="*/ 0 h 21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87" h="210">
                  <a:moveTo>
                    <a:pt x="57" y="0"/>
                  </a:moveTo>
                  <a:lnTo>
                    <a:pt x="66" y="4"/>
                  </a:lnTo>
                  <a:lnTo>
                    <a:pt x="74" y="10"/>
                  </a:lnTo>
                  <a:lnTo>
                    <a:pt x="83" y="14"/>
                  </a:lnTo>
                  <a:lnTo>
                    <a:pt x="92" y="19"/>
                  </a:lnTo>
                  <a:lnTo>
                    <a:pt x="101" y="23"/>
                  </a:lnTo>
                  <a:lnTo>
                    <a:pt x="110" y="28"/>
                  </a:lnTo>
                  <a:lnTo>
                    <a:pt x="119" y="32"/>
                  </a:lnTo>
                  <a:lnTo>
                    <a:pt x="128" y="37"/>
                  </a:lnTo>
                  <a:lnTo>
                    <a:pt x="138" y="41"/>
                  </a:lnTo>
                  <a:lnTo>
                    <a:pt x="147" y="46"/>
                  </a:lnTo>
                  <a:lnTo>
                    <a:pt x="156" y="51"/>
                  </a:lnTo>
                  <a:lnTo>
                    <a:pt x="167" y="55"/>
                  </a:lnTo>
                  <a:lnTo>
                    <a:pt x="176" y="60"/>
                  </a:lnTo>
                  <a:lnTo>
                    <a:pt x="186" y="64"/>
                  </a:lnTo>
                  <a:lnTo>
                    <a:pt x="195" y="68"/>
                  </a:lnTo>
                  <a:lnTo>
                    <a:pt x="205" y="72"/>
                  </a:lnTo>
                  <a:lnTo>
                    <a:pt x="215" y="77"/>
                  </a:lnTo>
                  <a:lnTo>
                    <a:pt x="226" y="80"/>
                  </a:lnTo>
                  <a:lnTo>
                    <a:pt x="236" y="85"/>
                  </a:lnTo>
                  <a:lnTo>
                    <a:pt x="246" y="88"/>
                  </a:lnTo>
                  <a:lnTo>
                    <a:pt x="256" y="93"/>
                  </a:lnTo>
                  <a:lnTo>
                    <a:pt x="266" y="96"/>
                  </a:lnTo>
                  <a:lnTo>
                    <a:pt x="277" y="100"/>
                  </a:lnTo>
                  <a:lnTo>
                    <a:pt x="287" y="104"/>
                  </a:lnTo>
                  <a:lnTo>
                    <a:pt x="269" y="157"/>
                  </a:lnTo>
                  <a:lnTo>
                    <a:pt x="249" y="210"/>
                  </a:lnTo>
                  <a:lnTo>
                    <a:pt x="238" y="206"/>
                  </a:lnTo>
                  <a:lnTo>
                    <a:pt x="227" y="203"/>
                  </a:lnTo>
                  <a:lnTo>
                    <a:pt x="215" y="198"/>
                  </a:lnTo>
                  <a:lnTo>
                    <a:pt x="205" y="193"/>
                  </a:lnTo>
                  <a:lnTo>
                    <a:pt x="194" y="189"/>
                  </a:lnTo>
                  <a:lnTo>
                    <a:pt x="182" y="184"/>
                  </a:lnTo>
                  <a:lnTo>
                    <a:pt x="172" y="181"/>
                  </a:lnTo>
                  <a:lnTo>
                    <a:pt x="161" y="176"/>
                  </a:lnTo>
                  <a:lnTo>
                    <a:pt x="151" y="172"/>
                  </a:lnTo>
                  <a:lnTo>
                    <a:pt x="140" y="167"/>
                  </a:lnTo>
                  <a:lnTo>
                    <a:pt x="129" y="163"/>
                  </a:lnTo>
                  <a:lnTo>
                    <a:pt x="119" y="157"/>
                  </a:lnTo>
                  <a:lnTo>
                    <a:pt x="109" y="153"/>
                  </a:lnTo>
                  <a:lnTo>
                    <a:pt x="99" y="148"/>
                  </a:lnTo>
                  <a:lnTo>
                    <a:pt x="88" y="144"/>
                  </a:lnTo>
                  <a:lnTo>
                    <a:pt x="78" y="138"/>
                  </a:lnTo>
                  <a:lnTo>
                    <a:pt x="68" y="133"/>
                  </a:lnTo>
                  <a:lnTo>
                    <a:pt x="58" y="129"/>
                  </a:lnTo>
                  <a:lnTo>
                    <a:pt x="49" y="123"/>
                  </a:lnTo>
                  <a:lnTo>
                    <a:pt x="38" y="119"/>
                  </a:lnTo>
                  <a:lnTo>
                    <a:pt x="28" y="113"/>
                  </a:lnTo>
                  <a:lnTo>
                    <a:pt x="19" y="107"/>
                  </a:lnTo>
                  <a:lnTo>
                    <a:pt x="9" y="103"/>
                  </a:lnTo>
                  <a:lnTo>
                    <a:pt x="0" y="97"/>
                  </a:lnTo>
                  <a:lnTo>
                    <a:pt x="28" y="4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0" name="Freeform 95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2003425" y="3765550"/>
              <a:ext cx="203200" cy="79375"/>
            </a:xfrm>
            <a:custGeom>
              <a:avLst/>
              <a:gdLst>
                <a:gd name="T0" fmla="*/ 2147483647 w 638"/>
                <a:gd name="T1" fmla="*/ 0 h 248"/>
                <a:gd name="T2" fmla="*/ 2147483647 w 638"/>
                <a:gd name="T3" fmla="*/ 2147483647 h 248"/>
                <a:gd name="T4" fmla="*/ 2147483647 w 638"/>
                <a:gd name="T5" fmla="*/ 2147483647 h 248"/>
                <a:gd name="T6" fmla="*/ 2147483647 w 638"/>
                <a:gd name="T7" fmla="*/ 2147483647 h 248"/>
                <a:gd name="T8" fmla="*/ 2147483647 w 638"/>
                <a:gd name="T9" fmla="*/ 2147483647 h 248"/>
                <a:gd name="T10" fmla="*/ 2147483647 w 638"/>
                <a:gd name="T11" fmla="*/ 2147483647 h 248"/>
                <a:gd name="T12" fmla="*/ 2147483647 w 638"/>
                <a:gd name="T13" fmla="*/ 2147483647 h 248"/>
                <a:gd name="T14" fmla="*/ 2147483647 w 638"/>
                <a:gd name="T15" fmla="*/ 2147483647 h 248"/>
                <a:gd name="T16" fmla="*/ 2147483647 w 638"/>
                <a:gd name="T17" fmla="*/ 2147483647 h 248"/>
                <a:gd name="T18" fmla="*/ 2147483647 w 638"/>
                <a:gd name="T19" fmla="*/ 2147483647 h 248"/>
                <a:gd name="T20" fmla="*/ 2147483647 w 638"/>
                <a:gd name="T21" fmla="*/ 2147483647 h 248"/>
                <a:gd name="T22" fmla="*/ 2147483647 w 638"/>
                <a:gd name="T23" fmla="*/ 2147483647 h 248"/>
                <a:gd name="T24" fmla="*/ 2147483647 w 638"/>
                <a:gd name="T25" fmla="*/ 2147483647 h 248"/>
                <a:gd name="T26" fmla="*/ 2147483647 w 638"/>
                <a:gd name="T27" fmla="*/ 2147483647 h 248"/>
                <a:gd name="T28" fmla="*/ 2147483647 w 638"/>
                <a:gd name="T29" fmla="*/ 2147483647 h 248"/>
                <a:gd name="T30" fmla="*/ 2147483647 w 638"/>
                <a:gd name="T31" fmla="*/ 2147483647 h 248"/>
                <a:gd name="T32" fmla="*/ 2147483647 w 638"/>
                <a:gd name="T33" fmla="*/ 2147483647 h 248"/>
                <a:gd name="T34" fmla="*/ 2147483647 w 638"/>
                <a:gd name="T35" fmla="*/ 2147483647 h 248"/>
                <a:gd name="T36" fmla="*/ 2147483647 w 638"/>
                <a:gd name="T37" fmla="*/ 2147483647 h 248"/>
                <a:gd name="T38" fmla="*/ 2147483647 w 638"/>
                <a:gd name="T39" fmla="*/ 2147483647 h 248"/>
                <a:gd name="T40" fmla="*/ 2147483647 w 638"/>
                <a:gd name="T41" fmla="*/ 2147483647 h 248"/>
                <a:gd name="T42" fmla="*/ 2147483647 w 638"/>
                <a:gd name="T43" fmla="*/ 2147483647 h 248"/>
                <a:gd name="T44" fmla="*/ 2147483647 w 638"/>
                <a:gd name="T45" fmla="*/ 2147483647 h 248"/>
                <a:gd name="T46" fmla="*/ 2147483647 w 638"/>
                <a:gd name="T47" fmla="*/ 2147483647 h 248"/>
                <a:gd name="T48" fmla="*/ 2147483647 w 638"/>
                <a:gd name="T49" fmla="*/ 2147483647 h 248"/>
                <a:gd name="T50" fmla="*/ 2147483647 w 638"/>
                <a:gd name="T51" fmla="*/ 2147483647 h 248"/>
                <a:gd name="T52" fmla="*/ 2147483647 w 638"/>
                <a:gd name="T53" fmla="*/ 2147483647 h 248"/>
                <a:gd name="T54" fmla="*/ 2147483647 w 638"/>
                <a:gd name="T55" fmla="*/ 2147483647 h 248"/>
                <a:gd name="T56" fmla="*/ 2147483647 w 638"/>
                <a:gd name="T57" fmla="*/ 2147483647 h 248"/>
                <a:gd name="T58" fmla="*/ 2147483647 w 638"/>
                <a:gd name="T59" fmla="*/ 2147483647 h 248"/>
                <a:gd name="T60" fmla="*/ 2147483647 w 638"/>
                <a:gd name="T61" fmla="*/ 2147483647 h 248"/>
                <a:gd name="T62" fmla="*/ 2147483647 w 638"/>
                <a:gd name="T63" fmla="*/ 2147483647 h 248"/>
                <a:gd name="T64" fmla="*/ 2147483647 w 638"/>
                <a:gd name="T65" fmla="*/ 2147483647 h 248"/>
                <a:gd name="T66" fmla="*/ 2147483647 w 638"/>
                <a:gd name="T67" fmla="*/ 2147483647 h 248"/>
                <a:gd name="T68" fmla="*/ 2147483647 w 638"/>
                <a:gd name="T69" fmla="*/ 2147483647 h 248"/>
                <a:gd name="T70" fmla="*/ 2147483647 w 638"/>
                <a:gd name="T71" fmla="*/ 2147483647 h 248"/>
                <a:gd name="T72" fmla="*/ 2147483647 w 638"/>
                <a:gd name="T73" fmla="*/ 2147483647 h 248"/>
                <a:gd name="T74" fmla="*/ 2147483647 w 638"/>
                <a:gd name="T75" fmla="*/ 2147483647 h 248"/>
                <a:gd name="T76" fmla="*/ 2147483647 w 638"/>
                <a:gd name="T77" fmla="*/ 2147483647 h 248"/>
                <a:gd name="T78" fmla="*/ 2147483647 w 638"/>
                <a:gd name="T79" fmla="*/ 2147483647 h 248"/>
                <a:gd name="T80" fmla="*/ 2147483647 w 638"/>
                <a:gd name="T81" fmla="*/ 2147483647 h 248"/>
                <a:gd name="T82" fmla="*/ 2147483647 w 638"/>
                <a:gd name="T83" fmla="*/ 2147483647 h 248"/>
                <a:gd name="T84" fmla="*/ 2147483647 w 638"/>
                <a:gd name="T85" fmla="*/ 2147483647 h 248"/>
                <a:gd name="T86" fmla="*/ 2147483647 w 638"/>
                <a:gd name="T87" fmla="*/ 2147483647 h 248"/>
                <a:gd name="T88" fmla="*/ 2147483647 w 638"/>
                <a:gd name="T89" fmla="*/ 2147483647 h 248"/>
                <a:gd name="T90" fmla="*/ 2147483647 w 638"/>
                <a:gd name="T91" fmla="*/ 2147483647 h 248"/>
                <a:gd name="T92" fmla="*/ 2147483647 w 638"/>
                <a:gd name="T93" fmla="*/ 2147483647 h 248"/>
                <a:gd name="T94" fmla="*/ 2147483647 w 638"/>
                <a:gd name="T95" fmla="*/ 2147483647 h 248"/>
                <a:gd name="T96" fmla="*/ 2147483647 w 638"/>
                <a:gd name="T97" fmla="*/ 2147483647 h 248"/>
                <a:gd name="T98" fmla="*/ 2147483647 w 638"/>
                <a:gd name="T99" fmla="*/ 2147483647 h 248"/>
                <a:gd name="T100" fmla="*/ 2147483647 w 638"/>
                <a:gd name="T101" fmla="*/ 2147483647 h 248"/>
                <a:gd name="T102" fmla="*/ 0 w 638"/>
                <a:gd name="T103" fmla="*/ 2147483647 h 248"/>
                <a:gd name="T104" fmla="*/ 0 w 638"/>
                <a:gd name="T105" fmla="*/ 2147483647 h 248"/>
                <a:gd name="T106" fmla="*/ 2147483647 w 638"/>
                <a:gd name="T107" fmla="*/ 2147483647 h 248"/>
                <a:gd name="T108" fmla="*/ 2147483647 w 638"/>
                <a:gd name="T109" fmla="*/ 0 h 2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38" h="248">
                  <a:moveTo>
                    <a:pt x="38" y="0"/>
                  </a:moveTo>
                  <a:lnTo>
                    <a:pt x="59" y="8"/>
                  </a:lnTo>
                  <a:lnTo>
                    <a:pt x="82" y="15"/>
                  </a:lnTo>
                  <a:lnTo>
                    <a:pt x="104" y="23"/>
                  </a:lnTo>
                  <a:lnTo>
                    <a:pt x="126" y="29"/>
                  </a:lnTo>
                  <a:lnTo>
                    <a:pt x="149" y="36"/>
                  </a:lnTo>
                  <a:lnTo>
                    <a:pt x="173" y="43"/>
                  </a:lnTo>
                  <a:lnTo>
                    <a:pt x="195" y="49"/>
                  </a:lnTo>
                  <a:lnTo>
                    <a:pt x="219" y="55"/>
                  </a:lnTo>
                  <a:lnTo>
                    <a:pt x="243" y="61"/>
                  </a:lnTo>
                  <a:lnTo>
                    <a:pt x="268" y="68"/>
                  </a:lnTo>
                  <a:lnTo>
                    <a:pt x="292" y="74"/>
                  </a:lnTo>
                  <a:lnTo>
                    <a:pt x="317" y="79"/>
                  </a:lnTo>
                  <a:lnTo>
                    <a:pt x="342" y="85"/>
                  </a:lnTo>
                  <a:lnTo>
                    <a:pt x="368" y="89"/>
                  </a:lnTo>
                  <a:lnTo>
                    <a:pt x="393" y="95"/>
                  </a:lnTo>
                  <a:lnTo>
                    <a:pt x="419" y="100"/>
                  </a:lnTo>
                  <a:lnTo>
                    <a:pt x="445" y="105"/>
                  </a:lnTo>
                  <a:lnTo>
                    <a:pt x="472" y="110"/>
                  </a:lnTo>
                  <a:lnTo>
                    <a:pt x="499" y="114"/>
                  </a:lnTo>
                  <a:lnTo>
                    <a:pt x="527" y="119"/>
                  </a:lnTo>
                  <a:lnTo>
                    <a:pt x="554" y="123"/>
                  </a:lnTo>
                  <a:lnTo>
                    <a:pt x="581" y="128"/>
                  </a:lnTo>
                  <a:lnTo>
                    <a:pt x="609" y="131"/>
                  </a:lnTo>
                  <a:lnTo>
                    <a:pt x="638" y="136"/>
                  </a:lnTo>
                  <a:lnTo>
                    <a:pt x="630" y="193"/>
                  </a:lnTo>
                  <a:lnTo>
                    <a:pt x="622" y="248"/>
                  </a:lnTo>
                  <a:lnTo>
                    <a:pt x="592" y="244"/>
                  </a:lnTo>
                  <a:lnTo>
                    <a:pt x="563" y="240"/>
                  </a:lnTo>
                  <a:lnTo>
                    <a:pt x="534" y="236"/>
                  </a:lnTo>
                  <a:lnTo>
                    <a:pt x="506" y="231"/>
                  </a:lnTo>
                  <a:lnTo>
                    <a:pt x="478" y="226"/>
                  </a:lnTo>
                  <a:lnTo>
                    <a:pt x="449" y="221"/>
                  </a:lnTo>
                  <a:lnTo>
                    <a:pt x="422" y="216"/>
                  </a:lnTo>
                  <a:lnTo>
                    <a:pt x="395" y="211"/>
                  </a:lnTo>
                  <a:lnTo>
                    <a:pt x="368" y="205"/>
                  </a:lnTo>
                  <a:lnTo>
                    <a:pt x="341" y="201"/>
                  </a:lnTo>
                  <a:lnTo>
                    <a:pt x="314" y="195"/>
                  </a:lnTo>
                  <a:lnTo>
                    <a:pt x="288" y="189"/>
                  </a:lnTo>
                  <a:lnTo>
                    <a:pt x="262" y="182"/>
                  </a:lnTo>
                  <a:lnTo>
                    <a:pt x="237" y="177"/>
                  </a:lnTo>
                  <a:lnTo>
                    <a:pt x="212" y="171"/>
                  </a:lnTo>
                  <a:lnTo>
                    <a:pt x="187" y="164"/>
                  </a:lnTo>
                  <a:lnTo>
                    <a:pt x="163" y="157"/>
                  </a:lnTo>
                  <a:lnTo>
                    <a:pt x="139" y="151"/>
                  </a:lnTo>
                  <a:lnTo>
                    <a:pt x="115" y="144"/>
                  </a:lnTo>
                  <a:lnTo>
                    <a:pt x="91" y="137"/>
                  </a:lnTo>
                  <a:lnTo>
                    <a:pt x="68" y="129"/>
                  </a:lnTo>
                  <a:lnTo>
                    <a:pt x="46" y="122"/>
                  </a:lnTo>
                  <a:lnTo>
                    <a:pt x="23" y="114"/>
                  </a:lnTo>
                  <a:lnTo>
                    <a:pt x="0" y="106"/>
                  </a:lnTo>
                  <a:lnTo>
                    <a:pt x="20" y="5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1" name="Freeform 96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2149475" y="3738563"/>
              <a:ext cx="249238" cy="160337"/>
            </a:xfrm>
            <a:custGeom>
              <a:avLst/>
              <a:gdLst>
                <a:gd name="T0" fmla="*/ 2147483647 w 785"/>
                <a:gd name="T1" fmla="*/ 2147483647 h 508"/>
                <a:gd name="T2" fmla="*/ 2147483647 w 785"/>
                <a:gd name="T3" fmla="*/ 0 h 508"/>
                <a:gd name="T4" fmla="*/ 0 w 785"/>
                <a:gd name="T5" fmla="*/ 2147483647 h 508"/>
                <a:gd name="T6" fmla="*/ 2147483647 w 785"/>
                <a:gd name="T7" fmla="*/ 2147483647 h 5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85" h="508">
                  <a:moveTo>
                    <a:pt x="785" y="318"/>
                  </a:moveTo>
                  <a:lnTo>
                    <a:pt x="43" y="0"/>
                  </a:lnTo>
                  <a:lnTo>
                    <a:pt x="0" y="508"/>
                  </a:lnTo>
                  <a:lnTo>
                    <a:pt x="785" y="318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2" name="Freeform 97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3290888" y="5340350"/>
              <a:ext cx="38100" cy="34925"/>
            </a:xfrm>
            <a:custGeom>
              <a:avLst/>
              <a:gdLst>
                <a:gd name="T0" fmla="*/ 2147483647 w 123"/>
                <a:gd name="T1" fmla="*/ 2147483647 h 111"/>
                <a:gd name="T2" fmla="*/ 2147483647 w 123"/>
                <a:gd name="T3" fmla="*/ 2147483647 h 111"/>
                <a:gd name="T4" fmla="*/ 2147483647 w 123"/>
                <a:gd name="T5" fmla="*/ 2147483647 h 111"/>
                <a:gd name="T6" fmla="*/ 2147483647 w 123"/>
                <a:gd name="T7" fmla="*/ 2147483647 h 111"/>
                <a:gd name="T8" fmla="*/ 2147483647 w 123"/>
                <a:gd name="T9" fmla="*/ 2147483647 h 111"/>
                <a:gd name="T10" fmla="*/ 2147483647 w 123"/>
                <a:gd name="T11" fmla="*/ 2147483647 h 111"/>
                <a:gd name="T12" fmla="*/ 2147483647 w 123"/>
                <a:gd name="T13" fmla="*/ 2147483647 h 111"/>
                <a:gd name="T14" fmla="*/ 2147483647 w 123"/>
                <a:gd name="T15" fmla="*/ 2147483647 h 111"/>
                <a:gd name="T16" fmla="*/ 2147483647 w 123"/>
                <a:gd name="T17" fmla="*/ 2147483647 h 111"/>
                <a:gd name="T18" fmla="*/ 2147483647 w 123"/>
                <a:gd name="T19" fmla="*/ 2147483647 h 111"/>
                <a:gd name="T20" fmla="*/ 2147483647 w 123"/>
                <a:gd name="T21" fmla="*/ 2147483647 h 111"/>
                <a:gd name="T22" fmla="*/ 2147483647 w 123"/>
                <a:gd name="T23" fmla="*/ 2147483647 h 111"/>
                <a:gd name="T24" fmla="*/ 2147483647 w 123"/>
                <a:gd name="T25" fmla="*/ 2147483647 h 111"/>
                <a:gd name="T26" fmla="*/ 2147483647 w 123"/>
                <a:gd name="T27" fmla="*/ 2147483647 h 111"/>
                <a:gd name="T28" fmla="*/ 2147483647 w 123"/>
                <a:gd name="T29" fmla="*/ 2147483647 h 111"/>
                <a:gd name="T30" fmla="*/ 2147483647 w 123"/>
                <a:gd name="T31" fmla="*/ 2147483647 h 111"/>
                <a:gd name="T32" fmla="*/ 2147483647 w 123"/>
                <a:gd name="T33" fmla="*/ 2147483647 h 111"/>
                <a:gd name="T34" fmla="*/ 2147483647 w 123"/>
                <a:gd name="T35" fmla="*/ 2147483647 h 111"/>
                <a:gd name="T36" fmla="*/ 2147483647 w 123"/>
                <a:gd name="T37" fmla="*/ 2147483647 h 111"/>
                <a:gd name="T38" fmla="*/ 2147483647 w 123"/>
                <a:gd name="T39" fmla="*/ 2147483647 h 111"/>
                <a:gd name="T40" fmla="*/ 2147483647 w 123"/>
                <a:gd name="T41" fmla="*/ 2147483647 h 111"/>
                <a:gd name="T42" fmla="*/ 2147483647 w 123"/>
                <a:gd name="T43" fmla="*/ 2147483647 h 111"/>
                <a:gd name="T44" fmla="*/ 2147483647 w 123"/>
                <a:gd name="T45" fmla="*/ 2147483647 h 111"/>
                <a:gd name="T46" fmla="*/ 2147483647 w 123"/>
                <a:gd name="T47" fmla="*/ 2147483647 h 111"/>
                <a:gd name="T48" fmla="*/ 0 w 123"/>
                <a:gd name="T49" fmla="*/ 2147483647 h 111"/>
                <a:gd name="T50" fmla="*/ 0 w 123"/>
                <a:gd name="T51" fmla="*/ 2147483647 h 111"/>
                <a:gd name="T52" fmla="*/ 2147483647 w 123"/>
                <a:gd name="T53" fmla="*/ 2147483647 h 111"/>
                <a:gd name="T54" fmla="*/ 2147483647 w 123"/>
                <a:gd name="T55" fmla="*/ 0 h 111"/>
                <a:gd name="T56" fmla="*/ 2147483647 w 123"/>
                <a:gd name="T57" fmla="*/ 2147483647 h 111"/>
                <a:gd name="T58" fmla="*/ 2147483647 w 123"/>
                <a:gd name="T59" fmla="*/ 2147483647 h 111"/>
                <a:gd name="T60" fmla="*/ 2147483647 w 123"/>
                <a:gd name="T61" fmla="*/ 2147483647 h 111"/>
                <a:gd name="T62" fmla="*/ 2147483647 w 123"/>
                <a:gd name="T63" fmla="*/ 2147483647 h 111"/>
                <a:gd name="T64" fmla="*/ 2147483647 w 123"/>
                <a:gd name="T65" fmla="*/ 2147483647 h 111"/>
                <a:gd name="T66" fmla="*/ 2147483647 w 123"/>
                <a:gd name="T67" fmla="*/ 2147483647 h 111"/>
                <a:gd name="T68" fmla="*/ 2147483647 w 123"/>
                <a:gd name="T69" fmla="*/ 2147483647 h 111"/>
                <a:gd name="T70" fmla="*/ 2147483647 w 123"/>
                <a:gd name="T71" fmla="*/ 2147483647 h 111"/>
                <a:gd name="T72" fmla="*/ 2147483647 w 123"/>
                <a:gd name="T73" fmla="*/ 2147483647 h 111"/>
                <a:gd name="T74" fmla="*/ 2147483647 w 123"/>
                <a:gd name="T75" fmla="*/ 2147483647 h 111"/>
                <a:gd name="T76" fmla="*/ 2147483647 w 123"/>
                <a:gd name="T77" fmla="*/ 2147483647 h 111"/>
                <a:gd name="T78" fmla="*/ 2147483647 w 123"/>
                <a:gd name="T79" fmla="*/ 2147483647 h 111"/>
                <a:gd name="T80" fmla="*/ 2147483647 w 123"/>
                <a:gd name="T81" fmla="*/ 2147483647 h 111"/>
                <a:gd name="T82" fmla="*/ 2147483647 w 123"/>
                <a:gd name="T83" fmla="*/ 2147483647 h 111"/>
                <a:gd name="T84" fmla="*/ 2147483647 w 123"/>
                <a:gd name="T85" fmla="*/ 2147483647 h 111"/>
                <a:gd name="T86" fmla="*/ 2147483647 w 123"/>
                <a:gd name="T87" fmla="*/ 2147483647 h 111"/>
                <a:gd name="T88" fmla="*/ 2147483647 w 123"/>
                <a:gd name="T89" fmla="*/ 2147483647 h 111"/>
                <a:gd name="T90" fmla="*/ 2147483647 w 123"/>
                <a:gd name="T91" fmla="*/ 2147483647 h 111"/>
                <a:gd name="T92" fmla="*/ 2147483647 w 123"/>
                <a:gd name="T93" fmla="*/ 2147483647 h 111"/>
                <a:gd name="T94" fmla="*/ 2147483647 w 123"/>
                <a:gd name="T95" fmla="*/ 2147483647 h 111"/>
                <a:gd name="T96" fmla="*/ 2147483647 w 123"/>
                <a:gd name="T97" fmla="*/ 2147483647 h 111"/>
                <a:gd name="T98" fmla="*/ 2147483647 w 123"/>
                <a:gd name="T99" fmla="*/ 2147483647 h 111"/>
                <a:gd name="T100" fmla="*/ 2147483647 w 123"/>
                <a:gd name="T101" fmla="*/ 2147483647 h 111"/>
                <a:gd name="T102" fmla="*/ 2147483647 w 123"/>
                <a:gd name="T103" fmla="*/ 2147483647 h 111"/>
                <a:gd name="T104" fmla="*/ 2147483647 w 123"/>
                <a:gd name="T105" fmla="*/ 2147483647 h 111"/>
                <a:gd name="T106" fmla="*/ 2147483647 w 123"/>
                <a:gd name="T107" fmla="*/ 2147483647 h 111"/>
                <a:gd name="T108" fmla="*/ 2147483647 w 123"/>
                <a:gd name="T109" fmla="*/ 2147483647 h 11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3" h="111">
                  <a:moveTo>
                    <a:pt x="10" y="111"/>
                  </a:moveTo>
                  <a:lnTo>
                    <a:pt x="10" y="108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3"/>
                  </a:lnTo>
                  <a:lnTo>
                    <a:pt x="9" y="90"/>
                  </a:lnTo>
                  <a:lnTo>
                    <a:pt x="9" y="86"/>
                  </a:lnTo>
                  <a:lnTo>
                    <a:pt x="9" y="83"/>
                  </a:lnTo>
                  <a:lnTo>
                    <a:pt x="9" y="79"/>
                  </a:lnTo>
                  <a:lnTo>
                    <a:pt x="8" y="76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6" y="59"/>
                  </a:lnTo>
                  <a:lnTo>
                    <a:pt x="6" y="56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3" y="46"/>
                  </a:lnTo>
                  <a:lnTo>
                    <a:pt x="3" y="43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54" y="16"/>
                  </a:lnTo>
                  <a:lnTo>
                    <a:pt x="109" y="0"/>
                  </a:lnTo>
                  <a:lnTo>
                    <a:pt x="110" y="5"/>
                  </a:lnTo>
                  <a:lnTo>
                    <a:pt x="111" y="8"/>
                  </a:lnTo>
                  <a:lnTo>
                    <a:pt x="112" y="12"/>
                  </a:lnTo>
                  <a:lnTo>
                    <a:pt x="113" y="17"/>
                  </a:lnTo>
                  <a:lnTo>
                    <a:pt x="114" y="22"/>
                  </a:lnTo>
                  <a:lnTo>
                    <a:pt x="114" y="25"/>
                  </a:lnTo>
                  <a:lnTo>
                    <a:pt x="116" y="29"/>
                  </a:lnTo>
                  <a:lnTo>
                    <a:pt x="117" y="34"/>
                  </a:lnTo>
                  <a:lnTo>
                    <a:pt x="118" y="39"/>
                  </a:lnTo>
                  <a:lnTo>
                    <a:pt x="118" y="43"/>
                  </a:lnTo>
                  <a:lnTo>
                    <a:pt x="119" y="48"/>
                  </a:lnTo>
                  <a:lnTo>
                    <a:pt x="120" y="52"/>
                  </a:lnTo>
                  <a:lnTo>
                    <a:pt x="120" y="57"/>
                  </a:lnTo>
                  <a:lnTo>
                    <a:pt x="121" y="61"/>
                  </a:lnTo>
                  <a:lnTo>
                    <a:pt x="121" y="66"/>
                  </a:lnTo>
                  <a:lnTo>
                    <a:pt x="121" y="71"/>
                  </a:lnTo>
                  <a:lnTo>
                    <a:pt x="122" y="76"/>
                  </a:lnTo>
                  <a:lnTo>
                    <a:pt x="122" y="81"/>
                  </a:lnTo>
                  <a:lnTo>
                    <a:pt x="122" y="86"/>
                  </a:lnTo>
                  <a:lnTo>
                    <a:pt x="123" y="91"/>
                  </a:lnTo>
                  <a:lnTo>
                    <a:pt x="123" y="95"/>
                  </a:lnTo>
                  <a:lnTo>
                    <a:pt x="123" y="101"/>
                  </a:lnTo>
                  <a:lnTo>
                    <a:pt x="123" y="105"/>
                  </a:lnTo>
                  <a:lnTo>
                    <a:pt x="123" y="111"/>
                  </a:lnTo>
                  <a:lnTo>
                    <a:pt x="67" y="111"/>
                  </a:lnTo>
                  <a:lnTo>
                    <a:pt x="10" y="11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3" name="Freeform 98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3281363" y="5311775"/>
              <a:ext cx="42862" cy="38100"/>
            </a:xfrm>
            <a:custGeom>
              <a:avLst/>
              <a:gdLst>
                <a:gd name="T0" fmla="*/ 2147483647 w 136"/>
                <a:gd name="T1" fmla="*/ 2147483647 h 124"/>
                <a:gd name="T2" fmla="*/ 2147483647 w 136"/>
                <a:gd name="T3" fmla="*/ 2147483647 h 124"/>
                <a:gd name="T4" fmla="*/ 2147483647 w 136"/>
                <a:gd name="T5" fmla="*/ 2147483647 h 124"/>
                <a:gd name="T6" fmla="*/ 2147483647 w 136"/>
                <a:gd name="T7" fmla="*/ 2147483647 h 124"/>
                <a:gd name="T8" fmla="*/ 2147483647 w 136"/>
                <a:gd name="T9" fmla="*/ 2147483647 h 124"/>
                <a:gd name="T10" fmla="*/ 2147483647 w 136"/>
                <a:gd name="T11" fmla="*/ 2147483647 h 124"/>
                <a:gd name="T12" fmla="*/ 2147483647 w 136"/>
                <a:gd name="T13" fmla="*/ 2147483647 h 124"/>
                <a:gd name="T14" fmla="*/ 2147483647 w 136"/>
                <a:gd name="T15" fmla="*/ 2147483647 h 124"/>
                <a:gd name="T16" fmla="*/ 2147483647 w 136"/>
                <a:gd name="T17" fmla="*/ 2147483647 h 124"/>
                <a:gd name="T18" fmla="*/ 2147483647 w 136"/>
                <a:gd name="T19" fmla="*/ 2147483647 h 124"/>
                <a:gd name="T20" fmla="*/ 2147483647 w 136"/>
                <a:gd name="T21" fmla="*/ 2147483647 h 124"/>
                <a:gd name="T22" fmla="*/ 2147483647 w 136"/>
                <a:gd name="T23" fmla="*/ 2147483647 h 124"/>
                <a:gd name="T24" fmla="*/ 2147483647 w 136"/>
                <a:gd name="T25" fmla="*/ 2147483647 h 124"/>
                <a:gd name="T26" fmla="*/ 2147483647 w 136"/>
                <a:gd name="T27" fmla="*/ 2147483647 h 124"/>
                <a:gd name="T28" fmla="*/ 2147483647 w 136"/>
                <a:gd name="T29" fmla="*/ 2147483647 h 124"/>
                <a:gd name="T30" fmla="*/ 2147483647 w 136"/>
                <a:gd name="T31" fmla="*/ 2147483647 h 124"/>
                <a:gd name="T32" fmla="*/ 2147483647 w 136"/>
                <a:gd name="T33" fmla="*/ 2147483647 h 124"/>
                <a:gd name="T34" fmla="*/ 2147483647 w 136"/>
                <a:gd name="T35" fmla="*/ 2147483647 h 124"/>
                <a:gd name="T36" fmla="*/ 2147483647 w 136"/>
                <a:gd name="T37" fmla="*/ 2147483647 h 124"/>
                <a:gd name="T38" fmla="*/ 2147483647 w 136"/>
                <a:gd name="T39" fmla="*/ 2147483647 h 124"/>
                <a:gd name="T40" fmla="*/ 2147483647 w 136"/>
                <a:gd name="T41" fmla="*/ 2147483647 h 124"/>
                <a:gd name="T42" fmla="*/ 2147483647 w 136"/>
                <a:gd name="T43" fmla="*/ 2147483647 h 124"/>
                <a:gd name="T44" fmla="*/ 2147483647 w 136"/>
                <a:gd name="T45" fmla="*/ 2147483647 h 124"/>
                <a:gd name="T46" fmla="*/ 2147483647 w 136"/>
                <a:gd name="T47" fmla="*/ 2147483647 h 124"/>
                <a:gd name="T48" fmla="*/ 0 w 136"/>
                <a:gd name="T49" fmla="*/ 2147483647 h 124"/>
                <a:gd name="T50" fmla="*/ 0 w 136"/>
                <a:gd name="T51" fmla="*/ 2147483647 h 124"/>
                <a:gd name="T52" fmla="*/ 2147483647 w 136"/>
                <a:gd name="T53" fmla="*/ 2147483647 h 124"/>
                <a:gd name="T54" fmla="*/ 2147483647 w 136"/>
                <a:gd name="T55" fmla="*/ 0 h 124"/>
                <a:gd name="T56" fmla="*/ 2147483647 w 136"/>
                <a:gd name="T57" fmla="*/ 2147483647 h 124"/>
                <a:gd name="T58" fmla="*/ 2147483647 w 136"/>
                <a:gd name="T59" fmla="*/ 2147483647 h 124"/>
                <a:gd name="T60" fmla="*/ 2147483647 w 136"/>
                <a:gd name="T61" fmla="*/ 2147483647 h 124"/>
                <a:gd name="T62" fmla="*/ 2147483647 w 136"/>
                <a:gd name="T63" fmla="*/ 2147483647 h 124"/>
                <a:gd name="T64" fmla="*/ 2147483647 w 136"/>
                <a:gd name="T65" fmla="*/ 2147483647 h 124"/>
                <a:gd name="T66" fmla="*/ 2147483647 w 136"/>
                <a:gd name="T67" fmla="*/ 2147483647 h 124"/>
                <a:gd name="T68" fmla="*/ 2147483647 w 136"/>
                <a:gd name="T69" fmla="*/ 2147483647 h 124"/>
                <a:gd name="T70" fmla="*/ 2147483647 w 136"/>
                <a:gd name="T71" fmla="*/ 2147483647 h 124"/>
                <a:gd name="T72" fmla="*/ 2147483647 w 136"/>
                <a:gd name="T73" fmla="*/ 2147483647 h 124"/>
                <a:gd name="T74" fmla="*/ 2147483647 w 136"/>
                <a:gd name="T75" fmla="*/ 2147483647 h 124"/>
                <a:gd name="T76" fmla="*/ 2147483647 w 136"/>
                <a:gd name="T77" fmla="*/ 2147483647 h 124"/>
                <a:gd name="T78" fmla="*/ 2147483647 w 136"/>
                <a:gd name="T79" fmla="*/ 2147483647 h 124"/>
                <a:gd name="T80" fmla="*/ 2147483647 w 136"/>
                <a:gd name="T81" fmla="*/ 2147483647 h 124"/>
                <a:gd name="T82" fmla="*/ 2147483647 w 136"/>
                <a:gd name="T83" fmla="*/ 2147483647 h 124"/>
                <a:gd name="T84" fmla="*/ 2147483647 w 136"/>
                <a:gd name="T85" fmla="*/ 2147483647 h 124"/>
                <a:gd name="T86" fmla="*/ 2147483647 w 136"/>
                <a:gd name="T87" fmla="*/ 2147483647 h 124"/>
                <a:gd name="T88" fmla="*/ 2147483647 w 136"/>
                <a:gd name="T89" fmla="*/ 2147483647 h 124"/>
                <a:gd name="T90" fmla="*/ 2147483647 w 136"/>
                <a:gd name="T91" fmla="*/ 2147483647 h 124"/>
                <a:gd name="T92" fmla="*/ 2147483647 w 136"/>
                <a:gd name="T93" fmla="*/ 2147483647 h 124"/>
                <a:gd name="T94" fmla="*/ 2147483647 w 136"/>
                <a:gd name="T95" fmla="*/ 2147483647 h 124"/>
                <a:gd name="T96" fmla="*/ 2147483647 w 136"/>
                <a:gd name="T97" fmla="*/ 2147483647 h 124"/>
                <a:gd name="T98" fmla="*/ 2147483647 w 136"/>
                <a:gd name="T99" fmla="*/ 2147483647 h 124"/>
                <a:gd name="T100" fmla="*/ 2147483647 w 136"/>
                <a:gd name="T101" fmla="*/ 2147483647 h 124"/>
                <a:gd name="T102" fmla="*/ 2147483647 w 136"/>
                <a:gd name="T103" fmla="*/ 2147483647 h 124"/>
                <a:gd name="T104" fmla="*/ 2147483647 w 136"/>
                <a:gd name="T105" fmla="*/ 2147483647 h 124"/>
                <a:gd name="T106" fmla="*/ 2147483647 w 136"/>
                <a:gd name="T107" fmla="*/ 2147483647 h 124"/>
                <a:gd name="T108" fmla="*/ 2147483647 w 136"/>
                <a:gd name="T109" fmla="*/ 2147483647 h 12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6" h="124">
                  <a:moveTo>
                    <a:pt x="27" y="124"/>
                  </a:moveTo>
                  <a:lnTo>
                    <a:pt x="26" y="121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3" y="114"/>
                  </a:lnTo>
                  <a:lnTo>
                    <a:pt x="22" y="110"/>
                  </a:lnTo>
                  <a:lnTo>
                    <a:pt x="21" y="108"/>
                  </a:lnTo>
                  <a:lnTo>
                    <a:pt x="20" y="106"/>
                  </a:lnTo>
                  <a:lnTo>
                    <a:pt x="19" y="103"/>
                  </a:lnTo>
                  <a:lnTo>
                    <a:pt x="18" y="101"/>
                  </a:lnTo>
                  <a:lnTo>
                    <a:pt x="17" y="99"/>
                  </a:lnTo>
                  <a:lnTo>
                    <a:pt x="16" y="97"/>
                  </a:lnTo>
                  <a:lnTo>
                    <a:pt x="16" y="94"/>
                  </a:lnTo>
                  <a:lnTo>
                    <a:pt x="13" y="91"/>
                  </a:lnTo>
                  <a:lnTo>
                    <a:pt x="12" y="89"/>
                  </a:lnTo>
                  <a:lnTo>
                    <a:pt x="11" y="86"/>
                  </a:lnTo>
                  <a:lnTo>
                    <a:pt x="10" y="84"/>
                  </a:lnTo>
                  <a:lnTo>
                    <a:pt x="9" y="82"/>
                  </a:lnTo>
                  <a:lnTo>
                    <a:pt x="8" y="80"/>
                  </a:lnTo>
                  <a:lnTo>
                    <a:pt x="6" y="78"/>
                  </a:lnTo>
                  <a:lnTo>
                    <a:pt x="5" y="76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1" y="69"/>
                  </a:lnTo>
                  <a:lnTo>
                    <a:pt x="0" y="67"/>
                  </a:lnTo>
                  <a:lnTo>
                    <a:pt x="45" y="34"/>
                  </a:lnTo>
                  <a:lnTo>
                    <a:pt x="92" y="0"/>
                  </a:lnTo>
                  <a:lnTo>
                    <a:pt x="94" y="4"/>
                  </a:lnTo>
                  <a:lnTo>
                    <a:pt x="96" y="7"/>
                  </a:lnTo>
                  <a:lnTo>
                    <a:pt x="98" y="10"/>
                  </a:lnTo>
                  <a:lnTo>
                    <a:pt x="101" y="14"/>
                  </a:lnTo>
                  <a:lnTo>
                    <a:pt x="103" y="17"/>
                  </a:lnTo>
                  <a:lnTo>
                    <a:pt x="105" y="21"/>
                  </a:lnTo>
                  <a:lnTo>
                    <a:pt x="107" y="24"/>
                  </a:lnTo>
                  <a:lnTo>
                    <a:pt x="110" y="27"/>
                  </a:lnTo>
                  <a:lnTo>
                    <a:pt x="111" y="32"/>
                  </a:lnTo>
                  <a:lnTo>
                    <a:pt x="113" y="35"/>
                  </a:lnTo>
                  <a:lnTo>
                    <a:pt x="115" y="39"/>
                  </a:lnTo>
                  <a:lnTo>
                    <a:pt x="118" y="43"/>
                  </a:lnTo>
                  <a:lnTo>
                    <a:pt x="119" y="47"/>
                  </a:lnTo>
                  <a:lnTo>
                    <a:pt x="121" y="50"/>
                  </a:lnTo>
                  <a:lnTo>
                    <a:pt x="122" y="55"/>
                  </a:lnTo>
                  <a:lnTo>
                    <a:pt x="124" y="58"/>
                  </a:lnTo>
                  <a:lnTo>
                    <a:pt x="126" y="63"/>
                  </a:lnTo>
                  <a:lnTo>
                    <a:pt x="128" y="67"/>
                  </a:lnTo>
                  <a:lnTo>
                    <a:pt x="129" y="70"/>
                  </a:lnTo>
                  <a:lnTo>
                    <a:pt x="130" y="75"/>
                  </a:lnTo>
                  <a:lnTo>
                    <a:pt x="131" y="80"/>
                  </a:lnTo>
                  <a:lnTo>
                    <a:pt x="133" y="83"/>
                  </a:lnTo>
                  <a:lnTo>
                    <a:pt x="135" y="87"/>
                  </a:lnTo>
                  <a:lnTo>
                    <a:pt x="136" y="92"/>
                  </a:lnTo>
                  <a:lnTo>
                    <a:pt x="81" y="108"/>
                  </a:lnTo>
                  <a:lnTo>
                    <a:pt x="27" y="124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4" name="Freeform 99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3268663" y="5289550"/>
              <a:ext cx="42862" cy="42863"/>
            </a:xfrm>
            <a:custGeom>
              <a:avLst/>
              <a:gdLst>
                <a:gd name="T0" fmla="*/ 2147483647 w 135"/>
                <a:gd name="T1" fmla="*/ 2147483647 h 135"/>
                <a:gd name="T2" fmla="*/ 2147483647 w 135"/>
                <a:gd name="T3" fmla="*/ 2147483647 h 135"/>
                <a:gd name="T4" fmla="*/ 2147483647 w 135"/>
                <a:gd name="T5" fmla="*/ 2147483647 h 135"/>
                <a:gd name="T6" fmla="*/ 2147483647 w 135"/>
                <a:gd name="T7" fmla="*/ 2147483647 h 135"/>
                <a:gd name="T8" fmla="*/ 2147483647 w 135"/>
                <a:gd name="T9" fmla="*/ 2147483647 h 135"/>
                <a:gd name="T10" fmla="*/ 2147483647 w 135"/>
                <a:gd name="T11" fmla="*/ 2147483647 h 135"/>
                <a:gd name="T12" fmla="*/ 2147483647 w 135"/>
                <a:gd name="T13" fmla="*/ 2147483647 h 135"/>
                <a:gd name="T14" fmla="*/ 2147483647 w 135"/>
                <a:gd name="T15" fmla="*/ 2147483647 h 135"/>
                <a:gd name="T16" fmla="*/ 2147483647 w 135"/>
                <a:gd name="T17" fmla="*/ 2147483647 h 135"/>
                <a:gd name="T18" fmla="*/ 2147483647 w 135"/>
                <a:gd name="T19" fmla="*/ 2147483647 h 135"/>
                <a:gd name="T20" fmla="*/ 2147483647 w 135"/>
                <a:gd name="T21" fmla="*/ 2147483647 h 135"/>
                <a:gd name="T22" fmla="*/ 2147483647 w 135"/>
                <a:gd name="T23" fmla="*/ 2147483647 h 135"/>
                <a:gd name="T24" fmla="*/ 2147483647 w 135"/>
                <a:gd name="T25" fmla="*/ 2147483647 h 135"/>
                <a:gd name="T26" fmla="*/ 2147483647 w 135"/>
                <a:gd name="T27" fmla="*/ 2147483647 h 135"/>
                <a:gd name="T28" fmla="*/ 2147483647 w 135"/>
                <a:gd name="T29" fmla="*/ 2147483647 h 135"/>
                <a:gd name="T30" fmla="*/ 2147483647 w 135"/>
                <a:gd name="T31" fmla="*/ 2147483647 h 135"/>
                <a:gd name="T32" fmla="*/ 2147483647 w 135"/>
                <a:gd name="T33" fmla="*/ 2147483647 h 135"/>
                <a:gd name="T34" fmla="*/ 2147483647 w 135"/>
                <a:gd name="T35" fmla="*/ 2147483647 h 135"/>
                <a:gd name="T36" fmla="*/ 2147483647 w 135"/>
                <a:gd name="T37" fmla="*/ 2147483647 h 135"/>
                <a:gd name="T38" fmla="*/ 2147483647 w 135"/>
                <a:gd name="T39" fmla="*/ 2147483647 h 135"/>
                <a:gd name="T40" fmla="*/ 2147483647 w 135"/>
                <a:gd name="T41" fmla="*/ 2147483647 h 135"/>
                <a:gd name="T42" fmla="*/ 2147483647 w 135"/>
                <a:gd name="T43" fmla="*/ 2147483647 h 135"/>
                <a:gd name="T44" fmla="*/ 2147483647 w 135"/>
                <a:gd name="T45" fmla="*/ 2147483647 h 135"/>
                <a:gd name="T46" fmla="*/ 2147483647 w 135"/>
                <a:gd name="T47" fmla="*/ 2147483647 h 135"/>
                <a:gd name="T48" fmla="*/ 0 w 135"/>
                <a:gd name="T49" fmla="*/ 2147483647 h 135"/>
                <a:gd name="T50" fmla="*/ 0 w 135"/>
                <a:gd name="T51" fmla="*/ 2147483647 h 135"/>
                <a:gd name="T52" fmla="*/ 2147483647 w 135"/>
                <a:gd name="T53" fmla="*/ 2147483647 h 135"/>
                <a:gd name="T54" fmla="*/ 2147483647 w 135"/>
                <a:gd name="T55" fmla="*/ 0 h 135"/>
                <a:gd name="T56" fmla="*/ 2147483647 w 135"/>
                <a:gd name="T57" fmla="*/ 2147483647 h 135"/>
                <a:gd name="T58" fmla="*/ 2147483647 w 135"/>
                <a:gd name="T59" fmla="*/ 2147483647 h 135"/>
                <a:gd name="T60" fmla="*/ 2147483647 w 135"/>
                <a:gd name="T61" fmla="*/ 2147483647 h 135"/>
                <a:gd name="T62" fmla="*/ 2147483647 w 135"/>
                <a:gd name="T63" fmla="*/ 2147483647 h 135"/>
                <a:gd name="T64" fmla="*/ 2147483647 w 135"/>
                <a:gd name="T65" fmla="*/ 2147483647 h 135"/>
                <a:gd name="T66" fmla="*/ 2147483647 w 135"/>
                <a:gd name="T67" fmla="*/ 2147483647 h 135"/>
                <a:gd name="T68" fmla="*/ 2147483647 w 135"/>
                <a:gd name="T69" fmla="*/ 2147483647 h 135"/>
                <a:gd name="T70" fmla="*/ 2147483647 w 135"/>
                <a:gd name="T71" fmla="*/ 2147483647 h 135"/>
                <a:gd name="T72" fmla="*/ 2147483647 w 135"/>
                <a:gd name="T73" fmla="*/ 2147483647 h 135"/>
                <a:gd name="T74" fmla="*/ 2147483647 w 135"/>
                <a:gd name="T75" fmla="*/ 2147483647 h 135"/>
                <a:gd name="T76" fmla="*/ 2147483647 w 135"/>
                <a:gd name="T77" fmla="*/ 2147483647 h 135"/>
                <a:gd name="T78" fmla="*/ 2147483647 w 135"/>
                <a:gd name="T79" fmla="*/ 2147483647 h 135"/>
                <a:gd name="T80" fmla="*/ 2147483647 w 135"/>
                <a:gd name="T81" fmla="*/ 2147483647 h 135"/>
                <a:gd name="T82" fmla="*/ 2147483647 w 135"/>
                <a:gd name="T83" fmla="*/ 2147483647 h 135"/>
                <a:gd name="T84" fmla="*/ 2147483647 w 135"/>
                <a:gd name="T85" fmla="*/ 2147483647 h 135"/>
                <a:gd name="T86" fmla="*/ 2147483647 w 135"/>
                <a:gd name="T87" fmla="*/ 2147483647 h 135"/>
                <a:gd name="T88" fmla="*/ 2147483647 w 135"/>
                <a:gd name="T89" fmla="*/ 2147483647 h 135"/>
                <a:gd name="T90" fmla="*/ 2147483647 w 135"/>
                <a:gd name="T91" fmla="*/ 2147483647 h 135"/>
                <a:gd name="T92" fmla="*/ 2147483647 w 135"/>
                <a:gd name="T93" fmla="*/ 2147483647 h 135"/>
                <a:gd name="T94" fmla="*/ 2147483647 w 135"/>
                <a:gd name="T95" fmla="*/ 2147483647 h 135"/>
                <a:gd name="T96" fmla="*/ 2147483647 w 135"/>
                <a:gd name="T97" fmla="*/ 2147483647 h 135"/>
                <a:gd name="T98" fmla="*/ 2147483647 w 135"/>
                <a:gd name="T99" fmla="*/ 2147483647 h 135"/>
                <a:gd name="T100" fmla="*/ 2147483647 w 135"/>
                <a:gd name="T101" fmla="*/ 2147483647 h 135"/>
                <a:gd name="T102" fmla="*/ 2147483647 w 135"/>
                <a:gd name="T103" fmla="*/ 2147483647 h 135"/>
                <a:gd name="T104" fmla="*/ 2147483647 w 135"/>
                <a:gd name="T105" fmla="*/ 2147483647 h 135"/>
                <a:gd name="T106" fmla="*/ 2147483647 w 135"/>
                <a:gd name="T107" fmla="*/ 2147483647 h 135"/>
                <a:gd name="T108" fmla="*/ 2147483647 w 135"/>
                <a:gd name="T109" fmla="*/ 2147483647 h 1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5" h="135">
                  <a:moveTo>
                    <a:pt x="43" y="135"/>
                  </a:moveTo>
                  <a:lnTo>
                    <a:pt x="42" y="133"/>
                  </a:lnTo>
                  <a:lnTo>
                    <a:pt x="39" y="132"/>
                  </a:lnTo>
                  <a:lnTo>
                    <a:pt x="38" y="129"/>
                  </a:lnTo>
                  <a:lnTo>
                    <a:pt x="36" y="127"/>
                  </a:lnTo>
                  <a:lnTo>
                    <a:pt x="35" y="126"/>
                  </a:lnTo>
                  <a:lnTo>
                    <a:pt x="32" y="124"/>
                  </a:lnTo>
                  <a:lnTo>
                    <a:pt x="31" y="121"/>
                  </a:lnTo>
                  <a:lnTo>
                    <a:pt x="29" y="120"/>
                  </a:lnTo>
                  <a:lnTo>
                    <a:pt x="28" y="118"/>
                  </a:lnTo>
                  <a:lnTo>
                    <a:pt x="26" y="116"/>
                  </a:lnTo>
                  <a:lnTo>
                    <a:pt x="25" y="115"/>
                  </a:lnTo>
                  <a:lnTo>
                    <a:pt x="22" y="112"/>
                  </a:lnTo>
                  <a:lnTo>
                    <a:pt x="21" y="111"/>
                  </a:lnTo>
                  <a:lnTo>
                    <a:pt x="19" y="109"/>
                  </a:lnTo>
                  <a:lnTo>
                    <a:pt x="17" y="108"/>
                  </a:lnTo>
                  <a:lnTo>
                    <a:pt x="15" y="106"/>
                  </a:lnTo>
                  <a:lnTo>
                    <a:pt x="13" y="104"/>
                  </a:lnTo>
                  <a:lnTo>
                    <a:pt x="11" y="102"/>
                  </a:lnTo>
                  <a:lnTo>
                    <a:pt x="10" y="101"/>
                  </a:lnTo>
                  <a:lnTo>
                    <a:pt x="8" y="100"/>
                  </a:lnTo>
                  <a:lnTo>
                    <a:pt x="5" y="98"/>
                  </a:lnTo>
                  <a:lnTo>
                    <a:pt x="3" y="96"/>
                  </a:lnTo>
                  <a:lnTo>
                    <a:pt x="2" y="94"/>
                  </a:lnTo>
                  <a:lnTo>
                    <a:pt x="0" y="93"/>
                  </a:lnTo>
                  <a:lnTo>
                    <a:pt x="31" y="47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71" y="5"/>
                  </a:lnTo>
                  <a:lnTo>
                    <a:pt x="74" y="8"/>
                  </a:lnTo>
                  <a:lnTo>
                    <a:pt x="78" y="10"/>
                  </a:lnTo>
                  <a:lnTo>
                    <a:pt x="81" y="13"/>
                  </a:lnTo>
                  <a:lnTo>
                    <a:pt x="84" y="15"/>
                  </a:lnTo>
                  <a:lnTo>
                    <a:pt x="87" y="18"/>
                  </a:lnTo>
                  <a:lnTo>
                    <a:pt x="90" y="21"/>
                  </a:lnTo>
                  <a:lnTo>
                    <a:pt x="94" y="23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3" y="32"/>
                  </a:lnTo>
                  <a:lnTo>
                    <a:pt x="105" y="34"/>
                  </a:lnTo>
                  <a:lnTo>
                    <a:pt x="108" y="38"/>
                  </a:lnTo>
                  <a:lnTo>
                    <a:pt x="111" y="40"/>
                  </a:lnTo>
                  <a:lnTo>
                    <a:pt x="114" y="43"/>
                  </a:lnTo>
                  <a:lnTo>
                    <a:pt x="116" y="47"/>
                  </a:lnTo>
                  <a:lnTo>
                    <a:pt x="120" y="49"/>
                  </a:lnTo>
                  <a:lnTo>
                    <a:pt x="122" y="52"/>
                  </a:lnTo>
                  <a:lnTo>
                    <a:pt x="124" y="56"/>
                  </a:lnTo>
                  <a:lnTo>
                    <a:pt x="127" y="59"/>
                  </a:lnTo>
                  <a:lnTo>
                    <a:pt x="130" y="61"/>
                  </a:lnTo>
                  <a:lnTo>
                    <a:pt x="132" y="65"/>
                  </a:lnTo>
                  <a:lnTo>
                    <a:pt x="135" y="68"/>
                  </a:lnTo>
                  <a:lnTo>
                    <a:pt x="88" y="102"/>
                  </a:lnTo>
                  <a:lnTo>
                    <a:pt x="43" y="135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5" name="Freeform 100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3248025" y="5275263"/>
              <a:ext cx="39688" cy="44450"/>
            </a:xfrm>
            <a:custGeom>
              <a:avLst/>
              <a:gdLst>
                <a:gd name="T0" fmla="*/ 2147483647 w 127"/>
                <a:gd name="T1" fmla="*/ 2147483647 h 137"/>
                <a:gd name="T2" fmla="*/ 2147483647 w 127"/>
                <a:gd name="T3" fmla="*/ 2147483647 h 137"/>
                <a:gd name="T4" fmla="*/ 2147483647 w 127"/>
                <a:gd name="T5" fmla="*/ 2147483647 h 137"/>
                <a:gd name="T6" fmla="*/ 2147483647 w 127"/>
                <a:gd name="T7" fmla="*/ 2147483647 h 137"/>
                <a:gd name="T8" fmla="*/ 2147483647 w 127"/>
                <a:gd name="T9" fmla="*/ 2147483647 h 137"/>
                <a:gd name="T10" fmla="*/ 2147483647 w 127"/>
                <a:gd name="T11" fmla="*/ 2147483647 h 137"/>
                <a:gd name="T12" fmla="*/ 2147483647 w 127"/>
                <a:gd name="T13" fmla="*/ 2147483647 h 137"/>
                <a:gd name="T14" fmla="*/ 2147483647 w 127"/>
                <a:gd name="T15" fmla="*/ 2147483647 h 137"/>
                <a:gd name="T16" fmla="*/ 2147483647 w 127"/>
                <a:gd name="T17" fmla="*/ 2147483647 h 137"/>
                <a:gd name="T18" fmla="*/ 2147483647 w 127"/>
                <a:gd name="T19" fmla="*/ 2147483647 h 137"/>
                <a:gd name="T20" fmla="*/ 2147483647 w 127"/>
                <a:gd name="T21" fmla="*/ 2147483647 h 137"/>
                <a:gd name="T22" fmla="*/ 2147483647 w 127"/>
                <a:gd name="T23" fmla="*/ 2147483647 h 137"/>
                <a:gd name="T24" fmla="*/ 2147483647 w 127"/>
                <a:gd name="T25" fmla="*/ 2147483647 h 137"/>
                <a:gd name="T26" fmla="*/ 2147483647 w 127"/>
                <a:gd name="T27" fmla="*/ 2147483647 h 137"/>
                <a:gd name="T28" fmla="*/ 2147483647 w 127"/>
                <a:gd name="T29" fmla="*/ 2147483647 h 137"/>
                <a:gd name="T30" fmla="*/ 2147483647 w 127"/>
                <a:gd name="T31" fmla="*/ 2147483647 h 137"/>
                <a:gd name="T32" fmla="*/ 2147483647 w 127"/>
                <a:gd name="T33" fmla="*/ 2147483647 h 137"/>
                <a:gd name="T34" fmla="*/ 2147483647 w 127"/>
                <a:gd name="T35" fmla="*/ 2147483647 h 137"/>
                <a:gd name="T36" fmla="*/ 2147483647 w 127"/>
                <a:gd name="T37" fmla="*/ 2147483647 h 137"/>
                <a:gd name="T38" fmla="*/ 2147483647 w 127"/>
                <a:gd name="T39" fmla="*/ 2147483647 h 137"/>
                <a:gd name="T40" fmla="*/ 2147483647 w 127"/>
                <a:gd name="T41" fmla="*/ 2147483647 h 137"/>
                <a:gd name="T42" fmla="*/ 2147483647 w 127"/>
                <a:gd name="T43" fmla="*/ 2147483647 h 137"/>
                <a:gd name="T44" fmla="*/ 2147483647 w 127"/>
                <a:gd name="T45" fmla="*/ 2147483647 h 137"/>
                <a:gd name="T46" fmla="*/ 2147483647 w 127"/>
                <a:gd name="T47" fmla="*/ 2147483647 h 137"/>
                <a:gd name="T48" fmla="*/ 0 w 127"/>
                <a:gd name="T49" fmla="*/ 2147483647 h 137"/>
                <a:gd name="T50" fmla="*/ 0 w 127"/>
                <a:gd name="T51" fmla="*/ 2147483647 h 137"/>
                <a:gd name="T52" fmla="*/ 2147483647 w 127"/>
                <a:gd name="T53" fmla="*/ 2147483647 h 137"/>
                <a:gd name="T54" fmla="*/ 2147483647 w 127"/>
                <a:gd name="T55" fmla="*/ 0 h 137"/>
                <a:gd name="T56" fmla="*/ 2147483647 w 127"/>
                <a:gd name="T57" fmla="*/ 2147483647 h 137"/>
                <a:gd name="T58" fmla="*/ 2147483647 w 127"/>
                <a:gd name="T59" fmla="*/ 2147483647 h 137"/>
                <a:gd name="T60" fmla="*/ 2147483647 w 127"/>
                <a:gd name="T61" fmla="*/ 2147483647 h 137"/>
                <a:gd name="T62" fmla="*/ 2147483647 w 127"/>
                <a:gd name="T63" fmla="*/ 2147483647 h 137"/>
                <a:gd name="T64" fmla="*/ 2147483647 w 127"/>
                <a:gd name="T65" fmla="*/ 2147483647 h 137"/>
                <a:gd name="T66" fmla="*/ 2147483647 w 127"/>
                <a:gd name="T67" fmla="*/ 2147483647 h 137"/>
                <a:gd name="T68" fmla="*/ 2147483647 w 127"/>
                <a:gd name="T69" fmla="*/ 2147483647 h 137"/>
                <a:gd name="T70" fmla="*/ 2147483647 w 127"/>
                <a:gd name="T71" fmla="*/ 2147483647 h 137"/>
                <a:gd name="T72" fmla="*/ 2147483647 w 127"/>
                <a:gd name="T73" fmla="*/ 2147483647 h 137"/>
                <a:gd name="T74" fmla="*/ 2147483647 w 127"/>
                <a:gd name="T75" fmla="*/ 2147483647 h 137"/>
                <a:gd name="T76" fmla="*/ 2147483647 w 127"/>
                <a:gd name="T77" fmla="*/ 2147483647 h 137"/>
                <a:gd name="T78" fmla="*/ 2147483647 w 127"/>
                <a:gd name="T79" fmla="*/ 2147483647 h 137"/>
                <a:gd name="T80" fmla="*/ 2147483647 w 127"/>
                <a:gd name="T81" fmla="*/ 2147483647 h 137"/>
                <a:gd name="T82" fmla="*/ 2147483647 w 127"/>
                <a:gd name="T83" fmla="*/ 2147483647 h 137"/>
                <a:gd name="T84" fmla="*/ 2147483647 w 127"/>
                <a:gd name="T85" fmla="*/ 2147483647 h 137"/>
                <a:gd name="T86" fmla="*/ 2147483647 w 127"/>
                <a:gd name="T87" fmla="*/ 2147483647 h 137"/>
                <a:gd name="T88" fmla="*/ 2147483647 w 127"/>
                <a:gd name="T89" fmla="*/ 2147483647 h 137"/>
                <a:gd name="T90" fmla="*/ 2147483647 w 127"/>
                <a:gd name="T91" fmla="*/ 2147483647 h 137"/>
                <a:gd name="T92" fmla="*/ 2147483647 w 127"/>
                <a:gd name="T93" fmla="*/ 2147483647 h 137"/>
                <a:gd name="T94" fmla="*/ 2147483647 w 127"/>
                <a:gd name="T95" fmla="*/ 2147483647 h 137"/>
                <a:gd name="T96" fmla="*/ 2147483647 w 127"/>
                <a:gd name="T97" fmla="*/ 2147483647 h 137"/>
                <a:gd name="T98" fmla="*/ 2147483647 w 127"/>
                <a:gd name="T99" fmla="*/ 2147483647 h 137"/>
                <a:gd name="T100" fmla="*/ 2147483647 w 127"/>
                <a:gd name="T101" fmla="*/ 2147483647 h 137"/>
                <a:gd name="T102" fmla="*/ 2147483647 w 127"/>
                <a:gd name="T103" fmla="*/ 2147483647 h 137"/>
                <a:gd name="T104" fmla="*/ 2147483647 w 127"/>
                <a:gd name="T105" fmla="*/ 2147483647 h 137"/>
                <a:gd name="T106" fmla="*/ 2147483647 w 127"/>
                <a:gd name="T107" fmla="*/ 2147483647 h 137"/>
                <a:gd name="T108" fmla="*/ 2147483647 w 127"/>
                <a:gd name="T109" fmla="*/ 2147483647 h 1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7" h="137">
                  <a:moveTo>
                    <a:pt x="63" y="137"/>
                  </a:moveTo>
                  <a:lnTo>
                    <a:pt x="60" y="136"/>
                  </a:lnTo>
                  <a:lnTo>
                    <a:pt x="58" y="134"/>
                  </a:lnTo>
                  <a:lnTo>
                    <a:pt x="56" y="133"/>
                  </a:lnTo>
                  <a:lnTo>
                    <a:pt x="52" y="131"/>
                  </a:lnTo>
                  <a:lnTo>
                    <a:pt x="50" y="129"/>
                  </a:lnTo>
                  <a:lnTo>
                    <a:pt x="48" y="128"/>
                  </a:lnTo>
                  <a:lnTo>
                    <a:pt x="46" y="127"/>
                  </a:lnTo>
                  <a:lnTo>
                    <a:pt x="43" y="126"/>
                  </a:lnTo>
                  <a:lnTo>
                    <a:pt x="40" y="123"/>
                  </a:lnTo>
                  <a:lnTo>
                    <a:pt x="38" y="122"/>
                  </a:lnTo>
                  <a:lnTo>
                    <a:pt x="35" y="121"/>
                  </a:lnTo>
                  <a:lnTo>
                    <a:pt x="33" y="120"/>
                  </a:lnTo>
                  <a:lnTo>
                    <a:pt x="30" y="119"/>
                  </a:lnTo>
                  <a:lnTo>
                    <a:pt x="27" y="118"/>
                  </a:lnTo>
                  <a:lnTo>
                    <a:pt x="25" y="116"/>
                  </a:lnTo>
                  <a:lnTo>
                    <a:pt x="22" y="114"/>
                  </a:lnTo>
                  <a:lnTo>
                    <a:pt x="19" y="113"/>
                  </a:lnTo>
                  <a:lnTo>
                    <a:pt x="17" y="112"/>
                  </a:lnTo>
                  <a:lnTo>
                    <a:pt x="14" y="111"/>
                  </a:lnTo>
                  <a:lnTo>
                    <a:pt x="12" y="110"/>
                  </a:lnTo>
                  <a:lnTo>
                    <a:pt x="8" y="109"/>
                  </a:lnTo>
                  <a:lnTo>
                    <a:pt x="6" y="108"/>
                  </a:lnTo>
                  <a:lnTo>
                    <a:pt x="2" y="106"/>
                  </a:lnTo>
                  <a:lnTo>
                    <a:pt x="0" y="105"/>
                  </a:lnTo>
                  <a:lnTo>
                    <a:pt x="19" y="52"/>
                  </a:lnTo>
                  <a:lnTo>
                    <a:pt x="40" y="0"/>
                  </a:lnTo>
                  <a:lnTo>
                    <a:pt x="44" y="1"/>
                  </a:lnTo>
                  <a:lnTo>
                    <a:pt x="48" y="3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60" y="8"/>
                  </a:lnTo>
                  <a:lnTo>
                    <a:pt x="64" y="9"/>
                  </a:lnTo>
                  <a:lnTo>
                    <a:pt x="67" y="11"/>
                  </a:lnTo>
                  <a:lnTo>
                    <a:pt x="72" y="12"/>
                  </a:lnTo>
                  <a:lnTo>
                    <a:pt x="75" y="15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6" y="20"/>
                  </a:lnTo>
                  <a:lnTo>
                    <a:pt x="90" y="21"/>
                  </a:lnTo>
                  <a:lnTo>
                    <a:pt x="93" y="24"/>
                  </a:lnTo>
                  <a:lnTo>
                    <a:pt x="97" y="26"/>
                  </a:lnTo>
                  <a:lnTo>
                    <a:pt x="100" y="27"/>
                  </a:lnTo>
                  <a:lnTo>
                    <a:pt x="103" y="29"/>
                  </a:lnTo>
                  <a:lnTo>
                    <a:pt x="107" y="32"/>
                  </a:lnTo>
                  <a:lnTo>
                    <a:pt x="110" y="34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20" y="40"/>
                  </a:lnTo>
                  <a:lnTo>
                    <a:pt x="124" y="42"/>
                  </a:lnTo>
                  <a:lnTo>
                    <a:pt x="127" y="44"/>
                  </a:lnTo>
                  <a:lnTo>
                    <a:pt x="94" y="91"/>
                  </a:lnTo>
                  <a:lnTo>
                    <a:pt x="63" y="137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6" name="Freeform 101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3190875" y="5262563"/>
              <a:ext cx="69850" cy="46037"/>
            </a:xfrm>
            <a:custGeom>
              <a:avLst/>
              <a:gdLst>
                <a:gd name="T0" fmla="*/ 2147483647 w 218"/>
                <a:gd name="T1" fmla="*/ 2147483647 h 148"/>
                <a:gd name="T2" fmla="*/ 2147483647 w 218"/>
                <a:gd name="T3" fmla="*/ 2147483647 h 148"/>
                <a:gd name="T4" fmla="*/ 2147483647 w 218"/>
                <a:gd name="T5" fmla="*/ 2147483647 h 148"/>
                <a:gd name="T6" fmla="*/ 2147483647 w 218"/>
                <a:gd name="T7" fmla="*/ 2147483647 h 148"/>
                <a:gd name="T8" fmla="*/ 2147483647 w 218"/>
                <a:gd name="T9" fmla="*/ 2147483647 h 148"/>
                <a:gd name="T10" fmla="*/ 2147483647 w 218"/>
                <a:gd name="T11" fmla="*/ 2147483647 h 148"/>
                <a:gd name="T12" fmla="*/ 2147483647 w 218"/>
                <a:gd name="T13" fmla="*/ 2147483647 h 148"/>
                <a:gd name="T14" fmla="*/ 2147483647 w 218"/>
                <a:gd name="T15" fmla="*/ 2147483647 h 148"/>
                <a:gd name="T16" fmla="*/ 2147483647 w 218"/>
                <a:gd name="T17" fmla="*/ 2147483647 h 148"/>
                <a:gd name="T18" fmla="*/ 2147483647 w 218"/>
                <a:gd name="T19" fmla="*/ 2147483647 h 148"/>
                <a:gd name="T20" fmla="*/ 2147483647 w 218"/>
                <a:gd name="T21" fmla="*/ 2147483647 h 148"/>
                <a:gd name="T22" fmla="*/ 2147483647 w 218"/>
                <a:gd name="T23" fmla="*/ 2147483647 h 148"/>
                <a:gd name="T24" fmla="*/ 2147483647 w 218"/>
                <a:gd name="T25" fmla="*/ 2147483647 h 148"/>
                <a:gd name="T26" fmla="*/ 2147483647 w 218"/>
                <a:gd name="T27" fmla="*/ 2147483647 h 148"/>
                <a:gd name="T28" fmla="*/ 2147483647 w 218"/>
                <a:gd name="T29" fmla="*/ 2147483647 h 148"/>
                <a:gd name="T30" fmla="*/ 2147483647 w 218"/>
                <a:gd name="T31" fmla="*/ 2147483647 h 148"/>
                <a:gd name="T32" fmla="*/ 2147483647 w 218"/>
                <a:gd name="T33" fmla="*/ 2147483647 h 148"/>
                <a:gd name="T34" fmla="*/ 2147483647 w 218"/>
                <a:gd name="T35" fmla="*/ 2147483647 h 148"/>
                <a:gd name="T36" fmla="*/ 2147483647 w 218"/>
                <a:gd name="T37" fmla="*/ 2147483647 h 148"/>
                <a:gd name="T38" fmla="*/ 2147483647 w 218"/>
                <a:gd name="T39" fmla="*/ 2147483647 h 148"/>
                <a:gd name="T40" fmla="*/ 2147483647 w 218"/>
                <a:gd name="T41" fmla="*/ 2147483647 h 148"/>
                <a:gd name="T42" fmla="*/ 2147483647 w 218"/>
                <a:gd name="T43" fmla="*/ 2147483647 h 148"/>
                <a:gd name="T44" fmla="*/ 2147483647 w 218"/>
                <a:gd name="T45" fmla="*/ 2147483647 h 148"/>
                <a:gd name="T46" fmla="*/ 2147483647 w 218"/>
                <a:gd name="T47" fmla="*/ 2147483647 h 148"/>
                <a:gd name="T48" fmla="*/ 0 w 218"/>
                <a:gd name="T49" fmla="*/ 2147483647 h 148"/>
                <a:gd name="T50" fmla="*/ 0 w 218"/>
                <a:gd name="T51" fmla="*/ 2147483647 h 148"/>
                <a:gd name="T52" fmla="*/ 2147483647 w 218"/>
                <a:gd name="T53" fmla="*/ 2147483647 h 148"/>
                <a:gd name="T54" fmla="*/ 2147483647 w 218"/>
                <a:gd name="T55" fmla="*/ 0 h 148"/>
                <a:gd name="T56" fmla="*/ 2147483647 w 218"/>
                <a:gd name="T57" fmla="*/ 2147483647 h 148"/>
                <a:gd name="T58" fmla="*/ 2147483647 w 218"/>
                <a:gd name="T59" fmla="*/ 2147483647 h 148"/>
                <a:gd name="T60" fmla="*/ 2147483647 w 218"/>
                <a:gd name="T61" fmla="*/ 2147483647 h 148"/>
                <a:gd name="T62" fmla="*/ 2147483647 w 218"/>
                <a:gd name="T63" fmla="*/ 2147483647 h 148"/>
                <a:gd name="T64" fmla="*/ 2147483647 w 218"/>
                <a:gd name="T65" fmla="*/ 2147483647 h 148"/>
                <a:gd name="T66" fmla="*/ 2147483647 w 218"/>
                <a:gd name="T67" fmla="*/ 2147483647 h 148"/>
                <a:gd name="T68" fmla="*/ 2147483647 w 218"/>
                <a:gd name="T69" fmla="*/ 2147483647 h 148"/>
                <a:gd name="T70" fmla="*/ 2147483647 w 218"/>
                <a:gd name="T71" fmla="*/ 2147483647 h 148"/>
                <a:gd name="T72" fmla="*/ 2147483647 w 218"/>
                <a:gd name="T73" fmla="*/ 2147483647 h 148"/>
                <a:gd name="T74" fmla="*/ 2147483647 w 218"/>
                <a:gd name="T75" fmla="*/ 2147483647 h 148"/>
                <a:gd name="T76" fmla="*/ 2147483647 w 218"/>
                <a:gd name="T77" fmla="*/ 2147483647 h 148"/>
                <a:gd name="T78" fmla="*/ 2147483647 w 218"/>
                <a:gd name="T79" fmla="*/ 2147483647 h 148"/>
                <a:gd name="T80" fmla="*/ 2147483647 w 218"/>
                <a:gd name="T81" fmla="*/ 2147483647 h 148"/>
                <a:gd name="T82" fmla="*/ 2147483647 w 218"/>
                <a:gd name="T83" fmla="*/ 2147483647 h 148"/>
                <a:gd name="T84" fmla="*/ 2147483647 w 218"/>
                <a:gd name="T85" fmla="*/ 2147483647 h 148"/>
                <a:gd name="T86" fmla="*/ 2147483647 w 218"/>
                <a:gd name="T87" fmla="*/ 2147483647 h 148"/>
                <a:gd name="T88" fmla="*/ 2147483647 w 218"/>
                <a:gd name="T89" fmla="*/ 2147483647 h 148"/>
                <a:gd name="T90" fmla="*/ 2147483647 w 218"/>
                <a:gd name="T91" fmla="*/ 2147483647 h 148"/>
                <a:gd name="T92" fmla="*/ 2147483647 w 218"/>
                <a:gd name="T93" fmla="*/ 2147483647 h 148"/>
                <a:gd name="T94" fmla="*/ 2147483647 w 218"/>
                <a:gd name="T95" fmla="*/ 2147483647 h 148"/>
                <a:gd name="T96" fmla="*/ 2147483647 w 218"/>
                <a:gd name="T97" fmla="*/ 2147483647 h 148"/>
                <a:gd name="T98" fmla="*/ 2147483647 w 218"/>
                <a:gd name="T99" fmla="*/ 2147483647 h 148"/>
                <a:gd name="T100" fmla="*/ 2147483647 w 218"/>
                <a:gd name="T101" fmla="*/ 2147483647 h 148"/>
                <a:gd name="T102" fmla="*/ 2147483647 w 218"/>
                <a:gd name="T103" fmla="*/ 2147483647 h 148"/>
                <a:gd name="T104" fmla="*/ 2147483647 w 218"/>
                <a:gd name="T105" fmla="*/ 2147483647 h 148"/>
                <a:gd name="T106" fmla="*/ 2147483647 w 218"/>
                <a:gd name="T107" fmla="*/ 2147483647 h 148"/>
                <a:gd name="T108" fmla="*/ 2147483647 w 218"/>
                <a:gd name="T109" fmla="*/ 2147483647 h 14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8" h="148">
                  <a:moveTo>
                    <a:pt x="178" y="148"/>
                  </a:moveTo>
                  <a:lnTo>
                    <a:pt x="171" y="146"/>
                  </a:lnTo>
                  <a:lnTo>
                    <a:pt x="166" y="144"/>
                  </a:lnTo>
                  <a:lnTo>
                    <a:pt x="159" y="142"/>
                  </a:lnTo>
                  <a:lnTo>
                    <a:pt x="152" y="139"/>
                  </a:lnTo>
                  <a:lnTo>
                    <a:pt x="145" y="137"/>
                  </a:lnTo>
                  <a:lnTo>
                    <a:pt x="139" y="136"/>
                  </a:lnTo>
                  <a:lnTo>
                    <a:pt x="132" y="134"/>
                  </a:lnTo>
                  <a:lnTo>
                    <a:pt x="124" y="131"/>
                  </a:lnTo>
                  <a:lnTo>
                    <a:pt x="117" y="130"/>
                  </a:lnTo>
                  <a:lnTo>
                    <a:pt x="110" y="129"/>
                  </a:lnTo>
                  <a:lnTo>
                    <a:pt x="102" y="127"/>
                  </a:lnTo>
                  <a:lnTo>
                    <a:pt x="95" y="126"/>
                  </a:lnTo>
                  <a:lnTo>
                    <a:pt x="88" y="125"/>
                  </a:lnTo>
                  <a:lnTo>
                    <a:pt x="80" y="122"/>
                  </a:lnTo>
                  <a:lnTo>
                    <a:pt x="73" y="121"/>
                  </a:lnTo>
                  <a:lnTo>
                    <a:pt x="65" y="120"/>
                  </a:lnTo>
                  <a:lnTo>
                    <a:pt x="57" y="119"/>
                  </a:lnTo>
                  <a:lnTo>
                    <a:pt x="49" y="118"/>
                  </a:lnTo>
                  <a:lnTo>
                    <a:pt x="41" y="117"/>
                  </a:lnTo>
                  <a:lnTo>
                    <a:pt x="33" y="115"/>
                  </a:lnTo>
                  <a:lnTo>
                    <a:pt x="25" y="114"/>
                  </a:lnTo>
                  <a:lnTo>
                    <a:pt x="17" y="114"/>
                  </a:lnTo>
                  <a:lnTo>
                    <a:pt x="8" y="113"/>
                  </a:lnTo>
                  <a:lnTo>
                    <a:pt x="0" y="112"/>
                  </a:lnTo>
                  <a:lnTo>
                    <a:pt x="6" y="55"/>
                  </a:lnTo>
                  <a:lnTo>
                    <a:pt x="10" y="0"/>
                  </a:lnTo>
                  <a:lnTo>
                    <a:pt x="21" y="1"/>
                  </a:lnTo>
                  <a:lnTo>
                    <a:pt x="30" y="2"/>
                  </a:lnTo>
                  <a:lnTo>
                    <a:pt x="40" y="3"/>
                  </a:lnTo>
                  <a:lnTo>
                    <a:pt x="49" y="4"/>
                  </a:lnTo>
                  <a:lnTo>
                    <a:pt x="58" y="5"/>
                  </a:lnTo>
                  <a:lnTo>
                    <a:pt x="67" y="7"/>
                  </a:lnTo>
                  <a:lnTo>
                    <a:pt x="77" y="8"/>
                  </a:lnTo>
                  <a:lnTo>
                    <a:pt x="86" y="9"/>
                  </a:lnTo>
                  <a:lnTo>
                    <a:pt x="95" y="10"/>
                  </a:lnTo>
                  <a:lnTo>
                    <a:pt x="103" y="12"/>
                  </a:lnTo>
                  <a:lnTo>
                    <a:pt x="112" y="13"/>
                  </a:lnTo>
                  <a:lnTo>
                    <a:pt x="122" y="16"/>
                  </a:lnTo>
                  <a:lnTo>
                    <a:pt x="129" y="17"/>
                  </a:lnTo>
                  <a:lnTo>
                    <a:pt x="139" y="19"/>
                  </a:lnTo>
                  <a:lnTo>
                    <a:pt x="146" y="21"/>
                  </a:lnTo>
                  <a:lnTo>
                    <a:pt x="156" y="24"/>
                  </a:lnTo>
                  <a:lnTo>
                    <a:pt x="163" y="25"/>
                  </a:lnTo>
                  <a:lnTo>
                    <a:pt x="171" y="27"/>
                  </a:lnTo>
                  <a:lnTo>
                    <a:pt x="179" y="30"/>
                  </a:lnTo>
                  <a:lnTo>
                    <a:pt x="187" y="33"/>
                  </a:lnTo>
                  <a:lnTo>
                    <a:pt x="195" y="35"/>
                  </a:lnTo>
                  <a:lnTo>
                    <a:pt x="203" y="37"/>
                  </a:lnTo>
                  <a:lnTo>
                    <a:pt x="210" y="41"/>
                  </a:lnTo>
                  <a:lnTo>
                    <a:pt x="218" y="43"/>
                  </a:lnTo>
                  <a:lnTo>
                    <a:pt x="197" y="95"/>
                  </a:lnTo>
                  <a:lnTo>
                    <a:pt x="178" y="148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7" name="Freeform 102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3119438" y="5259388"/>
              <a:ext cx="74612" cy="38100"/>
            </a:xfrm>
            <a:custGeom>
              <a:avLst/>
              <a:gdLst>
                <a:gd name="T0" fmla="*/ 2147483647 w 237"/>
                <a:gd name="T1" fmla="*/ 2147483647 h 121"/>
                <a:gd name="T2" fmla="*/ 2147483647 w 237"/>
                <a:gd name="T3" fmla="*/ 2147483647 h 121"/>
                <a:gd name="T4" fmla="*/ 2147483647 w 237"/>
                <a:gd name="T5" fmla="*/ 2147483647 h 121"/>
                <a:gd name="T6" fmla="*/ 2147483647 w 237"/>
                <a:gd name="T7" fmla="*/ 2147483647 h 121"/>
                <a:gd name="T8" fmla="*/ 2147483647 w 237"/>
                <a:gd name="T9" fmla="*/ 2147483647 h 121"/>
                <a:gd name="T10" fmla="*/ 2147483647 w 237"/>
                <a:gd name="T11" fmla="*/ 2147483647 h 121"/>
                <a:gd name="T12" fmla="*/ 2147483647 w 237"/>
                <a:gd name="T13" fmla="*/ 2147483647 h 121"/>
                <a:gd name="T14" fmla="*/ 2147483647 w 237"/>
                <a:gd name="T15" fmla="*/ 2147483647 h 121"/>
                <a:gd name="T16" fmla="*/ 2147483647 w 237"/>
                <a:gd name="T17" fmla="*/ 2147483647 h 121"/>
                <a:gd name="T18" fmla="*/ 2147483647 w 237"/>
                <a:gd name="T19" fmla="*/ 2147483647 h 121"/>
                <a:gd name="T20" fmla="*/ 2147483647 w 237"/>
                <a:gd name="T21" fmla="*/ 2147483647 h 121"/>
                <a:gd name="T22" fmla="*/ 2147483647 w 237"/>
                <a:gd name="T23" fmla="*/ 2147483647 h 121"/>
                <a:gd name="T24" fmla="*/ 2147483647 w 237"/>
                <a:gd name="T25" fmla="*/ 2147483647 h 121"/>
                <a:gd name="T26" fmla="*/ 2147483647 w 237"/>
                <a:gd name="T27" fmla="*/ 2147483647 h 121"/>
                <a:gd name="T28" fmla="*/ 2147483647 w 237"/>
                <a:gd name="T29" fmla="*/ 2147483647 h 121"/>
                <a:gd name="T30" fmla="*/ 2147483647 w 237"/>
                <a:gd name="T31" fmla="*/ 2147483647 h 121"/>
                <a:gd name="T32" fmla="*/ 2147483647 w 237"/>
                <a:gd name="T33" fmla="*/ 2147483647 h 121"/>
                <a:gd name="T34" fmla="*/ 2147483647 w 237"/>
                <a:gd name="T35" fmla="*/ 2147483647 h 121"/>
                <a:gd name="T36" fmla="*/ 2147483647 w 237"/>
                <a:gd name="T37" fmla="*/ 2147483647 h 121"/>
                <a:gd name="T38" fmla="*/ 2147483647 w 237"/>
                <a:gd name="T39" fmla="*/ 2147483647 h 121"/>
                <a:gd name="T40" fmla="*/ 2147483647 w 237"/>
                <a:gd name="T41" fmla="*/ 2147483647 h 121"/>
                <a:gd name="T42" fmla="*/ 2147483647 w 237"/>
                <a:gd name="T43" fmla="*/ 2147483647 h 121"/>
                <a:gd name="T44" fmla="*/ 2147483647 w 237"/>
                <a:gd name="T45" fmla="*/ 2147483647 h 121"/>
                <a:gd name="T46" fmla="*/ 2147483647 w 237"/>
                <a:gd name="T47" fmla="*/ 2147483647 h 121"/>
                <a:gd name="T48" fmla="*/ 0 w 237"/>
                <a:gd name="T49" fmla="*/ 2147483647 h 121"/>
                <a:gd name="T50" fmla="*/ 0 w 237"/>
                <a:gd name="T51" fmla="*/ 2147483647 h 121"/>
                <a:gd name="T52" fmla="*/ 0 w 237"/>
                <a:gd name="T53" fmla="*/ 2147483647 h 121"/>
                <a:gd name="T54" fmla="*/ 0 w 237"/>
                <a:gd name="T55" fmla="*/ 0 h 121"/>
                <a:gd name="T56" fmla="*/ 2147483647 w 237"/>
                <a:gd name="T57" fmla="*/ 0 h 121"/>
                <a:gd name="T58" fmla="*/ 2147483647 w 237"/>
                <a:gd name="T59" fmla="*/ 0 h 121"/>
                <a:gd name="T60" fmla="*/ 2147483647 w 237"/>
                <a:gd name="T61" fmla="*/ 0 h 121"/>
                <a:gd name="T62" fmla="*/ 2147483647 w 237"/>
                <a:gd name="T63" fmla="*/ 0 h 121"/>
                <a:gd name="T64" fmla="*/ 2147483647 w 237"/>
                <a:gd name="T65" fmla="*/ 0 h 121"/>
                <a:gd name="T66" fmla="*/ 2147483647 w 237"/>
                <a:gd name="T67" fmla="*/ 0 h 121"/>
                <a:gd name="T68" fmla="*/ 2147483647 w 237"/>
                <a:gd name="T69" fmla="*/ 0 h 121"/>
                <a:gd name="T70" fmla="*/ 2147483647 w 237"/>
                <a:gd name="T71" fmla="*/ 2147483647 h 121"/>
                <a:gd name="T72" fmla="*/ 2147483647 w 237"/>
                <a:gd name="T73" fmla="*/ 2147483647 h 121"/>
                <a:gd name="T74" fmla="*/ 2147483647 w 237"/>
                <a:gd name="T75" fmla="*/ 2147483647 h 121"/>
                <a:gd name="T76" fmla="*/ 2147483647 w 237"/>
                <a:gd name="T77" fmla="*/ 2147483647 h 121"/>
                <a:gd name="T78" fmla="*/ 2147483647 w 237"/>
                <a:gd name="T79" fmla="*/ 2147483647 h 121"/>
                <a:gd name="T80" fmla="*/ 2147483647 w 237"/>
                <a:gd name="T81" fmla="*/ 2147483647 h 121"/>
                <a:gd name="T82" fmla="*/ 2147483647 w 237"/>
                <a:gd name="T83" fmla="*/ 2147483647 h 121"/>
                <a:gd name="T84" fmla="*/ 2147483647 w 237"/>
                <a:gd name="T85" fmla="*/ 2147483647 h 121"/>
                <a:gd name="T86" fmla="*/ 2147483647 w 237"/>
                <a:gd name="T87" fmla="*/ 2147483647 h 121"/>
                <a:gd name="T88" fmla="*/ 2147483647 w 237"/>
                <a:gd name="T89" fmla="*/ 2147483647 h 121"/>
                <a:gd name="T90" fmla="*/ 2147483647 w 237"/>
                <a:gd name="T91" fmla="*/ 2147483647 h 121"/>
                <a:gd name="T92" fmla="*/ 2147483647 w 237"/>
                <a:gd name="T93" fmla="*/ 2147483647 h 121"/>
                <a:gd name="T94" fmla="*/ 2147483647 w 237"/>
                <a:gd name="T95" fmla="*/ 2147483647 h 121"/>
                <a:gd name="T96" fmla="*/ 2147483647 w 237"/>
                <a:gd name="T97" fmla="*/ 2147483647 h 121"/>
                <a:gd name="T98" fmla="*/ 2147483647 w 237"/>
                <a:gd name="T99" fmla="*/ 2147483647 h 121"/>
                <a:gd name="T100" fmla="*/ 2147483647 w 237"/>
                <a:gd name="T101" fmla="*/ 2147483647 h 121"/>
                <a:gd name="T102" fmla="*/ 2147483647 w 237"/>
                <a:gd name="T103" fmla="*/ 2147483647 h 121"/>
                <a:gd name="T104" fmla="*/ 2147483647 w 237"/>
                <a:gd name="T105" fmla="*/ 2147483647 h 121"/>
                <a:gd name="T106" fmla="*/ 2147483647 w 237"/>
                <a:gd name="T107" fmla="*/ 2147483647 h 121"/>
                <a:gd name="T108" fmla="*/ 2147483647 w 237"/>
                <a:gd name="T109" fmla="*/ 2147483647 h 1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7" h="121">
                  <a:moveTo>
                    <a:pt x="227" y="121"/>
                  </a:moveTo>
                  <a:lnTo>
                    <a:pt x="218" y="120"/>
                  </a:lnTo>
                  <a:lnTo>
                    <a:pt x="209" y="120"/>
                  </a:lnTo>
                  <a:lnTo>
                    <a:pt x="200" y="119"/>
                  </a:lnTo>
                  <a:lnTo>
                    <a:pt x="192" y="118"/>
                  </a:lnTo>
                  <a:lnTo>
                    <a:pt x="183" y="118"/>
                  </a:lnTo>
                  <a:lnTo>
                    <a:pt x="173" y="117"/>
                  </a:lnTo>
                  <a:lnTo>
                    <a:pt x="164" y="117"/>
                  </a:lnTo>
                  <a:lnTo>
                    <a:pt x="155" y="117"/>
                  </a:lnTo>
                  <a:lnTo>
                    <a:pt x="146" y="115"/>
                  </a:lnTo>
                  <a:lnTo>
                    <a:pt x="136" y="115"/>
                  </a:lnTo>
                  <a:lnTo>
                    <a:pt x="126" y="115"/>
                  </a:lnTo>
                  <a:lnTo>
                    <a:pt x="117" y="114"/>
                  </a:lnTo>
                  <a:lnTo>
                    <a:pt x="108" y="114"/>
                  </a:lnTo>
                  <a:lnTo>
                    <a:pt x="98" y="114"/>
                  </a:lnTo>
                  <a:lnTo>
                    <a:pt x="89" y="114"/>
                  </a:lnTo>
                  <a:lnTo>
                    <a:pt x="79" y="113"/>
                  </a:lnTo>
                  <a:lnTo>
                    <a:pt x="70" y="113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0" y="113"/>
                  </a:lnTo>
                  <a:lnTo>
                    <a:pt x="30" y="113"/>
                  </a:lnTo>
                  <a:lnTo>
                    <a:pt x="20" y="113"/>
                  </a:lnTo>
                  <a:lnTo>
                    <a:pt x="11" y="113"/>
                  </a:lnTo>
                  <a:lnTo>
                    <a:pt x="0" y="113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3" y="1"/>
                  </a:lnTo>
                  <a:lnTo>
                    <a:pt x="93" y="1"/>
                  </a:lnTo>
                  <a:lnTo>
                    <a:pt x="104" y="1"/>
                  </a:lnTo>
                  <a:lnTo>
                    <a:pt x="113" y="1"/>
                  </a:lnTo>
                  <a:lnTo>
                    <a:pt x="123" y="1"/>
                  </a:lnTo>
                  <a:lnTo>
                    <a:pt x="133" y="2"/>
                  </a:lnTo>
                  <a:lnTo>
                    <a:pt x="143" y="2"/>
                  </a:lnTo>
                  <a:lnTo>
                    <a:pt x="152" y="2"/>
                  </a:lnTo>
                  <a:lnTo>
                    <a:pt x="163" y="3"/>
                  </a:lnTo>
                  <a:lnTo>
                    <a:pt x="172" y="3"/>
                  </a:lnTo>
                  <a:lnTo>
                    <a:pt x="182" y="4"/>
                  </a:lnTo>
                  <a:lnTo>
                    <a:pt x="191" y="4"/>
                  </a:lnTo>
                  <a:lnTo>
                    <a:pt x="200" y="5"/>
                  </a:lnTo>
                  <a:lnTo>
                    <a:pt x="210" y="7"/>
                  </a:lnTo>
                  <a:lnTo>
                    <a:pt x="219" y="7"/>
                  </a:lnTo>
                  <a:lnTo>
                    <a:pt x="228" y="8"/>
                  </a:lnTo>
                  <a:lnTo>
                    <a:pt x="237" y="9"/>
                  </a:lnTo>
                  <a:lnTo>
                    <a:pt x="233" y="64"/>
                  </a:lnTo>
                  <a:lnTo>
                    <a:pt x="227" y="121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8" name="Freeform 103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054350" y="5259388"/>
              <a:ext cx="65088" cy="36512"/>
            </a:xfrm>
            <a:custGeom>
              <a:avLst/>
              <a:gdLst>
                <a:gd name="T0" fmla="*/ 2147483647 w 207"/>
                <a:gd name="T1" fmla="*/ 2147483647 h 114"/>
                <a:gd name="T2" fmla="*/ 2147483647 w 207"/>
                <a:gd name="T3" fmla="*/ 2147483647 h 114"/>
                <a:gd name="T4" fmla="*/ 2147483647 w 207"/>
                <a:gd name="T5" fmla="*/ 2147483647 h 114"/>
                <a:gd name="T6" fmla="*/ 2147483647 w 207"/>
                <a:gd name="T7" fmla="*/ 2147483647 h 114"/>
                <a:gd name="T8" fmla="*/ 2147483647 w 207"/>
                <a:gd name="T9" fmla="*/ 2147483647 h 114"/>
                <a:gd name="T10" fmla="*/ 2147483647 w 207"/>
                <a:gd name="T11" fmla="*/ 2147483647 h 114"/>
                <a:gd name="T12" fmla="*/ 2147483647 w 207"/>
                <a:gd name="T13" fmla="*/ 2147483647 h 114"/>
                <a:gd name="T14" fmla="*/ 2147483647 w 207"/>
                <a:gd name="T15" fmla="*/ 2147483647 h 114"/>
                <a:gd name="T16" fmla="*/ 2147483647 w 207"/>
                <a:gd name="T17" fmla="*/ 2147483647 h 114"/>
                <a:gd name="T18" fmla="*/ 2147483647 w 207"/>
                <a:gd name="T19" fmla="*/ 2147483647 h 114"/>
                <a:gd name="T20" fmla="*/ 2147483647 w 207"/>
                <a:gd name="T21" fmla="*/ 2147483647 h 114"/>
                <a:gd name="T22" fmla="*/ 2147483647 w 207"/>
                <a:gd name="T23" fmla="*/ 2147483647 h 114"/>
                <a:gd name="T24" fmla="*/ 2147483647 w 207"/>
                <a:gd name="T25" fmla="*/ 2147483647 h 114"/>
                <a:gd name="T26" fmla="*/ 2147483647 w 207"/>
                <a:gd name="T27" fmla="*/ 2147483647 h 114"/>
                <a:gd name="T28" fmla="*/ 2147483647 w 207"/>
                <a:gd name="T29" fmla="*/ 2147483647 h 114"/>
                <a:gd name="T30" fmla="*/ 2147483647 w 207"/>
                <a:gd name="T31" fmla="*/ 2147483647 h 114"/>
                <a:gd name="T32" fmla="*/ 2147483647 w 207"/>
                <a:gd name="T33" fmla="*/ 2147483647 h 114"/>
                <a:gd name="T34" fmla="*/ 2147483647 w 207"/>
                <a:gd name="T35" fmla="*/ 2147483647 h 114"/>
                <a:gd name="T36" fmla="*/ 2147483647 w 207"/>
                <a:gd name="T37" fmla="*/ 2147483647 h 114"/>
                <a:gd name="T38" fmla="*/ 2147483647 w 207"/>
                <a:gd name="T39" fmla="*/ 2147483647 h 114"/>
                <a:gd name="T40" fmla="*/ 2147483647 w 207"/>
                <a:gd name="T41" fmla="*/ 2147483647 h 114"/>
                <a:gd name="T42" fmla="*/ 2147483647 w 207"/>
                <a:gd name="T43" fmla="*/ 2147483647 h 114"/>
                <a:gd name="T44" fmla="*/ 2147483647 w 207"/>
                <a:gd name="T45" fmla="*/ 2147483647 h 114"/>
                <a:gd name="T46" fmla="*/ 2147483647 w 207"/>
                <a:gd name="T47" fmla="*/ 2147483647 h 114"/>
                <a:gd name="T48" fmla="*/ 0 w 207"/>
                <a:gd name="T49" fmla="*/ 2147483647 h 114"/>
                <a:gd name="T50" fmla="*/ 0 w 207"/>
                <a:gd name="T51" fmla="*/ 2147483647 h 114"/>
                <a:gd name="T52" fmla="*/ 0 w 207"/>
                <a:gd name="T53" fmla="*/ 2147483647 h 114"/>
                <a:gd name="T54" fmla="*/ 0 w 207"/>
                <a:gd name="T55" fmla="*/ 2147483647 h 114"/>
                <a:gd name="T56" fmla="*/ 2147483647 w 207"/>
                <a:gd name="T57" fmla="*/ 2147483647 h 114"/>
                <a:gd name="T58" fmla="*/ 2147483647 w 207"/>
                <a:gd name="T59" fmla="*/ 2147483647 h 114"/>
                <a:gd name="T60" fmla="*/ 2147483647 w 207"/>
                <a:gd name="T61" fmla="*/ 2147483647 h 114"/>
                <a:gd name="T62" fmla="*/ 2147483647 w 207"/>
                <a:gd name="T63" fmla="*/ 2147483647 h 114"/>
                <a:gd name="T64" fmla="*/ 2147483647 w 207"/>
                <a:gd name="T65" fmla="*/ 2147483647 h 114"/>
                <a:gd name="T66" fmla="*/ 2147483647 w 207"/>
                <a:gd name="T67" fmla="*/ 2147483647 h 114"/>
                <a:gd name="T68" fmla="*/ 2147483647 w 207"/>
                <a:gd name="T69" fmla="*/ 2147483647 h 114"/>
                <a:gd name="T70" fmla="*/ 2147483647 w 207"/>
                <a:gd name="T71" fmla="*/ 2147483647 h 114"/>
                <a:gd name="T72" fmla="*/ 2147483647 w 207"/>
                <a:gd name="T73" fmla="*/ 2147483647 h 114"/>
                <a:gd name="T74" fmla="*/ 2147483647 w 207"/>
                <a:gd name="T75" fmla="*/ 2147483647 h 114"/>
                <a:gd name="T76" fmla="*/ 2147483647 w 207"/>
                <a:gd name="T77" fmla="*/ 2147483647 h 114"/>
                <a:gd name="T78" fmla="*/ 2147483647 w 207"/>
                <a:gd name="T79" fmla="*/ 2147483647 h 114"/>
                <a:gd name="T80" fmla="*/ 2147483647 w 207"/>
                <a:gd name="T81" fmla="*/ 0 h 114"/>
                <a:gd name="T82" fmla="*/ 2147483647 w 207"/>
                <a:gd name="T83" fmla="*/ 0 h 114"/>
                <a:gd name="T84" fmla="*/ 2147483647 w 207"/>
                <a:gd name="T85" fmla="*/ 0 h 114"/>
                <a:gd name="T86" fmla="*/ 2147483647 w 207"/>
                <a:gd name="T87" fmla="*/ 0 h 114"/>
                <a:gd name="T88" fmla="*/ 2147483647 w 207"/>
                <a:gd name="T89" fmla="*/ 0 h 114"/>
                <a:gd name="T90" fmla="*/ 2147483647 w 207"/>
                <a:gd name="T91" fmla="*/ 0 h 114"/>
                <a:gd name="T92" fmla="*/ 2147483647 w 207"/>
                <a:gd name="T93" fmla="*/ 0 h 114"/>
                <a:gd name="T94" fmla="*/ 2147483647 w 207"/>
                <a:gd name="T95" fmla="*/ 0 h 114"/>
                <a:gd name="T96" fmla="*/ 2147483647 w 207"/>
                <a:gd name="T97" fmla="*/ 0 h 114"/>
                <a:gd name="T98" fmla="*/ 2147483647 w 207"/>
                <a:gd name="T99" fmla="*/ 0 h 114"/>
                <a:gd name="T100" fmla="*/ 2147483647 w 207"/>
                <a:gd name="T101" fmla="*/ 0 h 114"/>
                <a:gd name="T102" fmla="*/ 2147483647 w 207"/>
                <a:gd name="T103" fmla="*/ 0 h 114"/>
                <a:gd name="T104" fmla="*/ 2147483647 w 207"/>
                <a:gd name="T105" fmla="*/ 0 h 114"/>
                <a:gd name="T106" fmla="*/ 2147483647 w 207"/>
                <a:gd name="T107" fmla="*/ 2147483647 h 114"/>
                <a:gd name="T108" fmla="*/ 2147483647 w 207"/>
                <a:gd name="T109" fmla="*/ 2147483647 h 1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7" h="114">
                  <a:moveTo>
                    <a:pt x="207" y="113"/>
                  </a:moveTo>
                  <a:lnTo>
                    <a:pt x="198" y="113"/>
                  </a:lnTo>
                  <a:lnTo>
                    <a:pt x="190" y="113"/>
                  </a:lnTo>
                  <a:lnTo>
                    <a:pt x="181" y="113"/>
                  </a:lnTo>
                  <a:lnTo>
                    <a:pt x="173" y="113"/>
                  </a:lnTo>
                  <a:lnTo>
                    <a:pt x="164" y="113"/>
                  </a:lnTo>
                  <a:lnTo>
                    <a:pt x="156" y="113"/>
                  </a:lnTo>
                  <a:lnTo>
                    <a:pt x="147" y="113"/>
                  </a:lnTo>
                  <a:lnTo>
                    <a:pt x="139" y="113"/>
                  </a:lnTo>
                  <a:lnTo>
                    <a:pt x="130" y="113"/>
                  </a:lnTo>
                  <a:lnTo>
                    <a:pt x="121" y="113"/>
                  </a:lnTo>
                  <a:lnTo>
                    <a:pt x="113" y="113"/>
                  </a:lnTo>
                  <a:lnTo>
                    <a:pt x="104" y="114"/>
                  </a:lnTo>
                  <a:lnTo>
                    <a:pt x="96" y="114"/>
                  </a:lnTo>
                  <a:lnTo>
                    <a:pt x="87" y="114"/>
                  </a:lnTo>
                  <a:lnTo>
                    <a:pt x="78" y="114"/>
                  </a:lnTo>
                  <a:lnTo>
                    <a:pt x="70" y="114"/>
                  </a:lnTo>
                  <a:lnTo>
                    <a:pt x="61" y="114"/>
                  </a:lnTo>
                  <a:lnTo>
                    <a:pt x="52" y="114"/>
                  </a:lnTo>
                  <a:lnTo>
                    <a:pt x="44" y="114"/>
                  </a:lnTo>
                  <a:lnTo>
                    <a:pt x="35" y="114"/>
                  </a:lnTo>
                  <a:lnTo>
                    <a:pt x="26" y="114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0" y="114"/>
                  </a:lnTo>
                  <a:lnTo>
                    <a:pt x="0" y="58"/>
                  </a:lnTo>
                  <a:lnTo>
                    <a:pt x="0" y="1"/>
                  </a:lnTo>
                  <a:lnTo>
                    <a:pt x="9" y="1"/>
                  </a:lnTo>
                  <a:lnTo>
                    <a:pt x="17" y="1"/>
                  </a:lnTo>
                  <a:lnTo>
                    <a:pt x="26" y="1"/>
                  </a:lnTo>
                  <a:lnTo>
                    <a:pt x="35" y="1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1" y="1"/>
                  </a:lnTo>
                  <a:lnTo>
                    <a:pt x="70" y="1"/>
                  </a:lnTo>
                  <a:lnTo>
                    <a:pt x="78" y="1"/>
                  </a:lnTo>
                  <a:lnTo>
                    <a:pt x="87" y="1"/>
                  </a:lnTo>
                  <a:lnTo>
                    <a:pt x="96" y="1"/>
                  </a:lnTo>
                  <a:lnTo>
                    <a:pt x="104" y="1"/>
                  </a:lnTo>
                  <a:lnTo>
                    <a:pt x="113" y="0"/>
                  </a:lnTo>
                  <a:lnTo>
                    <a:pt x="121" y="0"/>
                  </a:lnTo>
                  <a:lnTo>
                    <a:pt x="130" y="0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7" y="0"/>
                  </a:lnTo>
                  <a:lnTo>
                    <a:pt x="207" y="56"/>
                  </a:lnTo>
                  <a:lnTo>
                    <a:pt x="207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499" name="Freeform 104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2949575" y="5254625"/>
              <a:ext cx="104775" cy="41275"/>
            </a:xfrm>
            <a:custGeom>
              <a:avLst/>
              <a:gdLst>
                <a:gd name="T0" fmla="*/ 2147483647 w 329"/>
                <a:gd name="T1" fmla="*/ 2147483647 h 129"/>
                <a:gd name="T2" fmla="*/ 2147483647 w 329"/>
                <a:gd name="T3" fmla="*/ 2147483647 h 129"/>
                <a:gd name="T4" fmla="*/ 2147483647 w 329"/>
                <a:gd name="T5" fmla="*/ 2147483647 h 129"/>
                <a:gd name="T6" fmla="*/ 2147483647 w 329"/>
                <a:gd name="T7" fmla="*/ 2147483647 h 129"/>
                <a:gd name="T8" fmla="*/ 2147483647 w 329"/>
                <a:gd name="T9" fmla="*/ 2147483647 h 129"/>
                <a:gd name="T10" fmla="*/ 2147483647 w 329"/>
                <a:gd name="T11" fmla="*/ 2147483647 h 129"/>
                <a:gd name="T12" fmla="*/ 2147483647 w 329"/>
                <a:gd name="T13" fmla="*/ 2147483647 h 129"/>
                <a:gd name="T14" fmla="*/ 2147483647 w 329"/>
                <a:gd name="T15" fmla="*/ 2147483647 h 129"/>
                <a:gd name="T16" fmla="*/ 2147483647 w 329"/>
                <a:gd name="T17" fmla="*/ 2147483647 h 129"/>
                <a:gd name="T18" fmla="*/ 2147483647 w 329"/>
                <a:gd name="T19" fmla="*/ 2147483647 h 129"/>
                <a:gd name="T20" fmla="*/ 2147483647 w 329"/>
                <a:gd name="T21" fmla="*/ 2147483647 h 129"/>
                <a:gd name="T22" fmla="*/ 2147483647 w 329"/>
                <a:gd name="T23" fmla="*/ 2147483647 h 129"/>
                <a:gd name="T24" fmla="*/ 2147483647 w 329"/>
                <a:gd name="T25" fmla="*/ 2147483647 h 129"/>
                <a:gd name="T26" fmla="*/ 2147483647 w 329"/>
                <a:gd name="T27" fmla="*/ 2147483647 h 129"/>
                <a:gd name="T28" fmla="*/ 2147483647 w 329"/>
                <a:gd name="T29" fmla="*/ 2147483647 h 129"/>
                <a:gd name="T30" fmla="*/ 2147483647 w 329"/>
                <a:gd name="T31" fmla="*/ 2147483647 h 129"/>
                <a:gd name="T32" fmla="*/ 2147483647 w 329"/>
                <a:gd name="T33" fmla="*/ 2147483647 h 129"/>
                <a:gd name="T34" fmla="*/ 2147483647 w 329"/>
                <a:gd name="T35" fmla="*/ 2147483647 h 129"/>
                <a:gd name="T36" fmla="*/ 2147483647 w 329"/>
                <a:gd name="T37" fmla="*/ 2147483647 h 129"/>
                <a:gd name="T38" fmla="*/ 2147483647 w 329"/>
                <a:gd name="T39" fmla="*/ 2147483647 h 129"/>
                <a:gd name="T40" fmla="*/ 2147483647 w 329"/>
                <a:gd name="T41" fmla="*/ 2147483647 h 129"/>
                <a:gd name="T42" fmla="*/ 2147483647 w 329"/>
                <a:gd name="T43" fmla="*/ 2147483647 h 129"/>
                <a:gd name="T44" fmla="*/ 2147483647 w 329"/>
                <a:gd name="T45" fmla="*/ 2147483647 h 129"/>
                <a:gd name="T46" fmla="*/ 2147483647 w 329"/>
                <a:gd name="T47" fmla="*/ 2147483647 h 129"/>
                <a:gd name="T48" fmla="*/ 0 w 329"/>
                <a:gd name="T49" fmla="*/ 2147483647 h 129"/>
                <a:gd name="T50" fmla="*/ 0 w 329"/>
                <a:gd name="T51" fmla="*/ 2147483647 h 129"/>
                <a:gd name="T52" fmla="*/ 2147483647 w 329"/>
                <a:gd name="T53" fmla="*/ 2147483647 h 129"/>
                <a:gd name="T54" fmla="*/ 2147483647 w 329"/>
                <a:gd name="T55" fmla="*/ 0 h 129"/>
                <a:gd name="T56" fmla="*/ 2147483647 w 329"/>
                <a:gd name="T57" fmla="*/ 2147483647 h 129"/>
                <a:gd name="T58" fmla="*/ 2147483647 w 329"/>
                <a:gd name="T59" fmla="*/ 2147483647 h 129"/>
                <a:gd name="T60" fmla="*/ 2147483647 w 329"/>
                <a:gd name="T61" fmla="*/ 2147483647 h 129"/>
                <a:gd name="T62" fmla="*/ 2147483647 w 329"/>
                <a:gd name="T63" fmla="*/ 2147483647 h 129"/>
                <a:gd name="T64" fmla="*/ 2147483647 w 329"/>
                <a:gd name="T65" fmla="*/ 2147483647 h 129"/>
                <a:gd name="T66" fmla="*/ 2147483647 w 329"/>
                <a:gd name="T67" fmla="*/ 2147483647 h 129"/>
                <a:gd name="T68" fmla="*/ 2147483647 w 329"/>
                <a:gd name="T69" fmla="*/ 2147483647 h 129"/>
                <a:gd name="T70" fmla="*/ 2147483647 w 329"/>
                <a:gd name="T71" fmla="*/ 2147483647 h 129"/>
                <a:gd name="T72" fmla="*/ 2147483647 w 329"/>
                <a:gd name="T73" fmla="*/ 2147483647 h 129"/>
                <a:gd name="T74" fmla="*/ 2147483647 w 329"/>
                <a:gd name="T75" fmla="*/ 2147483647 h 129"/>
                <a:gd name="T76" fmla="*/ 2147483647 w 329"/>
                <a:gd name="T77" fmla="*/ 2147483647 h 129"/>
                <a:gd name="T78" fmla="*/ 2147483647 w 329"/>
                <a:gd name="T79" fmla="*/ 2147483647 h 129"/>
                <a:gd name="T80" fmla="*/ 2147483647 w 329"/>
                <a:gd name="T81" fmla="*/ 2147483647 h 129"/>
                <a:gd name="T82" fmla="*/ 2147483647 w 329"/>
                <a:gd name="T83" fmla="*/ 2147483647 h 129"/>
                <a:gd name="T84" fmla="*/ 2147483647 w 329"/>
                <a:gd name="T85" fmla="*/ 2147483647 h 129"/>
                <a:gd name="T86" fmla="*/ 2147483647 w 329"/>
                <a:gd name="T87" fmla="*/ 2147483647 h 129"/>
                <a:gd name="T88" fmla="*/ 2147483647 w 329"/>
                <a:gd name="T89" fmla="*/ 2147483647 h 129"/>
                <a:gd name="T90" fmla="*/ 2147483647 w 329"/>
                <a:gd name="T91" fmla="*/ 2147483647 h 129"/>
                <a:gd name="T92" fmla="*/ 2147483647 w 329"/>
                <a:gd name="T93" fmla="*/ 2147483647 h 129"/>
                <a:gd name="T94" fmla="*/ 2147483647 w 329"/>
                <a:gd name="T95" fmla="*/ 2147483647 h 129"/>
                <a:gd name="T96" fmla="*/ 2147483647 w 329"/>
                <a:gd name="T97" fmla="*/ 2147483647 h 129"/>
                <a:gd name="T98" fmla="*/ 2147483647 w 329"/>
                <a:gd name="T99" fmla="*/ 2147483647 h 129"/>
                <a:gd name="T100" fmla="*/ 2147483647 w 329"/>
                <a:gd name="T101" fmla="*/ 2147483647 h 129"/>
                <a:gd name="T102" fmla="*/ 2147483647 w 329"/>
                <a:gd name="T103" fmla="*/ 2147483647 h 129"/>
                <a:gd name="T104" fmla="*/ 2147483647 w 329"/>
                <a:gd name="T105" fmla="*/ 2147483647 h 129"/>
                <a:gd name="T106" fmla="*/ 2147483647 w 329"/>
                <a:gd name="T107" fmla="*/ 2147483647 h 129"/>
                <a:gd name="T108" fmla="*/ 2147483647 w 329"/>
                <a:gd name="T109" fmla="*/ 2147483647 h 12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29" h="129">
                  <a:moveTo>
                    <a:pt x="329" y="129"/>
                  </a:moveTo>
                  <a:lnTo>
                    <a:pt x="315" y="129"/>
                  </a:lnTo>
                  <a:lnTo>
                    <a:pt x="301" y="129"/>
                  </a:lnTo>
                  <a:lnTo>
                    <a:pt x="287" y="129"/>
                  </a:lnTo>
                  <a:lnTo>
                    <a:pt x="273" y="129"/>
                  </a:lnTo>
                  <a:lnTo>
                    <a:pt x="259" y="129"/>
                  </a:lnTo>
                  <a:lnTo>
                    <a:pt x="245" y="128"/>
                  </a:lnTo>
                  <a:lnTo>
                    <a:pt x="231" y="128"/>
                  </a:lnTo>
                  <a:lnTo>
                    <a:pt x="217" y="128"/>
                  </a:lnTo>
                  <a:lnTo>
                    <a:pt x="203" y="127"/>
                  </a:lnTo>
                  <a:lnTo>
                    <a:pt x="189" y="127"/>
                  </a:lnTo>
                  <a:lnTo>
                    <a:pt x="176" y="127"/>
                  </a:lnTo>
                  <a:lnTo>
                    <a:pt x="161" y="126"/>
                  </a:lnTo>
                  <a:lnTo>
                    <a:pt x="147" y="125"/>
                  </a:lnTo>
                  <a:lnTo>
                    <a:pt x="134" y="125"/>
                  </a:lnTo>
                  <a:lnTo>
                    <a:pt x="120" y="124"/>
                  </a:lnTo>
                  <a:lnTo>
                    <a:pt x="107" y="122"/>
                  </a:lnTo>
                  <a:lnTo>
                    <a:pt x="93" y="121"/>
                  </a:lnTo>
                  <a:lnTo>
                    <a:pt x="79" y="120"/>
                  </a:lnTo>
                  <a:lnTo>
                    <a:pt x="66" y="119"/>
                  </a:lnTo>
                  <a:lnTo>
                    <a:pt x="53" y="118"/>
                  </a:lnTo>
                  <a:lnTo>
                    <a:pt x="40" y="117"/>
                  </a:lnTo>
                  <a:lnTo>
                    <a:pt x="26" y="116"/>
                  </a:lnTo>
                  <a:lnTo>
                    <a:pt x="14" y="113"/>
                  </a:lnTo>
                  <a:lnTo>
                    <a:pt x="0" y="112"/>
                  </a:lnTo>
                  <a:lnTo>
                    <a:pt x="8" y="57"/>
                  </a:lnTo>
                  <a:lnTo>
                    <a:pt x="15" y="0"/>
                  </a:lnTo>
                  <a:lnTo>
                    <a:pt x="27" y="1"/>
                  </a:lnTo>
                  <a:lnTo>
                    <a:pt x="40" y="3"/>
                  </a:lnTo>
                  <a:lnTo>
                    <a:pt x="52" y="5"/>
                  </a:lnTo>
                  <a:lnTo>
                    <a:pt x="66" y="6"/>
                  </a:lnTo>
                  <a:lnTo>
                    <a:pt x="78" y="7"/>
                  </a:lnTo>
                  <a:lnTo>
                    <a:pt x="91" y="8"/>
                  </a:lnTo>
                  <a:lnTo>
                    <a:pt x="104" y="9"/>
                  </a:lnTo>
                  <a:lnTo>
                    <a:pt x="117" y="10"/>
                  </a:lnTo>
                  <a:lnTo>
                    <a:pt x="130" y="11"/>
                  </a:lnTo>
                  <a:lnTo>
                    <a:pt x="143" y="11"/>
                  </a:lnTo>
                  <a:lnTo>
                    <a:pt x="157" y="12"/>
                  </a:lnTo>
                  <a:lnTo>
                    <a:pt x="169" y="14"/>
                  </a:lnTo>
                  <a:lnTo>
                    <a:pt x="183" y="14"/>
                  </a:lnTo>
                  <a:lnTo>
                    <a:pt x="196" y="14"/>
                  </a:lnTo>
                  <a:lnTo>
                    <a:pt x="209" y="15"/>
                  </a:lnTo>
                  <a:lnTo>
                    <a:pt x="222" y="15"/>
                  </a:lnTo>
                  <a:lnTo>
                    <a:pt x="236" y="15"/>
                  </a:lnTo>
                  <a:lnTo>
                    <a:pt x="248" y="16"/>
                  </a:lnTo>
                  <a:lnTo>
                    <a:pt x="262" y="16"/>
                  </a:lnTo>
                  <a:lnTo>
                    <a:pt x="276" y="16"/>
                  </a:lnTo>
                  <a:lnTo>
                    <a:pt x="289" y="16"/>
                  </a:lnTo>
                  <a:lnTo>
                    <a:pt x="302" y="16"/>
                  </a:lnTo>
                  <a:lnTo>
                    <a:pt x="315" y="16"/>
                  </a:lnTo>
                  <a:lnTo>
                    <a:pt x="329" y="16"/>
                  </a:lnTo>
                  <a:lnTo>
                    <a:pt x="329" y="73"/>
                  </a:lnTo>
                  <a:lnTo>
                    <a:pt x="329" y="129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0" name="Freeform 105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2794000" y="5189538"/>
              <a:ext cx="255588" cy="169862"/>
            </a:xfrm>
            <a:custGeom>
              <a:avLst/>
              <a:gdLst>
                <a:gd name="T0" fmla="*/ 0 w 804"/>
                <a:gd name="T1" fmla="*/ 0 h 536"/>
                <a:gd name="T2" fmla="*/ 2147483647 w 804"/>
                <a:gd name="T3" fmla="*/ 2147483647 h 536"/>
                <a:gd name="T4" fmla="*/ 2147483647 w 804"/>
                <a:gd name="T5" fmla="*/ 2147483647 h 536"/>
                <a:gd name="T6" fmla="*/ 0 w 804"/>
                <a:gd name="T7" fmla="*/ 0 h 5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04" h="536">
                  <a:moveTo>
                    <a:pt x="0" y="0"/>
                  </a:moveTo>
                  <a:lnTo>
                    <a:pt x="604" y="536"/>
                  </a:lnTo>
                  <a:lnTo>
                    <a:pt x="804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1" name="Freeform 110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3633788" y="4816475"/>
              <a:ext cx="125412" cy="41275"/>
            </a:xfrm>
            <a:custGeom>
              <a:avLst/>
              <a:gdLst>
                <a:gd name="T0" fmla="*/ 2147483647 w 393"/>
                <a:gd name="T1" fmla="*/ 2147483647 h 130"/>
                <a:gd name="T2" fmla="*/ 2147483647 w 393"/>
                <a:gd name="T3" fmla="*/ 2147483647 h 130"/>
                <a:gd name="T4" fmla="*/ 2147483647 w 393"/>
                <a:gd name="T5" fmla="*/ 2147483647 h 130"/>
                <a:gd name="T6" fmla="*/ 2147483647 w 393"/>
                <a:gd name="T7" fmla="*/ 2147483647 h 130"/>
                <a:gd name="T8" fmla="*/ 2147483647 w 393"/>
                <a:gd name="T9" fmla="*/ 2147483647 h 130"/>
                <a:gd name="T10" fmla="*/ 2147483647 w 393"/>
                <a:gd name="T11" fmla="*/ 2147483647 h 130"/>
                <a:gd name="T12" fmla="*/ 2147483647 w 393"/>
                <a:gd name="T13" fmla="*/ 2147483647 h 130"/>
                <a:gd name="T14" fmla="*/ 2147483647 w 393"/>
                <a:gd name="T15" fmla="*/ 2147483647 h 130"/>
                <a:gd name="T16" fmla="*/ 2147483647 w 393"/>
                <a:gd name="T17" fmla="*/ 2147483647 h 130"/>
                <a:gd name="T18" fmla="*/ 2147483647 w 393"/>
                <a:gd name="T19" fmla="*/ 2147483647 h 130"/>
                <a:gd name="T20" fmla="*/ 2147483647 w 393"/>
                <a:gd name="T21" fmla="*/ 2147483647 h 130"/>
                <a:gd name="T22" fmla="*/ 2147483647 w 393"/>
                <a:gd name="T23" fmla="*/ 2147483647 h 130"/>
                <a:gd name="T24" fmla="*/ 2147483647 w 393"/>
                <a:gd name="T25" fmla="*/ 2147483647 h 130"/>
                <a:gd name="T26" fmla="*/ 2147483647 w 393"/>
                <a:gd name="T27" fmla="*/ 2147483647 h 130"/>
                <a:gd name="T28" fmla="*/ 2147483647 w 393"/>
                <a:gd name="T29" fmla="*/ 2147483647 h 130"/>
                <a:gd name="T30" fmla="*/ 2147483647 w 393"/>
                <a:gd name="T31" fmla="*/ 2147483647 h 130"/>
                <a:gd name="T32" fmla="*/ 2147483647 w 393"/>
                <a:gd name="T33" fmla="*/ 2147483647 h 130"/>
                <a:gd name="T34" fmla="*/ 2147483647 w 393"/>
                <a:gd name="T35" fmla="*/ 2147483647 h 130"/>
                <a:gd name="T36" fmla="*/ 2147483647 w 393"/>
                <a:gd name="T37" fmla="*/ 2147483647 h 130"/>
                <a:gd name="T38" fmla="*/ 2147483647 w 393"/>
                <a:gd name="T39" fmla="*/ 2147483647 h 130"/>
                <a:gd name="T40" fmla="*/ 2147483647 w 393"/>
                <a:gd name="T41" fmla="*/ 2147483647 h 130"/>
                <a:gd name="T42" fmla="*/ 2147483647 w 393"/>
                <a:gd name="T43" fmla="*/ 2147483647 h 130"/>
                <a:gd name="T44" fmla="*/ 2147483647 w 393"/>
                <a:gd name="T45" fmla="*/ 2147483647 h 130"/>
                <a:gd name="T46" fmla="*/ 2147483647 w 393"/>
                <a:gd name="T47" fmla="*/ 2147483647 h 130"/>
                <a:gd name="T48" fmla="*/ 2147483647 w 393"/>
                <a:gd name="T49" fmla="*/ 2147483647 h 130"/>
                <a:gd name="T50" fmla="*/ 2147483647 w 393"/>
                <a:gd name="T51" fmla="*/ 2147483647 h 130"/>
                <a:gd name="T52" fmla="*/ 2147483647 w 393"/>
                <a:gd name="T53" fmla="*/ 2147483647 h 130"/>
                <a:gd name="T54" fmla="*/ 0 w 393"/>
                <a:gd name="T55" fmla="*/ 2147483647 h 130"/>
                <a:gd name="T56" fmla="*/ 2147483647 w 393"/>
                <a:gd name="T57" fmla="*/ 2147483647 h 130"/>
                <a:gd name="T58" fmla="*/ 2147483647 w 393"/>
                <a:gd name="T59" fmla="*/ 2147483647 h 130"/>
                <a:gd name="T60" fmla="*/ 2147483647 w 393"/>
                <a:gd name="T61" fmla="*/ 2147483647 h 130"/>
                <a:gd name="T62" fmla="*/ 2147483647 w 393"/>
                <a:gd name="T63" fmla="*/ 2147483647 h 130"/>
                <a:gd name="T64" fmla="*/ 2147483647 w 393"/>
                <a:gd name="T65" fmla="*/ 2147483647 h 130"/>
                <a:gd name="T66" fmla="*/ 2147483647 w 393"/>
                <a:gd name="T67" fmla="*/ 2147483647 h 130"/>
                <a:gd name="T68" fmla="*/ 2147483647 w 393"/>
                <a:gd name="T69" fmla="*/ 2147483647 h 130"/>
                <a:gd name="T70" fmla="*/ 2147483647 w 393"/>
                <a:gd name="T71" fmla="*/ 2147483647 h 130"/>
                <a:gd name="T72" fmla="*/ 2147483647 w 393"/>
                <a:gd name="T73" fmla="*/ 2147483647 h 130"/>
                <a:gd name="T74" fmla="*/ 2147483647 w 393"/>
                <a:gd name="T75" fmla="*/ 2147483647 h 130"/>
                <a:gd name="T76" fmla="*/ 2147483647 w 393"/>
                <a:gd name="T77" fmla="*/ 2147483647 h 130"/>
                <a:gd name="T78" fmla="*/ 2147483647 w 393"/>
                <a:gd name="T79" fmla="*/ 2147483647 h 130"/>
                <a:gd name="T80" fmla="*/ 2147483647 w 393"/>
                <a:gd name="T81" fmla="*/ 2147483647 h 130"/>
                <a:gd name="T82" fmla="*/ 2147483647 w 393"/>
                <a:gd name="T83" fmla="*/ 2147483647 h 130"/>
                <a:gd name="T84" fmla="*/ 2147483647 w 393"/>
                <a:gd name="T85" fmla="*/ 2147483647 h 130"/>
                <a:gd name="T86" fmla="*/ 2147483647 w 393"/>
                <a:gd name="T87" fmla="*/ 2147483647 h 130"/>
                <a:gd name="T88" fmla="*/ 2147483647 w 393"/>
                <a:gd name="T89" fmla="*/ 2147483647 h 130"/>
                <a:gd name="T90" fmla="*/ 2147483647 w 393"/>
                <a:gd name="T91" fmla="*/ 2147483647 h 130"/>
                <a:gd name="T92" fmla="*/ 2147483647 w 393"/>
                <a:gd name="T93" fmla="*/ 2147483647 h 130"/>
                <a:gd name="T94" fmla="*/ 2147483647 w 393"/>
                <a:gd name="T95" fmla="*/ 2147483647 h 130"/>
                <a:gd name="T96" fmla="*/ 2147483647 w 393"/>
                <a:gd name="T97" fmla="*/ 2147483647 h 130"/>
                <a:gd name="T98" fmla="*/ 2147483647 w 393"/>
                <a:gd name="T99" fmla="*/ 2147483647 h 130"/>
                <a:gd name="T100" fmla="*/ 2147483647 w 393"/>
                <a:gd name="T101" fmla="*/ 2147483647 h 130"/>
                <a:gd name="T102" fmla="*/ 2147483647 w 393"/>
                <a:gd name="T103" fmla="*/ 0 h 130"/>
                <a:gd name="T104" fmla="*/ 2147483647 w 393"/>
                <a:gd name="T105" fmla="*/ 0 h 130"/>
                <a:gd name="T106" fmla="*/ 2147483647 w 393"/>
                <a:gd name="T107" fmla="*/ 2147483647 h 130"/>
                <a:gd name="T108" fmla="*/ 2147483647 w 393"/>
                <a:gd name="T109" fmla="*/ 2147483647 h 1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3" h="130">
                  <a:moveTo>
                    <a:pt x="393" y="113"/>
                  </a:moveTo>
                  <a:lnTo>
                    <a:pt x="375" y="114"/>
                  </a:lnTo>
                  <a:lnTo>
                    <a:pt x="357" y="114"/>
                  </a:lnTo>
                  <a:lnTo>
                    <a:pt x="339" y="116"/>
                  </a:lnTo>
                  <a:lnTo>
                    <a:pt x="321" y="116"/>
                  </a:lnTo>
                  <a:lnTo>
                    <a:pt x="304" y="117"/>
                  </a:lnTo>
                  <a:lnTo>
                    <a:pt x="285" y="117"/>
                  </a:lnTo>
                  <a:lnTo>
                    <a:pt x="268" y="118"/>
                  </a:lnTo>
                  <a:lnTo>
                    <a:pt x="251" y="119"/>
                  </a:lnTo>
                  <a:lnTo>
                    <a:pt x="234" y="119"/>
                  </a:lnTo>
                  <a:lnTo>
                    <a:pt x="219" y="120"/>
                  </a:lnTo>
                  <a:lnTo>
                    <a:pt x="202" y="120"/>
                  </a:lnTo>
                  <a:lnTo>
                    <a:pt x="186" y="121"/>
                  </a:lnTo>
                  <a:lnTo>
                    <a:pt x="170" y="122"/>
                  </a:lnTo>
                  <a:lnTo>
                    <a:pt x="154" y="122"/>
                  </a:lnTo>
                  <a:lnTo>
                    <a:pt x="138" y="123"/>
                  </a:lnTo>
                  <a:lnTo>
                    <a:pt x="123" y="125"/>
                  </a:lnTo>
                  <a:lnTo>
                    <a:pt x="107" y="125"/>
                  </a:lnTo>
                  <a:lnTo>
                    <a:pt x="93" y="126"/>
                  </a:lnTo>
                  <a:lnTo>
                    <a:pt x="78" y="127"/>
                  </a:lnTo>
                  <a:lnTo>
                    <a:pt x="63" y="127"/>
                  </a:lnTo>
                  <a:lnTo>
                    <a:pt x="48" y="128"/>
                  </a:lnTo>
                  <a:lnTo>
                    <a:pt x="34" y="129"/>
                  </a:lnTo>
                  <a:lnTo>
                    <a:pt x="19" y="129"/>
                  </a:lnTo>
                  <a:lnTo>
                    <a:pt x="5" y="130"/>
                  </a:lnTo>
                  <a:lnTo>
                    <a:pt x="2" y="74"/>
                  </a:lnTo>
                  <a:lnTo>
                    <a:pt x="0" y="17"/>
                  </a:lnTo>
                  <a:lnTo>
                    <a:pt x="13" y="16"/>
                  </a:lnTo>
                  <a:lnTo>
                    <a:pt x="28" y="16"/>
                  </a:lnTo>
                  <a:lnTo>
                    <a:pt x="43" y="15"/>
                  </a:lnTo>
                  <a:lnTo>
                    <a:pt x="58" y="15"/>
                  </a:lnTo>
                  <a:lnTo>
                    <a:pt x="72" y="13"/>
                  </a:lnTo>
                  <a:lnTo>
                    <a:pt x="87" y="12"/>
                  </a:lnTo>
                  <a:lnTo>
                    <a:pt x="102" y="12"/>
                  </a:lnTo>
                  <a:lnTo>
                    <a:pt x="118" y="11"/>
                  </a:lnTo>
                  <a:lnTo>
                    <a:pt x="132" y="10"/>
                  </a:lnTo>
                  <a:lnTo>
                    <a:pt x="148" y="10"/>
                  </a:lnTo>
                  <a:lnTo>
                    <a:pt x="164" y="9"/>
                  </a:lnTo>
                  <a:lnTo>
                    <a:pt x="181" y="9"/>
                  </a:lnTo>
                  <a:lnTo>
                    <a:pt x="197" y="8"/>
                  </a:lnTo>
                  <a:lnTo>
                    <a:pt x="213" y="7"/>
                  </a:lnTo>
                  <a:lnTo>
                    <a:pt x="230" y="7"/>
                  </a:lnTo>
                  <a:lnTo>
                    <a:pt x="247" y="6"/>
                  </a:lnTo>
                  <a:lnTo>
                    <a:pt x="264" y="4"/>
                  </a:lnTo>
                  <a:lnTo>
                    <a:pt x="281" y="4"/>
                  </a:lnTo>
                  <a:lnTo>
                    <a:pt x="298" y="3"/>
                  </a:lnTo>
                  <a:lnTo>
                    <a:pt x="316" y="3"/>
                  </a:lnTo>
                  <a:lnTo>
                    <a:pt x="334" y="2"/>
                  </a:lnTo>
                  <a:lnTo>
                    <a:pt x="352" y="1"/>
                  </a:lnTo>
                  <a:lnTo>
                    <a:pt x="371" y="1"/>
                  </a:lnTo>
                  <a:lnTo>
                    <a:pt x="389" y="0"/>
                  </a:lnTo>
                  <a:lnTo>
                    <a:pt x="391" y="57"/>
                  </a:lnTo>
                  <a:lnTo>
                    <a:pt x="393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2" name="Freeform 111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3540125" y="4821238"/>
              <a:ext cx="95250" cy="42862"/>
            </a:xfrm>
            <a:custGeom>
              <a:avLst/>
              <a:gdLst>
                <a:gd name="T0" fmla="*/ 2147483647 w 300"/>
                <a:gd name="T1" fmla="*/ 2147483647 h 133"/>
                <a:gd name="T2" fmla="*/ 2147483647 w 300"/>
                <a:gd name="T3" fmla="*/ 2147483647 h 133"/>
                <a:gd name="T4" fmla="*/ 2147483647 w 300"/>
                <a:gd name="T5" fmla="*/ 2147483647 h 133"/>
                <a:gd name="T6" fmla="*/ 2147483647 w 300"/>
                <a:gd name="T7" fmla="*/ 2147483647 h 133"/>
                <a:gd name="T8" fmla="*/ 2147483647 w 300"/>
                <a:gd name="T9" fmla="*/ 2147483647 h 133"/>
                <a:gd name="T10" fmla="*/ 2147483647 w 300"/>
                <a:gd name="T11" fmla="*/ 2147483647 h 133"/>
                <a:gd name="T12" fmla="*/ 2147483647 w 300"/>
                <a:gd name="T13" fmla="*/ 2147483647 h 133"/>
                <a:gd name="T14" fmla="*/ 2147483647 w 300"/>
                <a:gd name="T15" fmla="*/ 2147483647 h 133"/>
                <a:gd name="T16" fmla="*/ 2147483647 w 300"/>
                <a:gd name="T17" fmla="*/ 2147483647 h 133"/>
                <a:gd name="T18" fmla="*/ 2147483647 w 300"/>
                <a:gd name="T19" fmla="*/ 2147483647 h 133"/>
                <a:gd name="T20" fmla="*/ 2147483647 w 300"/>
                <a:gd name="T21" fmla="*/ 2147483647 h 133"/>
                <a:gd name="T22" fmla="*/ 2147483647 w 300"/>
                <a:gd name="T23" fmla="*/ 2147483647 h 133"/>
                <a:gd name="T24" fmla="*/ 2147483647 w 300"/>
                <a:gd name="T25" fmla="*/ 2147483647 h 133"/>
                <a:gd name="T26" fmla="*/ 2147483647 w 300"/>
                <a:gd name="T27" fmla="*/ 2147483647 h 133"/>
                <a:gd name="T28" fmla="*/ 2147483647 w 300"/>
                <a:gd name="T29" fmla="*/ 2147483647 h 133"/>
                <a:gd name="T30" fmla="*/ 2147483647 w 300"/>
                <a:gd name="T31" fmla="*/ 2147483647 h 133"/>
                <a:gd name="T32" fmla="*/ 2147483647 w 300"/>
                <a:gd name="T33" fmla="*/ 2147483647 h 133"/>
                <a:gd name="T34" fmla="*/ 2147483647 w 300"/>
                <a:gd name="T35" fmla="*/ 2147483647 h 133"/>
                <a:gd name="T36" fmla="*/ 2147483647 w 300"/>
                <a:gd name="T37" fmla="*/ 2147483647 h 133"/>
                <a:gd name="T38" fmla="*/ 2147483647 w 300"/>
                <a:gd name="T39" fmla="*/ 2147483647 h 133"/>
                <a:gd name="T40" fmla="*/ 2147483647 w 300"/>
                <a:gd name="T41" fmla="*/ 2147483647 h 133"/>
                <a:gd name="T42" fmla="*/ 2147483647 w 300"/>
                <a:gd name="T43" fmla="*/ 2147483647 h 133"/>
                <a:gd name="T44" fmla="*/ 2147483647 w 300"/>
                <a:gd name="T45" fmla="*/ 2147483647 h 133"/>
                <a:gd name="T46" fmla="*/ 2147483647 w 300"/>
                <a:gd name="T47" fmla="*/ 2147483647 h 133"/>
                <a:gd name="T48" fmla="*/ 2147483647 w 300"/>
                <a:gd name="T49" fmla="*/ 2147483647 h 133"/>
                <a:gd name="T50" fmla="*/ 2147483647 w 300"/>
                <a:gd name="T51" fmla="*/ 2147483647 h 133"/>
                <a:gd name="T52" fmla="*/ 2147483647 w 300"/>
                <a:gd name="T53" fmla="*/ 2147483647 h 133"/>
                <a:gd name="T54" fmla="*/ 0 w 300"/>
                <a:gd name="T55" fmla="*/ 2147483647 h 133"/>
                <a:gd name="T56" fmla="*/ 2147483647 w 300"/>
                <a:gd name="T57" fmla="*/ 2147483647 h 133"/>
                <a:gd name="T58" fmla="*/ 2147483647 w 300"/>
                <a:gd name="T59" fmla="*/ 2147483647 h 133"/>
                <a:gd name="T60" fmla="*/ 2147483647 w 300"/>
                <a:gd name="T61" fmla="*/ 2147483647 h 133"/>
                <a:gd name="T62" fmla="*/ 2147483647 w 300"/>
                <a:gd name="T63" fmla="*/ 2147483647 h 133"/>
                <a:gd name="T64" fmla="*/ 2147483647 w 300"/>
                <a:gd name="T65" fmla="*/ 2147483647 h 133"/>
                <a:gd name="T66" fmla="*/ 2147483647 w 300"/>
                <a:gd name="T67" fmla="*/ 2147483647 h 133"/>
                <a:gd name="T68" fmla="*/ 2147483647 w 300"/>
                <a:gd name="T69" fmla="*/ 2147483647 h 133"/>
                <a:gd name="T70" fmla="*/ 2147483647 w 300"/>
                <a:gd name="T71" fmla="*/ 2147483647 h 133"/>
                <a:gd name="T72" fmla="*/ 2147483647 w 300"/>
                <a:gd name="T73" fmla="*/ 2147483647 h 133"/>
                <a:gd name="T74" fmla="*/ 2147483647 w 300"/>
                <a:gd name="T75" fmla="*/ 2147483647 h 133"/>
                <a:gd name="T76" fmla="*/ 2147483647 w 300"/>
                <a:gd name="T77" fmla="*/ 2147483647 h 133"/>
                <a:gd name="T78" fmla="*/ 2147483647 w 300"/>
                <a:gd name="T79" fmla="*/ 2147483647 h 133"/>
                <a:gd name="T80" fmla="*/ 2147483647 w 300"/>
                <a:gd name="T81" fmla="*/ 2147483647 h 133"/>
                <a:gd name="T82" fmla="*/ 2147483647 w 300"/>
                <a:gd name="T83" fmla="*/ 2147483647 h 133"/>
                <a:gd name="T84" fmla="*/ 2147483647 w 300"/>
                <a:gd name="T85" fmla="*/ 2147483647 h 133"/>
                <a:gd name="T86" fmla="*/ 2147483647 w 300"/>
                <a:gd name="T87" fmla="*/ 2147483647 h 133"/>
                <a:gd name="T88" fmla="*/ 2147483647 w 300"/>
                <a:gd name="T89" fmla="*/ 2147483647 h 133"/>
                <a:gd name="T90" fmla="*/ 2147483647 w 300"/>
                <a:gd name="T91" fmla="*/ 2147483647 h 133"/>
                <a:gd name="T92" fmla="*/ 2147483647 w 300"/>
                <a:gd name="T93" fmla="*/ 2147483647 h 133"/>
                <a:gd name="T94" fmla="*/ 2147483647 w 300"/>
                <a:gd name="T95" fmla="*/ 2147483647 h 133"/>
                <a:gd name="T96" fmla="*/ 2147483647 w 300"/>
                <a:gd name="T97" fmla="*/ 2147483647 h 133"/>
                <a:gd name="T98" fmla="*/ 2147483647 w 300"/>
                <a:gd name="T99" fmla="*/ 2147483647 h 133"/>
                <a:gd name="T100" fmla="*/ 2147483647 w 300"/>
                <a:gd name="T101" fmla="*/ 2147483647 h 133"/>
                <a:gd name="T102" fmla="*/ 2147483647 w 300"/>
                <a:gd name="T103" fmla="*/ 0 h 133"/>
                <a:gd name="T104" fmla="*/ 2147483647 w 300"/>
                <a:gd name="T105" fmla="*/ 0 h 133"/>
                <a:gd name="T106" fmla="*/ 2147483647 w 300"/>
                <a:gd name="T107" fmla="*/ 2147483647 h 133"/>
                <a:gd name="T108" fmla="*/ 2147483647 w 300"/>
                <a:gd name="T109" fmla="*/ 2147483647 h 1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0" h="133">
                  <a:moveTo>
                    <a:pt x="300" y="113"/>
                  </a:moveTo>
                  <a:lnTo>
                    <a:pt x="287" y="114"/>
                  </a:lnTo>
                  <a:lnTo>
                    <a:pt x="273" y="114"/>
                  </a:lnTo>
                  <a:lnTo>
                    <a:pt x="260" y="116"/>
                  </a:lnTo>
                  <a:lnTo>
                    <a:pt x="246" y="117"/>
                  </a:lnTo>
                  <a:lnTo>
                    <a:pt x="233" y="118"/>
                  </a:lnTo>
                  <a:lnTo>
                    <a:pt x="220" y="118"/>
                  </a:lnTo>
                  <a:lnTo>
                    <a:pt x="207" y="119"/>
                  </a:lnTo>
                  <a:lnTo>
                    <a:pt x="194" y="120"/>
                  </a:lnTo>
                  <a:lnTo>
                    <a:pt x="181" y="120"/>
                  </a:lnTo>
                  <a:lnTo>
                    <a:pt x="169" y="121"/>
                  </a:lnTo>
                  <a:lnTo>
                    <a:pt x="157" y="122"/>
                  </a:lnTo>
                  <a:lnTo>
                    <a:pt x="145" y="124"/>
                  </a:lnTo>
                  <a:lnTo>
                    <a:pt x="133" y="124"/>
                  </a:lnTo>
                  <a:lnTo>
                    <a:pt x="121" y="125"/>
                  </a:lnTo>
                  <a:lnTo>
                    <a:pt x="109" y="126"/>
                  </a:lnTo>
                  <a:lnTo>
                    <a:pt x="97" y="126"/>
                  </a:lnTo>
                  <a:lnTo>
                    <a:pt x="86" y="127"/>
                  </a:lnTo>
                  <a:lnTo>
                    <a:pt x="75" y="128"/>
                  </a:lnTo>
                  <a:lnTo>
                    <a:pt x="63" y="128"/>
                  </a:lnTo>
                  <a:lnTo>
                    <a:pt x="52" y="129"/>
                  </a:lnTo>
                  <a:lnTo>
                    <a:pt x="42" y="130"/>
                  </a:lnTo>
                  <a:lnTo>
                    <a:pt x="30" y="131"/>
                  </a:lnTo>
                  <a:lnTo>
                    <a:pt x="19" y="131"/>
                  </a:lnTo>
                  <a:lnTo>
                    <a:pt x="9" y="133"/>
                  </a:lnTo>
                  <a:lnTo>
                    <a:pt x="4" y="77"/>
                  </a:lnTo>
                  <a:lnTo>
                    <a:pt x="0" y="20"/>
                  </a:lnTo>
                  <a:lnTo>
                    <a:pt x="10" y="19"/>
                  </a:lnTo>
                  <a:lnTo>
                    <a:pt x="21" y="19"/>
                  </a:lnTo>
                  <a:lnTo>
                    <a:pt x="33" y="18"/>
                  </a:lnTo>
                  <a:lnTo>
                    <a:pt x="43" y="17"/>
                  </a:lnTo>
                  <a:lnTo>
                    <a:pt x="54" y="16"/>
                  </a:lnTo>
                  <a:lnTo>
                    <a:pt x="66" y="16"/>
                  </a:lnTo>
                  <a:lnTo>
                    <a:pt x="77" y="15"/>
                  </a:lnTo>
                  <a:lnTo>
                    <a:pt x="89" y="14"/>
                  </a:lnTo>
                  <a:lnTo>
                    <a:pt x="101" y="12"/>
                  </a:lnTo>
                  <a:lnTo>
                    <a:pt x="112" y="12"/>
                  </a:lnTo>
                  <a:lnTo>
                    <a:pt x="125" y="11"/>
                  </a:lnTo>
                  <a:lnTo>
                    <a:pt x="137" y="10"/>
                  </a:lnTo>
                  <a:lnTo>
                    <a:pt x="148" y="9"/>
                  </a:lnTo>
                  <a:lnTo>
                    <a:pt x="161" y="9"/>
                  </a:lnTo>
                  <a:lnTo>
                    <a:pt x="175" y="8"/>
                  </a:lnTo>
                  <a:lnTo>
                    <a:pt x="187" y="7"/>
                  </a:lnTo>
                  <a:lnTo>
                    <a:pt x="199" y="6"/>
                  </a:lnTo>
                  <a:lnTo>
                    <a:pt x="213" y="6"/>
                  </a:lnTo>
                  <a:lnTo>
                    <a:pt x="226" y="4"/>
                  </a:lnTo>
                  <a:lnTo>
                    <a:pt x="239" y="3"/>
                  </a:lnTo>
                  <a:lnTo>
                    <a:pt x="253" y="2"/>
                  </a:lnTo>
                  <a:lnTo>
                    <a:pt x="266" y="2"/>
                  </a:lnTo>
                  <a:lnTo>
                    <a:pt x="281" y="1"/>
                  </a:lnTo>
                  <a:lnTo>
                    <a:pt x="295" y="0"/>
                  </a:lnTo>
                  <a:lnTo>
                    <a:pt x="297" y="57"/>
                  </a:lnTo>
                  <a:lnTo>
                    <a:pt x="300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3" name="Freeform 112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3468688" y="4827588"/>
              <a:ext cx="74612" cy="42862"/>
            </a:xfrm>
            <a:custGeom>
              <a:avLst/>
              <a:gdLst>
                <a:gd name="T0" fmla="*/ 2147483647 w 236"/>
                <a:gd name="T1" fmla="*/ 2147483647 h 134"/>
                <a:gd name="T2" fmla="*/ 2147483647 w 236"/>
                <a:gd name="T3" fmla="*/ 2147483647 h 134"/>
                <a:gd name="T4" fmla="*/ 2147483647 w 236"/>
                <a:gd name="T5" fmla="*/ 2147483647 h 134"/>
                <a:gd name="T6" fmla="*/ 2147483647 w 236"/>
                <a:gd name="T7" fmla="*/ 2147483647 h 134"/>
                <a:gd name="T8" fmla="*/ 2147483647 w 236"/>
                <a:gd name="T9" fmla="*/ 2147483647 h 134"/>
                <a:gd name="T10" fmla="*/ 2147483647 w 236"/>
                <a:gd name="T11" fmla="*/ 2147483647 h 134"/>
                <a:gd name="T12" fmla="*/ 2147483647 w 236"/>
                <a:gd name="T13" fmla="*/ 2147483647 h 134"/>
                <a:gd name="T14" fmla="*/ 2147483647 w 236"/>
                <a:gd name="T15" fmla="*/ 2147483647 h 134"/>
                <a:gd name="T16" fmla="*/ 2147483647 w 236"/>
                <a:gd name="T17" fmla="*/ 2147483647 h 134"/>
                <a:gd name="T18" fmla="*/ 2147483647 w 236"/>
                <a:gd name="T19" fmla="*/ 2147483647 h 134"/>
                <a:gd name="T20" fmla="*/ 2147483647 w 236"/>
                <a:gd name="T21" fmla="*/ 2147483647 h 134"/>
                <a:gd name="T22" fmla="*/ 2147483647 w 236"/>
                <a:gd name="T23" fmla="*/ 2147483647 h 134"/>
                <a:gd name="T24" fmla="*/ 2147483647 w 236"/>
                <a:gd name="T25" fmla="*/ 2147483647 h 134"/>
                <a:gd name="T26" fmla="*/ 2147483647 w 236"/>
                <a:gd name="T27" fmla="*/ 2147483647 h 134"/>
                <a:gd name="T28" fmla="*/ 2147483647 w 236"/>
                <a:gd name="T29" fmla="*/ 2147483647 h 134"/>
                <a:gd name="T30" fmla="*/ 2147483647 w 236"/>
                <a:gd name="T31" fmla="*/ 2147483647 h 134"/>
                <a:gd name="T32" fmla="*/ 2147483647 w 236"/>
                <a:gd name="T33" fmla="*/ 2147483647 h 134"/>
                <a:gd name="T34" fmla="*/ 2147483647 w 236"/>
                <a:gd name="T35" fmla="*/ 2147483647 h 134"/>
                <a:gd name="T36" fmla="*/ 2147483647 w 236"/>
                <a:gd name="T37" fmla="*/ 2147483647 h 134"/>
                <a:gd name="T38" fmla="*/ 2147483647 w 236"/>
                <a:gd name="T39" fmla="*/ 2147483647 h 134"/>
                <a:gd name="T40" fmla="*/ 2147483647 w 236"/>
                <a:gd name="T41" fmla="*/ 2147483647 h 134"/>
                <a:gd name="T42" fmla="*/ 2147483647 w 236"/>
                <a:gd name="T43" fmla="*/ 2147483647 h 134"/>
                <a:gd name="T44" fmla="*/ 2147483647 w 236"/>
                <a:gd name="T45" fmla="*/ 2147483647 h 134"/>
                <a:gd name="T46" fmla="*/ 2147483647 w 236"/>
                <a:gd name="T47" fmla="*/ 2147483647 h 134"/>
                <a:gd name="T48" fmla="*/ 2147483647 w 236"/>
                <a:gd name="T49" fmla="*/ 2147483647 h 134"/>
                <a:gd name="T50" fmla="*/ 2147483647 w 236"/>
                <a:gd name="T51" fmla="*/ 2147483647 h 134"/>
                <a:gd name="T52" fmla="*/ 2147483647 w 236"/>
                <a:gd name="T53" fmla="*/ 2147483647 h 134"/>
                <a:gd name="T54" fmla="*/ 0 w 236"/>
                <a:gd name="T55" fmla="*/ 2147483647 h 134"/>
                <a:gd name="T56" fmla="*/ 2147483647 w 236"/>
                <a:gd name="T57" fmla="*/ 2147483647 h 134"/>
                <a:gd name="T58" fmla="*/ 2147483647 w 236"/>
                <a:gd name="T59" fmla="*/ 2147483647 h 134"/>
                <a:gd name="T60" fmla="*/ 2147483647 w 236"/>
                <a:gd name="T61" fmla="*/ 2147483647 h 134"/>
                <a:gd name="T62" fmla="*/ 2147483647 w 236"/>
                <a:gd name="T63" fmla="*/ 2147483647 h 134"/>
                <a:gd name="T64" fmla="*/ 2147483647 w 236"/>
                <a:gd name="T65" fmla="*/ 2147483647 h 134"/>
                <a:gd name="T66" fmla="*/ 2147483647 w 236"/>
                <a:gd name="T67" fmla="*/ 2147483647 h 134"/>
                <a:gd name="T68" fmla="*/ 2147483647 w 236"/>
                <a:gd name="T69" fmla="*/ 2147483647 h 134"/>
                <a:gd name="T70" fmla="*/ 2147483647 w 236"/>
                <a:gd name="T71" fmla="*/ 2147483647 h 134"/>
                <a:gd name="T72" fmla="*/ 2147483647 w 236"/>
                <a:gd name="T73" fmla="*/ 2147483647 h 134"/>
                <a:gd name="T74" fmla="*/ 2147483647 w 236"/>
                <a:gd name="T75" fmla="*/ 2147483647 h 134"/>
                <a:gd name="T76" fmla="*/ 2147483647 w 236"/>
                <a:gd name="T77" fmla="*/ 2147483647 h 134"/>
                <a:gd name="T78" fmla="*/ 2147483647 w 236"/>
                <a:gd name="T79" fmla="*/ 2147483647 h 134"/>
                <a:gd name="T80" fmla="*/ 2147483647 w 236"/>
                <a:gd name="T81" fmla="*/ 2147483647 h 134"/>
                <a:gd name="T82" fmla="*/ 2147483647 w 236"/>
                <a:gd name="T83" fmla="*/ 2147483647 h 134"/>
                <a:gd name="T84" fmla="*/ 2147483647 w 236"/>
                <a:gd name="T85" fmla="*/ 2147483647 h 134"/>
                <a:gd name="T86" fmla="*/ 2147483647 w 236"/>
                <a:gd name="T87" fmla="*/ 2147483647 h 134"/>
                <a:gd name="T88" fmla="*/ 2147483647 w 236"/>
                <a:gd name="T89" fmla="*/ 2147483647 h 134"/>
                <a:gd name="T90" fmla="*/ 2147483647 w 236"/>
                <a:gd name="T91" fmla="*/ 2147483647 h 134"/>
                <a:gd name="T92" fmla="*/ 2147483647 w 236"/>
                <a:gd name="T93" fmla="*/ 2147483647 h 134"/>
                <a:gd name="T94" fmla="*/ 2147483647 w 236"/>
                <a:gd name="T95" fmla="*/ 2147483647 h 134"/>
                <a:gd name="T96" fmla="*/ 2147483647 w 236"/>
                <a:gd name="T97" fmla="*/ 2147483647 h 134"/>
                <a:gd name="T98" fmla="*/ 2147483647 w 236"/>
                <a:gd name="T99" fmla="*/ 2147483647 h 134"/>
                <a:gd name="T100" fmla="*/ 2147483647 w 236"/>
                <a:gd name="T101" fmla="*/ 2147483647 h 134"/>
                <a:gd name="T102" fmla="*/ 2147483647 w 236"/>
                <a:gd name="T103" fmla="*/ 0 h 134"/>
                <a:gd name="T104" fmla="*/ 2147483647 w 236"/>
                <a:gd name="T105" fmla="*/ 0 h 134"/>
                <a:gd name="T106" fmla="*/ 2147483647 w 236"/>
                <a:gd name="T107" fmla="*/ 2147483647 h 134"/>
                <a:gd name="T108" fmla="*/ 2147483647 w 236"/>
                <a:gd name="T109" fmla="*/ 2147483647 h 13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36" h="134">
                  <a:moveTo>
                    <a:pt x="236" y="113"/>
                  </a:moveTo>
                  <a:lnTo>
                    <a:pt x="226" y="114"/>
                  </a:lnTo>
                  <a:lnTo>
                    <a:pt x="216" y="115"/>
                  </a:lnTo>
                  <a:lnTo>
                    <a:pt x="205" y="115"/>
                  </a:lnTo>
                  <a:lnTo>
                    <a:pt x="195" y="116"/>
                  </a:lnTo>
                  <a:lnTo>
                    <a:pt x="185" y="117"/>
                  </a:lnTo>
                  <a:lnTo>
                    <a:pt x="175" y="118"/>
                  </a:lnTo>
                  <a:lnTo>
                    <a:pt x="165" y="118"/>
                  </a:lnTo>
                  <a:lnTo>
                    <a:pt x="155" y="119"/>
                  </a:lnTo>
                  <a:lnTo>
                    <a:pt x="145" y="121"/>
                  </a:lnTo>
                  <a:lnTo>
                    <a:pt x="136" y="122"/>
                  </a:lnTo>
                  <a:lnTo>
                    <a:pt x="127" y="123"/>
                  </a:lnTo>
                  <a:lnTo>
                    <a:pt x="117" y="124"/>
                  </a:lnTo>
                  <a:lnTo>
                    <a:pt x="108" y="124"/>
                  </a:lnTo>
                  <a:lnTo>
                    <a:pt x="99" y="125"/>
                  </a:lnTo>
                  <a:lnTo>
                    <a:pt x="90" y="126"/>
                  </a:lnTo>
                  <a:lnTo>
                    <a:pt x="81" y="127"/>
                  </a:lnTo>
                  <a:lnTo>
                    <a:pt x="72" y="128"/>
                  </a:lnTo>
                  <a:lnTo>
                    <a:pt x="62" y="128"/>
                  </a:lnTo>
                  <a:lnTo>
                    <a:pt x="55" y="130"/>
                  </a:lnTo>
                  <a:lnTo>
                    <a:pt x="45" y="131"/>
                  </a:lnTo>
                  <a:lnTo>
                    <a:pt x="36" y="132"/>
                  </a:lnTo>
                  <a:lnTo>
                    <a:pt x="28" y="132"/>
                  </a:lnTo>
                  <a:lnTo>
                    <a:pt x="19" y="133"/>
                  </a:lnTo>
                  <a:lnTo>
                    <a:pt x="11" y="134"/>
                  </a:lnTo>
                  <a:lnTo>
                    <a:pt x="6" y="77"/>
                  </a:lnTo>
                  <a:lnTo>
                    <a:pt x="0" y="21"/>
                  </a:lnTo>
                  <a:lnTo>
                    <a:pt x="8" y="20"/>
                  </a:lnTo>
                  <a:lnTo>
                    <a:pt x="17" y="20"/>
                  </a:lnTo>
                  <a:lnTo>
                    <a:pt x="25" y="18"/>
                  </a:lnTo>
                  <a:lnTo>
                    <a:pt x="34" y="17"/>
                  </a:lnTo>
                  <a:lnTo>
                    <a:pt x="43" y="16"/>
                  </a:lnTo>
                  <a:lnTo>
                    <a:pt x="52" y="16"/>
                  </a:lnTo>
                  <a:lnTo>
                    <a:pt x="60" y="15"/>
                  </a:lnTo>
                  <a:lnTo>
                    <a:pt x="69" y="14"/>
                  </a:lnTo>
                  <a:lnTo>
                    <a:pt x="78" y="13"/>
                  </a:lnTo>
                  <a:lnTo>
                    <a:pt x="89" y="13"/>
                  </a:lnTo>
                  <a:lnTo>
                    <a:pt x="98" y="12"/>
                  </a:lnTo>
                  <a:lnTo>
                    <a:pt x="107" y="11"/>
                  </a:lnTo>
                  <a:lnTo>
                    <a:pt x="116" y="9"/>
                  </a:lnTo>
                  <a:lnTo>
                    <a:pt x="126" y="9"/>
                  </a:lnTo>
                  <a:lnTo>
                    <a:pt x="135" y="8"/>
                  </a:lnTo>
                  <a:lnTo>
                    <a:pt x="145" y="7"/>
                  </a:lnTo>
                  <a:lnTo>
                    <a:pt x="155" y="6"/>
                  </a:lnTo>
                  <a:lnTo>
                    <a:pt x="165" y="6"/>
                  </a:lnTo>
                  <a:lnTo>
                    <a:pt x="175" y="5"/>
                  </a:lnTo>
                  <a:lnTo>
                    <a:pt x="185" y="4"/>
                  </a:lnTo>
                  <a:lnTo>
                    <a:pt x="195" y="3"/>
                  </a:lnTo>
                  <a:lnTo>
                    <a:pt x="205" y="3"/>
                  </a:lnTo>
                  <a:lnTo>
                    <a:pt x="217" y="1"/>
                  </a:lnTo>
                  <a:lnTo>
                    <a:pt x="227" y="0"/>
                  </a:lnTo>
                  <a:lnTo>
                    <a:pt x="231" y="57"/>
                  </a:lnTo>
                  <a:lnTo>
                    <a:pt x="236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4" name="Freeform 113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3408363" y="4833938"/>
              <a:ext cx="63500" cy="42862"/>
            </a:xfrm>
            <a:custGeom>
              <a:avLst/>
              <a:gdLst>
                <a:gd name="T0" fmla="*/ 2147483647 w 199"/>
                <a:gd name="T1" fmla="*/ 2147483647 h 135"/>
                <a:gd name="T2" fmla="*/ 2147483647 w 199"/>
                <a:gd name="T3" fmla="*/ 2147483647 h 135"/>
                <a:gd name="T4" fmla="*/ 2147483647 w 199"/>
                <a:gd name="T5" fmla="*/ 2147483647 h 135"/>
                <a:gd name="T6" fmla="*/ 2147483647 w 199"/>
                <a:gd name="T7" fmla="*/ 2147483647 h 135"/>
                <a:gd name="T8" fmla="*/ 2147483647 w 199"/>
                <a:gd name="T9" fmla="*/ 2147483647 h 135"/>
                <a:gd name="T10" fmla="*/ 2147483647 w 199"/>
                <a:gd name="T11" fmla="*/ 2147483647 h 135"/>
                <a:gd name="T12" fmla="*/ 2147483647 w 199"/>
                <a:gd name="T13" fmla="*/ 2147483647 h 135"/>
                <a:gd name="T14" fmla="*/ 2147483647 w 199"/>
                <a:gd name="T15" fmla="*/ 2147483647 h 135"/>
                <a:gd name="T16" fmla="*/ 2147483647 w 199"/>
                <a:gd name="T17" fmla="*/ 2147483647 h 135"/>
                <a:gd name="T18" fmla="*/ 2147483647 w 199"/>
                <a:gd name="T19" fmla="*/ 2147483647 h 135"/>
                <a:gd name="T20" fmla="*/ 2147483647 w 199"/>
                <a:gd name="T21" fmla="*/ 2147483647 h 135"/>
                <a:gd name="T22" fmla="*/ 2147483647 w 199"/>
                <a:gd name="T23" fmla="*/ 2147483647 h 135"/>
                <a:gd name="T24" fmla="*/ 2147483647 w 199"/>
                <a:gd name="T25" fmla="*/ 2147483647 h 135"/>
                <a:gd name="T26" fmla="*/ 2147483647 w 199"/>
                <a:gd name="T27" fmla="*/ 2147483647 h 135"/>
                <a:gd name="T28" fmla="*/ 2147483647 w 199"/>
                <a:gd name="T29" fmla="*/ 2147483647 h 135"/>
                <a:gd name="T30" fmla="*/ 2147483647 w 199"/>
                <a:gd name="T31" fmla="*/ 2147483647 h 135"/>
                <a:gd name="T32" fmla="*/ 2147483647 w 199"/>
                <a:gd name="T33" fmla="*/ 2147483647 h 135"/>
                <a:gd name="T34" fmla="*/ 2147483647 w 199"/>
                <a:gd name="T35" fmla="*/ 2147483647 h 135"/>
                <a:gd name="T36" fmla="*/ 2147483647 w 199"/>
                <a:gd name="T37" fmla="*/ 2147483647 h 135"/>
                <a:gd name="T38" fmla="*/ 2147483647 w 199"/>
                <a:gd name="T39" fmla="*/ 2147483647 h 135"/>
                <a:gd name="T40" fmla="*/ 2147483647 w 199"/>
                <a:gd name="T41" fmla="*/ 2147483647 h 135"/>
                <a:gd name="T42" fmla="*/ 2147483647 w 199"/>
                <a:gd name="T43" fmla="*/ 2147483647 h 135"/>
                <a:gd name="T44" fmla="*/ 2147483647 w 199"/>
                <a:gd name="T45" fmla="*/ 2147483647 h 135"/>
                <a:gd name="T46" fmla="*/ 2147483647 w 199"/>
                <a:gd name="T47" fmla="*/ 2147483647 h 135"/>
                <a:gd name="T48" fmla="*/ 2147483647 w 199"/>
                <a:gd name="T49" fmla="*/ 2147483647 h 135"/>
                <a:gd name="T50" fmla="*/ 2147483647 w 199"/>
                <a:gd name="T51" fmla="*/ 2147483647 h 135"/>
                <a:gd name="T52" fmla="*/ 2147483647 w 199"/>
                <a:gd name="T53" fmla="*/ 2147483647 h 135"/>
                <a:gd name="T54" fmla="*/ 0 w 199"/>
                <a:gd name="T55" fmla="*/ 2147483647 h 135"/>
                <a:gd name="T56" fmla="*/ 2147483647 w 199"/>
                <a:gd name="T57" fmla="*/ 2147483647 h 135"/>
                <a:gd name="T58" fmla="*/ 2147483647 w 199"/>
                <a:gd name="T59" fmla="*/ 2147483647 h 135"/>
                <a:gd name="T60" fmla="*/ 2147483647 w 199"/>
                <a:gd name="T61" fmla="*/ 2147483647 h 135"/>
                <a:gd name="T62" fmla="*/ 2147483647 w 199"/>
                <a:gd name="T63" fmla="*/ 2147483647 h 135"/>
                <a:gd name="T64" fmla="*/ 2147483647 w 199"/>
                <a:gd name="T65" fmla="*/ 2147483647 h 135"/>
                <a:gd name="T66" fmla="*/ 2147483647 w 199"/>
                <a:gd name="T67" fmla="*/ 2147483647 h 135"/>
                <a:gd name="T68" fmla="*/ 2147483647 w 199"/>
                <a:gd name="T69" fmla="*/ 2147483647 h 135"/>
                <a:gd name="T70" fmla="*/ 2147483647 w 199"/>
                <a:gd name="T71" fmla="*/ 2147483647 h 135"/>
                <a:gd name="T72" fmla="*/ 2147483647 w 199"/>
                <a:gd name="T73" fmla="*/ 2147483647 h 135"/>
                <a:gd name="T74" fmla="*/ 2147483647 w 199"/>
                <a:gd name="T75" fmla="*/ 2147483647 h 135"/>
                <a:gd name="T76" fmla="*/ 2147483647 w 199"/>
                <a:gd name="T77" fmla="*/ 2147483647 h 135"/>
                <a:gd name="T78" fmla="*/ 2147483647 w 199"/>
                <a:gd name="T79" fmla="*/ 2147483647 h 135"/>
                <a:gd name="T80" fmla="*/ 2147483647 w 199"/>
                <a:gd name="T81" fmla="*/ 2147483647 h 135"/>
                <a:gd name="T82" fmla="*/ 2147483647 w 199"/>
                <a:gd name="T83" fmla="*/ 2147483647 h 135"/>
                <a:gd name="T84" fmla="*/ 2147483647 w 199"/>
                <a:gd name="T85" fmla="*/ 2147483647 h 135"/>
                <a:gd name="T86" fmla="*/ 2147483647 w 199"/>
                <a:gd name="T87" fmla="*/ 2147483647 h 135"/>
                <a:gd name="T88" fmla="*/ 2147483647 w 199"/>
                <a:gd name="T89" fmla="*/ 2147483647 h 135"/>
                <a:gd name="T90" fmla="*/ 2147483647 w 199"/>
                <a:gd name="T91" fmla="*/ 2147483647 h 135"/>
                <a:gd name="T92" fmla="*/ 2147483647 w 199"/>
                <a:gd name="T93" fmla="*/ 2147483647 h 135"/>
                <a:gd name="T94" fmla="*/ 2147483647 w 199"/>
                <a:gd name="T95" fmla="*/ 2147483647 h 135"/>
                <a:gd name="T96" fmla="*/ 2147483647 w 199"/>
                <a:gd name="T97" fmla="*/ 2147483647 h 135"/>
                <a:gd name="T98" fmla="*/ 2147483647 w 199"/>
                <a:gd name="T99" fmla="*/ 2147483647 h 135"/>
                <a:gd name="T100" fmla="*/ 2147483647 w 199"/>
                <a:gd name="T101" fmla="*/ 2147483647 h 135"/>
                <a:gd name="T102" fmla="*/ 2147483647 w 199"/>
                <a:gd name="T103" fmla="*/ 0 h 135"/>
                <a:gd name="T104" fmla="*/ 2147483647 w 199"/>
                <a:gd name="T105" fmla="*/ 0 h 135"/>
                <a:gd name="T106" fmla="*/ 2147483647 w 199"/>
                <a:gd name="T107" fmla="*/ 2147483647 h 135"/>
                <a:gd name="T108" fmla="*/ 2147483647 w 199"/>
                <a:gd name="T109" fmla="*/ 2147483647 h 1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99" h="135">
                  <a:moveTo>
                    <a:pt x="199" y="113"/>
                  </a:moveTo>
                  <a:lnTo>
                    <a:pt x="191" y="114"/>
                  </a:lnTo>
                  <a:lnTo>
                    <a:pt x="182" y="115"/>
                  </a:lnTo>
                  <a:lnTo>
                    <a:pt x="174" y="115"/>
                  </a:lnTo>
                  <a:lnTo>
                    <a:pt x="167" y="117"/>
                  </a:lnTo>
                  <a:lnTo>
                    <a:pt x="159" y="118"/>
                  </a:lnTo>
                  <a:lnTo>
                    <a:pt x="151" y="119"/>
                  </a:lnTo>
                  <a:lnTo>
                    <a:pt x="143" y="119"/>
                  </a:lnTo>
                  <a:lnTo>
                    <a:pt x="135" y="120"/>
                  </a:lnTo>
                  <a:lnTo>
                    <a:pt x="127" y="121"/>
                  </a:lnTo>
                  <a:lnTo>
                    <a:pt x="119" y="122"/>
                  </a:lnTo>
                  <a:lnTo>
                    <a:pt x="111" y="123"/>
                  </a:lnTo>
                  <a:lnTo>
                    <a:pt x="104" y="124"/>
                  </a:lnTo>
                  <a:lnTo>
                    <a:pt x="96" y="124"/>
                  </a:lnTo>
                  <a:lnTo>
                    <a:pt x="88" y="126"/>
                  </a:lnTo>
                  <a:lnTo>
                    <a:pt x="80" y="127"/>
                  </a:lnTo>
                  <a:lnTo>
                    <a:pt x="74" y="128"/>
                  </a:lnTo>
                  <a:lnTo>
                    <a:pt x="66" y="129"/>
                  </a:lnTo>
                  <a:lnTo>
                    <a:pt x="59" y="129"/>
                  </a:lnTo>
                  <a:lnTo>
                    <a:pt x="51" y="130"/>
                  </a:lnTo>
                  <a:lnTo>
                    <a:pt x="44" y="131"/>
                  </a:lnTo>
                  <a:lnTo>
                    <a:pt x="36" y="132"/>
                  </a:lnTo>
                  <a:lnTo>
                    <a:pt x="29" y="132"/>
                  </a:lnTo>
                  <a:lnTo>
                    <a:pt x="21" y="134"/>
                  </a:lnTo>
                  <a:lnTo>
                    <a:pt x="15" y="135"/>
                  </a:lnTo>
                  <a:lnTo>
                    <a:pt x="8" y="79"/>
                  </a:lnTo>
                  <a:lnTo>
                    <a:pt x="0" y="22"/>
                  </a:lnTo>
                  <a:lnTo>
                    <a:pt x="8" y="21"/>
                  </a:lnTo>
                  <a:lnTo>
                    <a:pt x="15" y="20"/>
                  </a:lnTo>
                  <a:lnTo>
                    <a:pt x="23" y="19"/>
                  </a:lnTo>
                  <a:lnTo>
                    <a:pt x="29" y="19"/>
                  </a:lnTo>
                  <a:lnTo>
                    <a:pt x="37" y="18"/>
                  </a:lnTo>
                  <a:lnTo>
                    <a:pt x="44" y="17"/>
                  </a:lnTo>
                  <a:lnTo>
                    <a:pt x="52" y="16"/>
                  </a:lnTo>
                  <a:lnTo>
                    <a:pt x="60" y="14"/>
                  </a:lnTo>
                  <a:lnTo>
                    <a:pt x="68" y="13"/>
                  </a:lnTo>
                  <a:lnTo>
                    <a:pt x="75" y="13"/>
                  </a:lnTo>
                  <a:lnTo>
                    <a:pt x="83" y="12"/>
                  </a:lnTo>
                  <a:lnTo>
                    <a:pt x="91" y="11"/>
                  </a:lnTo>
                  <a:lnTo>
                    <a:pt x="98" y="10"/>
                  </a:lnTo>
                  <a:lnTo>
                    <a:pt x="106" y="9"/>
                  </a:lnTo>
                  <a:lnTo>
                    <a:pt x="114" y="9"/>
                  </a:lnTo>
                  <a:lnTo>
                    <a:pt x="122" y="8"/>
                  </a:lnTo>
                  <a:lnTo>
                    <a:pt x="130" y="7"/>
                  </a:lnTo>
                  <a:lnTo>
                    <a:pt x="138" y="5"/>
                  </a:lnTo>
                  <a:lnTo>
                    <a:pt x="146" y="4"/>
                  </a:lnTo>
                  <a:lnTo>
                    <a:pt x="154" y="3"/>
                  </a:lnTo>
                  <a:lnTo>
                    <a:pt x="163" y="3"/>
                  </a:lnTo>
                  <a:lnTo>
                    <a:pt x="171" y="2"/>
                  </a:lnTo>
                  <a:lnTo>
                    <a:pt x="180" y="1"/>
                  </a:lnTo>
                  <a:lnTo>
                    <a:pt x="188" y="0"/>
                  </a:lnTo>
                  <a:lnTo>
                    <a:pt x="194" y="56"/>
                  </a:lnTo>
                  <a:lnTo>
                    <a:pt x="199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5" name="Freeform 114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3292475" y="4841875"/>
              <a:ext cx="120650" cy="49213"/>
            </a:xfrm>
            <a:custGeom>
              <a:avLst/>
              <a:gdLst>
                <a:gd name="T0" fmla="*/ 2147483647 w 379"/>
                <a:gd name="T1" fmla="*/ 2147483647 h 157"/>
                <a:gd name="T2" fmla="*/ 2147483647 w 379"/>
                <a:gd name="T3" fmla="*/ 2147483647 h 157"/>
                <a:gd name="T4" fmla="*/ 2147483647 w 379"/>
                <a:gd name="T5" fmla="*/ 2147483647 h 157"/>
                <a:gd name="T6" fmla="*/ 2147483647 w 379"/>
                <a:gd name="T7" fmla="*/ 2147483647 h 157"/>
                <a:gd name="T8" fmla="*/ 2147483647 w 379"/>
                <a:gd name="T9" fmla="*/ 2147483647 h 157"/>
                <a:gd name="T10" fmla="*/ 2147483647 w 379"/>
                <a:gd name="T11" fmla="*/ 2147483647 h 157"/>
                <a:gd name="T12" fmla="*/ 2147483647 w 379"/>
                <a:gd name="T13" fmla="*/ 2147483647 h 157"/>
                <a:gd name="T14" fmla="*/ 2147483647 w 379"/>
                <a:gd name="T15" fmla="*/ 2147483647 h 157"/>
                <a:gd name="T16" fmla="*/ 2147483647 w 379"/>
                <a:gd name="T17" fmla="*/ 2147483647 h 157"/>
                <a:gd name="T18" fmla="*/ 2147483647 w 379"/>
                <a:gd name="T19" fmla="*/ 2147483647 h 157"/>
                <a:gd name="T20" fmla="*/ 2147483647 w 379"/>
                <a:gd name="T21" fmla="*/ 2147483647 h 157"/>
                <a:gd name="T22" fmla="*/ 2147483647 w 379"/>
                <a:gd name="T23" fmla="*/ 2147483647 h 157"/>
                <a:gd name="T24" fmla="*/ 2147483647 w 379"/>
                <a:gd name="T25" fmla="*/ 2147483647 h 157"/>
                <a:gd name="T26" fmla="*/ 2147483647 w 379"/>
                <a:gd name="T27" fmla="*/ 2147483647 h 157"/>
                <a:gd name="T28" fmla="*/ 2147483647 w 379"/>
                <a:gd name="T29" fmla="*/ 2147483647 h 157"/>
                <a:gd name="T30" fmla="*/ 2147483647 w 379"/>
                <a:gd name="T31" fmla="*/ 2147483647 h 157"/>
                <a:gd name="T32" fmla="*/ 2147483647 w 379"/>
                <a:gd name="T33" fmla="*/ 2147483647 h 157"/>
                <a:gd name="T34" fmla="*/ 2147483647 w 379"/>
                <a:gd name="T35" fmla="*/ 2147483647 h 157"/>
                <a:gd name="T36" fmla="*/ 2147483647 w 379"/>
                <a:gd name="T37" fmla="*/ 2147483647 h 157"/>
                <a:gd name="T38" fmla="*/ 2147483647 w 379"/>
                <a:gd name="T39" fmla="*/ 2147483647 h 157"/>
                <a:gd name="T40" fmla="*/ 2147483647 w 379"/>
                <a:gd name="T41" fmla="*/ 2147483647 h 157"/>
                <a:gd name="T42" fmla="*/ 2147483647 w 379"/>
                <a:gd name="T43" fmla="*/ 2147483647 h 157"/>
                <a:gd name="T44" fmla="*/ 2147483647 w 379"/>
                <a:gd name="T45" fmla="*/ 2147483647 h 157"/>
                <a:gd name="T46" fmla="*/ 2147483647 w 379"/>
                <a:gd name="T47" fmla="*/ 2147483647 h 157"/>
                <a:gd name="T48" fmla="*/ 2147483647 w 379"/>
                <a:gd name="T49" fmla="*/ 2147483647 h 157"/>
                <a:gd name="T50" fmla="*/ 2147483647 w 379"/>
                <a:gd name="T51" fmla="*/ 2147483647 h 157"/>
                <a:gd name="T52" fmla="*/ 2147483647 w 379"/>
                <a:gd name="T53" fmla="*/ 2147483647 h 157"/>
                <a:gd name="T54" fmla="*/ 0 w 379"/>
                <a:gd name="T55" fmla="*/ 2147483647 h 157"/>
                <a:gd name="T56" fmla="*/ 2147483647 w 379"/>
                <a:gd name="T57" fmla="*/ 2147483647 h 157"/>
                <a:gd name="T58" fmla="*/ 2147483647 w 379"/>
                <a:gd name="T59" fmla="*/ 2147483647 h 157"/>
                <a:gd name="T60" fmla="*/ 2147483647 w 379"/>
                <a:gd name="T61" fmla="*/ 2147483647 h 157"/>
                <a:gd name="T62" fmla="*/ 2147483647 w 379"/>
                <a:gd name="T63" fmla="*/ 2147483647 h 157"/>
                <a:gd name="T64" fmla="*/ 2147483647 w 379"/>
                <a:gd name="T65" fmla="*/ 2147483647 h 157"/>
                <a:gd name="T66" fmla="*/ 2147483647 w 379"/>
                <a:gd name="T67" fmla="*/ 2147483647 h 157"/>
                <a:gd name="T68" fmla="*/ 2147483647 w 379"/>
                <a:gd name="T69" fmla="*/ 2147483647 h 157"/>
                <a:gd name="T70" fmla="*/ 2147483647 w 379"/>
                <a:gd name="T71" fmla="*/ 2147483647 h 157"/>
                <a:gd name="T72" fmla="*/ 2147483647 w 379"/>
                <a:gd name="T73" fmla="*/ 2147483647 h 157"/>
                <a:gd name="T74" fmla="*/ 2147483647 w 379"/>
                <a:gd name="T75" fmla="*/ 2147483647 h 157"/>
                <a:gd name="T76" fmla="*/ 2147483647 w 379"/>
                <a:gd name="T77" fmla="*/ 2147483647 h 157"/>
                <a:gd name="T78" fmla="*/ 2147483647 w 379"/>
                <a:gd name="T79" fmla="*/ 2147483647 h 157"/>
                <a:gd name="T80" fmla="*/ 2147483647 w 379"/>
                <a:gd name="T81" fmla="*/ 2147483647 h 157"/>
                <a:gd name="T82" fmla="*/ 2147483647 w 379"/>
                <a:gd name="T83" fmla="*/ 2147483647 h 157"/>
                <a:gd name="T84" fmla="*/ 2147483647 w 379"/>
                <a:gd name="T85" fmla="*/ 2147483647 h 157"/>
                <a:gd name="T86" fmla="*/ 2147483647 w 379"/>
                <a:gd name="T87" fmla="*/ 2147483647 h 157"/>
                <a:gd name="T88" fmla="*/ 2147483647 w 379"/>
                <a:gd name="T89" fmla="*/ 2147483647 h 157"/>
                <a:gd name="T90" fmla="*/ 2147483647 w 379"/>
                <a:gd name="T91" fmla="*/ 2147483647 h 157"/>
                <a:gd name="T92" fmla="*/ 2147483647 w 379"/>
                <a:gd name="T93" fmla="*/ 2147483647 h 157"/>
                <a:gd name="T94" fmla="*/ 2147483647 w 379"/>
                <a:gd name="T95" fmla="*/ 2147483647 h 157"/>
                <a:gd name="T96" fmla="*/ 2147483647 w 379"/>
                <a:gd name="T97" fmla="*/ 2147483647 h 157"/>
                <a:gd name="T98" fmla="*/ 2147483647 w 379"/>
                <a:gd name="T99" fmla="*/ 2147483647 h 157"/>
                <a:gd name="T100" fmla="*/ 2147483647 w 379"/>
                <a:gd name="T101" fmla="*/ 2147483647 h 157"/>
                <a:gd name="T102" fmla="*/ 2147483647 w 379"/>
                <a:gd name="T103" fmla="*/ 0 h 157"/>
                <a:gd name="T104" fmla="*/ 2147483647 w 379"/>
                <a:gd name="T105" fmla="*/ 0 h 157"/>
                <a:gd name="T106" fmla="*/ 2147483647 w 379"/>
                <a:gd name="T107" fmla="*/ 2147483647 h 157"/>
                <a:gd name="T108" fmla="*/ 2147483647 w 379"/>
                <a:gd name="T109" fmla="*/ 2147483647 h 15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79" h="157">
                  <a:moveTo>
                    <a:pt x="379" y="113"/>
                  </a:moveTo>
                  <a:lnTo>
                    <a:pt x="364" y="115"/>
                  </a:lnTo>
                  <a:lnTo>
                    <a:pt x="349" y="116"/>
                  </a:lnTo>
                  <a:lnTo>
                    <a:pt x="334" y="118"/>
                  </a:lnTo>
                  <a:lnTo>
                    <a:pt x="320" y="121"/>
                  </a:lnTo>
                  <a:lnTo>
                    <a:pt x="306" y="122"/>
                  </a:lnTo>
                  <a:lnTo>
                    <a:pt x="291" y="124"/>
                  </a:lnTo>
                  <a:lnTo>
                    <a:pt x="277" y="126"/>
                  </a:lnTo>
                  <a:lnTo>
                    <a:pt x="262" y="127"/>
                  </a:lnTo>
                  <a:lnTo>
                    <a:pt x="247" y="130"/>
                  </a:lnTo>
                  <a:lnTo>
                    <a:pt x="232" y="132"/>
                  </a:lnTo>
                  <a:lnTo>
                    <a:pt x="218" y="133"/>
                  </a:lnTo>
                  <a:lnTo>
                    <a:pt x="203" y="135"/>
                  </a:lnTo>
                  <a:lnTo>
                    <a:pt x="188" y="138"/>
                  </a:lnTo>
                  <a:lnTo>
                    <a:pt x="173" y="139"/>
                  </a:lnTo>
                  <a:lnTo>
                    <a:pt x="157" y="141"/>
                  </a:lnTo>
                  <a:lnTo>
                    <a:pt x="143" y="142"/>
                  </a:lnTo>
                  <a:lnTo>
                    <a:pt x="127" y="144"/>
                  </a:lnTo>
                  <a:lnTo>
                    <a:pt x="111" y="147"/>
                  </a:lnTo>
                  <a:lnTo>
                    <a:pt x="95" y="148"/>
                  </a:lnTo>
                  <a:lnTo>
                    <a:pt x="78" y="150"/>
                  </a:lnTo>
                  <a:lnTo>
                    <a:pt x="62" y="151"/>
                  </a:lnTo>
                  <a:lnTo>
                    <a:pt x="45" y="153"/>
                  </a:lnTo>
                  <a:lnTo>
                    <a:pt x="28" y="155"/>
                  </a:lnTo>
                  <a:lnTo>
                    <a:pt x="11" y="157"/>
                  </a:lnTo>
                  <a:lnTo>
                    <a:pt x="6" y="100"/>
                  </a:lnTo>
                  <a:lnTo>
                    <a:pt x="0" y="45"/>
                  </a:lnTo>
                  <a:lnTo>
                    <a:pt x="17" y="42"/>
                  </a:lnTo>
                  <a:lnTo>
                    <a:pt x="34" y="41"/>
                  </a:lnTo>
                  <a:lnTo>
                    <a:pt x="51" y="39"/>
                  </a:lnTo>
                  <a:lnTo>
                    <a:pt x="67" y="38"/>
                  </a:lnTo>
                  <a:lnTo>
                    <a:pt x="83" y="36"/>
                  </a:lnTo>
                  <a:lnTo>
                    <a:pt x="98" y="33"/>
                  </a:lnTo>
                  <a:lnTo>
                    <a:pt x="114" y="32"/>
                  </a:lnTo>
                  <a:lnTo>
                    <a:pt x="130" y="30"/>
                  </a:lnTo>
                  <a:lnTo>
                    <a:pt x="145" y="28"/>
                  </a:lnTo>
                  <a:lnTo>
                    <a:pt x="160" y="26"/>
                  </a:lnTo>
                  <a:lnTo>
                    <a:pt x="176" y="24"/>
                  </a:lnTo>
                  <a:lnTo>
                    <a:pt x="190" y="23"/>
                  </a:lnTo>
                  <a:lnTo>
                    <a:pt x="205" y="21"/>
                  </a:lnTo>
                  <a:lnTo>
                    <a:pt x="220" y="19"/>
                  </a:lnTo>
                  <a:lnTo>
                    <a:pt x="233" y="17"/>
                  </a:lnTo>
                  <a:lnTo>
                    <a:pt x="248" y="15"/>
                  </a:lnTo>
                  <a:lnTo>
                    <a:pt x="263" y="13"/>
                  </a:lnTo>
                  <a:lnTo>
                    <a:pt x="278" y="12"/>
                  </a:lnTo>
                  <a:lnTo>
                    <a:pt x="291" y="9"/>
                  </a:lnTo>
                  <a:lnTo>
                    <a:pt x="306" y="8"/>
                  </a:lnTo>
                  <a:lnTo>
                    <a:pt x="321" y="6"/>
                  </a:lnTo>
                  <a:lnTo>
                    <a:pt x="334" y="4"/>
                  </a:lnTo>
                  <a:lnTo>
                    <a:pt x="349" y="3"/>
                  </a:lnTo>
                  <a:lnTo>
                    <a:pt x="364" y="0"/>
                  </a:lnTo>
                  <a:lnTo>
                    <a:pt x="372" y="57"/>
                  </a:lnTo>
                  <a:lnTo>
                    <a:pt x="379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6" name="Freeform 115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217863" y="4856163"/>
              <a:ext cx="77787" cy="41275"/>
            </a:xfrm>
            <a:custGeom>
              <a:avLst/>
              <a:gdLst>
                <a:gd name="T0" fmla="*/ 2147483647 w 246"/>
                <a:gd name="T1" fmla="*/ 2147483647 h 133"/>
                <a:gd name="T2" fmla="*/ 2147483647 w 246"/>
                <a:gd name="T3" fmla="*/ 2147483647 h 133"/>
                <a:gd name="T4" fmla="*/ 2147483647 w 246"/>
                <a:gd name="T5" fmla="*/ 2147483647 h 133"/>
                <a:gd name="T6" fmla="*/ 2147483647 w 246"/>
                <a:gd name="T7" fmla="*/ 2147483647 h 133"/>
                <a:gd name="T8" fmla="*/ 2147483647 w 246"/>
                <a:gd name="T9" fmla="*/ 2147483647 h 133"/>
                <a:gd name="T10" fmla="*/ 2147483647 w 246"/>
                <a:gd name="T11" fmla="*/ 2147483647 h 133"/>
                <a:gd name="T12" fmla="*/ 2147483647 w 246"/>
                <a:gd name="T13" fmla="*/ 2147483647 h 133"/>
                <a:gd name="T14" fmla="*/ 2147483647 w 246"/>
                <a:gd name="T15" fmla="*/ 2147483647 h 133"/>
                <a:gd name="T16" fmla="*/ 2147483647 w 246"/>
                <a:gd name="T17" fmla="*/ 2147483647 h 133"/>
                <a:gd name="T18" fmla="*/ 2147483647 w 246"/>
                <a:gd name="T19" fmla="*/ 2147483647 h 133"/>
                <a:gd name="T20" fmla="*/ 2147483647 w 246"/>
                <a:gd name="T21" fmla="*/ 2147483647 h 133"/>
                <a:gd name="T22" fmla="*/ 2147483647 w 246"/>
                <a:gd name="T23" fmla="*/ 2147483647 h 133"/>
                <a:gd name="T24" fmla="*/ 2147483647 w 246"/>
                <a:gd name="T25" fmla="*/ 2147483647 h 133"/>
                <a:gd name="T26" fmla="*/ 2147483647 w 246"/>
                <a:gd name="T27" fmla="*/ 2147483647 h 133"/>
                <a:gd name="T28" fmla="*/ 2147483647 w 246"/>
                <a:gd name="T29" fmla="*/ 2147483647 h 133"/>
                <a:gd name="T30" fmla="*/ 2147483647 w 246"/>
                <a:gd name="T31" fmla="*/ 2147483647 h 133"/>
                <a:gd name="T32" fmla="*/ 2147483647 w 246"/>
                <a:gd name="T33" fmla="*/ 2147483647 h 133"/>
                <a:gd name="T34" fmla="*/ 2147483647 w 246"/>
                <a:gd name="T35" fmla="*/ 2147483647 h 133"/>
                <a:gd name="T36" fmla="*/ 2147483647 w 246"/>
                <a:gd name="T37" fmla="*/ 2147483647 h 133"/>
                <a:gd name="T38" fmla="*/ 2147483647 w 246"/>
                <a:gd name="T39" fmla="*/ 2147483647 h 133"/>
                <a:gd name="T40" fmla="*/ 2147483647 w 246"/>
                <a:gd name="T41" fmla="*/ 2147483647 h 133"/>
                <a:gd name="T42" fmla="*/ 2147483647 w 246"/>
                <a:gd name="T43" fmla="*/ 2147483647 h 133"/>
                <a:gd name="T44" fmla="*/ 2147483647 w 246"/>
                <a:gd name="T45" fmla="*/ 2147483647 h 133"/>
                <a:gd name="T46" fmla="*/ 2147483647 w 246"/>
                <a:gd name="T47" fmla="*/ 2147483647 h 133"/>
                <a:gd name="T48" fmla="*/ 2147483647 w 246"/>
                <a:gd name="T49" fmla="*/ 2147483647 h 133"/>
                <a:gd name="T50" fmla="*/ 2147483647 w 246"/>
                <a:gd name="T51" fmla="*/ 2147483647 h 133"/>
                <a:gd name="T52" fmla="*/ 2147483647 w 246"/>
                <a:gd name="T53" fmla="*/ 2147483647 h 133"/>
                <a:gd name="T54" fmla="*/ 0 w 246"/>
                <a:gd name="T55" fmla="*/ 2147483647 h 133"/>
                <a:gd name="T56" fmla="*/ 2147483647 w 246"/>
                <a:gd name="T57" fmla="*/ 2147483647 h 133"/>
                <a:gd name="T58" fmla="*/ 2147483647 w 246"/>
                <a:gd name="T59" fmla="*/ 2147483647 h 133"/>
                <a:gd name="T60" fmla="*/ 2147483647 w 246"/>
                <a:gd name="T61" fmla="*/ 2147483647 h 133"/>
                <a:gd name="T62" fmla="*/ 2147483647 w 246"/>
                <a:gd name="T63" fmla="*/ 2147483647 h 133"/>
                <a:gd name="T64" fmla="*/ 2147483647 w 246"/>
                <a:gd name="T65" fmla="*/ 2147483647 h 133"/>
                <a:gd name="T66" fmla="*/ 2147483647 w 246"/>
                <a:gd name="T67" fmla="*/ 2147483647 h 133"/>
                <a:gd name="T68" fmla="*/ 2147483647 w 246"/>
                <a:gd name="T69" fmla="*/ 2147483647 h 133"/>
                <a:gd name="T70" fmla="*/ 2147483647 w 246"/>
                <a:gd name="T71" fmla="*/ 2147483647 h 133"/>
                <a:gd name="T72" fmla="*/ 2147483647 w 246"/>
                <a:gd name="T73" fmla="*/ 2147483647 h 133"/>
                <a:gd name="T74" fmla="*/ 2147483647 w 246"/>
                <a:gd name="T75" fmla="*/ 2147483647 h 133"/>
                <a:gd name="T76" fmla="*/ 2147483647 w 246"/>
                <a:gd name="T77" fmla="*/ 2147483647 h 133"/>
                <a:gd name="T78" fmla="*/ 2147483647 w 246"/>
                <a:gd name="T79" fmla="*/ 2147483647 h 133"/>
                <a:gd name="T80" fmla="*/ 2147483647 w 246"/>
                <a:gd name="T81" fmla="*/ 2147483647 h 133"/>
                <a:gd name="T82" fmla="*/ 2147483647 w 246"/>
                <a:gd name="T83" fmla="*/ 2147483647 h 133"/>
                <a:gd name="T84" fmla="*/ 2147483647 w 246"/>
                <a:gd name="T85" fmla="*/ 2147483647 h 133"/>
                <a:gd name="T86" fmla="*/ 2147483647 w 246"/>
                <a:gd name="T87" fmla="*/ 2147483647 h 133"/>
                <a:gd name="T88" fmla="*/ 2147483647 w 246"/>
                <a:gd name="T89" fmla="*/ 2147483647 h 133"/>
                <a:gd name="T90" fmla="*/ 2147483647 w 246"/>
                <a:gd name="T91" fmla="*/ 2147483647 h 133"/>
                <a:gd name="T92" fmla="*/ 2147483647 w 246"/>
                <a:gd name="T93" fmla="*/ 2147483647 h 133"/>
                <a:gd name="T94" fmla="*/ 2147483647 w 246"/>
                <a:gd name="T95" fmla="*/ 2147483647 h 133"/>
                <a:gd name="T96" fmla="*/ 2147483647 w 246"/>
                <a:gd name="T97" fmla="*/ 2147483647 h 133"/>
                <a:gd name="T98" fmla="*/ 2147483647 w 246"/>
                <a:gd name="T99" fmla="*/ 2147483647 h 133"/>
                <a:gd name="T100" fmla="*/ 2147483647 w 246"/>
                <a:gd name="T101" fmla="*/ 2147483647 h 133"/>
                <a:gd name="T102" fmla="*/ 2147483647 w 246"/>
                <a:gd name="T103" fmla="*/ 0 h 133"/>
                <a:gd name="T104" fmla="*/ 2147483647 w 246"/>
                <a:gd name="T105" fmla="*/ 0 h 133"/>
                <a:gd name="T106" fmla="*/ 2147483647 w 246"/>
                <a:gd name="T107" fmla="*/ 2147483647 h 133"/>
                <a:gd name="T108" fmla="*/ 2147483647 w 246"/>
                <a:gd name="T109" fmla="*/ 2147483647 h 1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46" h="133">
                  <a:moveTo>
                    <a:pt x="246" y="112"/>
                  </a:moveTo>
                  <a:lnTo>
                    <a:pt x="237" y="113"/>
                  </a:lnTo>
                  <a:lnTo>
                    <a:pt x="228" y="114"/>
                  </a:lnTo>
                  <a:lnTo>
                    <a:pt x="219" y="115"/>
                  </a:lnTo>
                  <a:lnTo>
                    <a:pt x="210" y="115"/>
                  </a:lnTo>
                  <a:lnTo>
                    <a:pt x="201" y="116"/>
                  </a:lnTo>
                  <a:lnTo>
                    <a:pt x="192" y="118"/>
                  </a:lnTo>
                  <a:lnTo>
                    <a:pt x="183" y="119"/>
                  </a:lnTo>
                  <a:lnTo>
                    <a:pt x="174" y="120"/>
                  </a:lnTo>
                  <a:lnTo>
                    <a:pt x="163" y="121"/>
                  </a:lnTo>
                  <a:lnTo>
                    <a:pt x="154" y="121"/>
                  </a:lnTo>
                  <a:lnTo>
                    <a:pt x="144" y="122"/>
                  </a:lnTo>
                  <a:lnTo>
                    <a:pt x="135" y="123"/>
                  </a:lnTo>
                  <a:lnTo>
                    <a:pt x="125" y="124"/>
                  </a:lnTo>
                  <a:lnTo>
                    <a:pt x="115" y="124"/>
                  </a:lnTo>
                  <a:lnTo>
                    <a:pt x="104" y="126"/>
                  </a:lnTo>
                  <a:lnTo>
                    <a:pt x="95" y="127"/>
                  </a:lnTo>
                  <a:lnTo>
                    <a:pt x="84" y="128"/>
                  </a:lnTo>
                  <a:lnTo>
                    <a:pt x="74" y="128"/>
                  </a:lnTo>
                  <a:lnTo>
                    <a:pt x="64" y="129"/>
                  </a:lnTo>
                  <a:lnTo>
                    <a:pt x="53" y="130"/>
                  </a:lnTo>
                  <a:lnTo>
                    <a:pt x="42" y="131"/>
                  </a:lnTo>
                  <a:lnTo>
                    <a:pt x="32" y="131"/>
                  </a:lnTo>
                  <a:lnTo>
                    <a:pt x="21" y="132"/>
                  </a:lnTo>
                  <a:lnTo>
                    <a:pt x="9" y="133"/>
                  </a:lnTo>
                  <a:lnTo>
                    <a:pt x="5" y="77"/>
                  </a:lnTo>
                  <a:lnTo>
                    <a:pt x="0" y="20"/>
                  </a:lnTo>
                  <a:lnTo>
                    <a:pt x="11" y="19"/>
                  </a:lnTo>
                  <a:lnTo>
                    <a:pt x="22" y="19"/>
                  </a:lnTo>
                  <a:lnTo>
                    <a:pt x="33" y="18"/>
                  </a:lnTo>
                  <a:lnTo>
                    <a:pt x="43" y="17"/>
                  </a:lnTo>
                  <a:lnTo>
                    <a:pt x="53" y="16"/>
                  </a:lnTo>
                  <a:lnTo>
                    <a:pt x="65" y="16"/>
                  </a:lnTo>
                  <a:lnTo>
                    <a:pt x="75" y="14"/>
                  </a:lnTo>
                  <a:lnTo>
                    <a:pt x="85" y="13"/>
                  </a:lnTo>
                  <a:lnTo>
                    <a:pt x="95" y="12"/>
                  </a:lnTo>
                  <a:lnTo>
                    <a:pt x="106" y="12"/>
                  </a:lnTo>
                  <a:lnTo>
                    <a:pt x="115" y="11"/>
                  </a:lnTo>
                  <a:lnTo>
                    <a:pt x="125" y="10"/>
                  </a:lnTo>
                  <a:lnTo>
                    <a:pt x="134" y="9"/>
                  </a:lnTo>
                  <a:lnTo>
                    <a:pt x="144" y="9"/>
                  </a:lnTo>
                  <a:lnTo>
                    <a:pt x="153" y="8"/>
                  </a:lnTo>
                  <a:lnTo>
                    <a:pt x="163" y="6"/>
                  </a:lnTo>
                  <a:lnTo>
                    <a:pt x="172" y="5"/>
                  </a:lnTo>
                  <a:lnTo>
                    <a:pt x="182" y="5"/>
                  </a:lnTo>
                  <a:lnTo>
                    <a:pt x="191" y="4"/>
                  </a:lnTo>
                  <a:lnTo>
                    <a:pt x="200" y="3"/>
                  </a:lnTo>
                  <a:lnTo>
                    <a:pt x="209" y="2"/>
                  </a:lnTo>
                  <a:lnTo>
                    <a:pt x="218" y="2"/>
                  </a:lnTo>
                  <a:lnTo>
                    <a:pt x="226" y="1"/>
                  </a:lnTo>
                  <a:lnTo>
                    <a:pt x="235" y="0"/>
                  </a:lnTo>
                  <a:lnTo>
                    <a:pt x="241" y="55"/>
                  </a:lnTo>
                  <a:lnTo>
                    <a:pt x="246" y="112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7" name="Freeform 116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121025" y="4862513"/>
              <a:ext cx="100013" cy="41275"/>
            </a:xfrm>
            <a:custGeom>
              <a:avLst/>
              <a:gdLst>
                <a:gd name="T0" fmla="*/ 2147483647 w 315"/>
                <a:gd name="T1" fmla="*/ 2147483647 h 132"/>
                <a:gd name="T2" fmla="*/ 2147483647 w 315"/>
                <a:gd name="T3" fmla="*/ 2147483647 h 132"/>
                <a:gd name="T4" fmla="*/ 2147483647 w 315"/>
                <a:gd name="T5" fmla="*/ 2147483647 h 132"/>
                <a:gd name="T6" fmla="*/ 2147483647 w 315"/>
                <a:gd name="T7" fmla="*/ 2147483647 h 132"/>
                <a:gd name="T8" fmla="*/ 2147483647 w 315"/>
                <a:gd name="T9" fmla="*/ 2147483647 h 132"/>
                <a:gd name="T10" fmla="*/ 2147483647 w 315"/>
                <a:gd name="T11" fmla="*/ 2147483647 h 132"/>
                <a:gd name="T12" fmla="*/ 2147483647 w 315"/>
                <a:gd name="T13" fmla="*/ 2147483647 h 132"/>
                <a:gd name="T14" fmla="*/ 2147483647 w 315"/>
                <a:gd name="T15" fmla="*/ 2147483647 h 132"/>
                <a:gd name="T16" fmla="*/ 2147483647 w 315"/>
                <a:gd name="T17" fmla="*/ 2147483647 h 132"/>
                <a:gd name="T18" fmla="*/ 2147483647 w 315"/>
                <a:gd name="T19" fmla="*/ 2147483647 h 132"/>
                <a:gd name="T20" fmla="*/ 2147483647 w 315"/>
                <a:gd name="T21" fmla="*/ 2147483647 h 132"/>
                <a:gd name="T22" fmla="*/ 2147483647 w 315"/>
                <a:gd name="T23" fmla="*/ 2147483647 h 132"/>
                <a:gd name="T24" fmla="*/ 2147483647 w 315"/>
                <a:gd name="T25" fmla="*/ 2147483647 h 132"/>
                <a:gd name="T26" fmla="*/ 2147483647 w 315"/>
                <a:gd name="T27" fmla="*/ 2147483647 h 132"/>
                <a:gd name="T28" fmla="*/ 2147483647 w 315"/>
                <a:gd name="T29" fmla="*/ 2147483647 h 132"/>
                <a:gd name="T30" fmla="*/ 2147483647 w 315"/>
                <a:gd name="T31" fmla="*/ 2147483647 h 132"/>
                <a:gd name="T32" fmla="*/ 2147483647 w 315"/>
                <a:gd name="T33" fmla="*/ 2147483647 h 132"/>
                <a:gd name="T34" fmla="*/ 2147483647 w 315"/>
                <a:gd name="T35" fmla="*/ 2147483647 h 132"/>
                <a:gd name="T36" fmla="*/ 2147483647 w 315"/>
                <a:gd name="T37" fmla="*/ 2147483647 h 132"/>
                <a:gd name="T38" fmla="*/ 2147483647 w 315"/>
                <a:gd name="T39" fmla="*/ 2147483647 h 132"/>
                <a:gd name="T40" fmla="*/ 2147483647 w 315"/>
                <a:gd name="T41" fmla="*/ 2147483647 h 132"/>
                <a:gd name="T42" fmla="*/ 2147483647 w 315"/>
                <a:gd name="T43" fmla="*/ 2147483647 h 132"/>
                <a:gd name="T44" fmla="*/ 2147483647 w 315"/>
                <a:gd name="T45" fmla="*/ 2147483647 h 132"/>
                <a:gd name="T46" fmla="*/ 2147483647 w 315"/>
                <a:gd name="T47" fmla="*/ 2147483647 h 132"/>
                <a:gd name="T48" fmla="*/ 2147483647 w 315"/>
                <a:gd name="T49" fmla="*/ 2147483647 h 132"/>
                <a:gd name="T50" fmla="*/ 2147483647 w 315"/>
                <a:gd name="T51" fmla="*/ 2147483647 h 132"/>
                <a:gd name="T52" fmla="*/ 2147483647 w 315"/>
                <a:gd name="T53" fmla="*/ 2147483647 h 132"/>
                <a:gd name="T54" fmla="*/ 0 w 315"/>
                <a:gd name="T55" fmla="*/ 2147483647 h 132"/>
                <a:gd name="T56" fmla="*/ 2147483647 w 315"/>
                <a:gd name="T57" fmla="*/ 2147483647 h 132"/>
                <a:gd name="T58" fmla="*/ 2147483647 w 315"/>
                <a:gd name="T59" fmla="*/ 2147483647 h 132"/>
                <a:gd name="T60" fmla="*/ 2147483647 w 315"/>
                <a:gd name="T61" fmla="*/ 2147483647 h 132"/>
                <a:gd name="T62" fmla="*/ 2147483647 w 315"/>
                <a:gd name="T63" fmla="*/ 2147483647 h 132"/>
                <a:gd name="T64" fmla="*/ 2147483647 w 315"/>
                <a:gd name="T65" fmla="*/ 2147483647 h 132"/>
                <a:gd name="T66" fmla="*/ 2147483647 w 315"/>
                <a:gd name="T67" fmla="*/ 2147483647 h 132"/>
                <a:gd name="T68" fmla="*/ 2147483647 w 315"/>
                <a:gd name="T69" fmla="*/ 2147483647 h 132"/>
                <a:gd name="T70" fmla="*/ 2147483647 w 315"/>
                <a:gd name="T71" fmla="*/ 2147483647 h 132"/>
                <a:gd name="T72" fmla="*/ 2147483647 w 315"/>
                <a:gd name="T73" fmla="*/ 2147483647 h 132"/>
                <a:gd name="T74" fmla="*/ 2147483647 w 315"/>
                <a:gd name="T75" fmla="*/ 2147483647 h 132"/>
                <a:gd name="T76" fmla="*/ 2147483647 w 315"/>
                <a:gd name="T77" fmla="*/ 2147483647 h 132"/>
                <a:gd name="T78" fmla="*/ 2147483647 w 315"/>
                <a:gd name="T79" fmla="*/ 2147483647 h 132"/>
                <a:gd name="T80" fmla="*/ 2147483647 w 315"/>
                <a:gd name="T81" fmla="*/ 2147483647 h 132"/>
                <a:gd name="T82" fmla="*/ 2147483647 w 315"/>
                <a:gd name="T83" fmla="*/ 2147483647 h 132"/>
                <a:gd name="T84" fmla="*/ 2147483647 w 315"/>
                <a:gd name="T85" fmla="*/ 2147483647 h 132"/>
                <a:gd name="T86" fmla="*/ 2147483647 w 315"/>
                <a:gd name="T87" fmla="*/ 2147483647 h 132"/>
                <a:gd name="T88" fmla="*/ 2147483647 w 315"/>
                <a:gd name="T89" fmla="*/ 2147483647 h 132"/>
                <a:gd name="T90" fmla="*/ 2147483647 w 315"/>
                <a:gd name="T91" fmla="*/ 2147483647 h 132"/>
                <a:gd name="T92" fmla="*/ 2147483647 w 315"/>
                <a:gd name="T93" fmla="*/ 2147483647 h 132"/>
                <a:gd name="T94" fmla="*/ 2147483647 w 315"/>
                <a:gd name="T95" fmla="*/ 2147483647 h 132"/>
                <a:gd name="T96" fmla="*/ 2147483647 w 315"/>
                <a:gd name="T97" fmla="*/ 2147483647 h 132"/>
                <a:gd name="T98" fmla="*/ 2147483647 w 315"/>
                <a:gd name="T99" fmla="*/ 2147483647 h 132"/>
                <a:gd name="T100" fmla="*/ 2147483647 w 315"/>
                <a:gd name="T101" fmla="*/ 2147483647 h 132"/>
                <a:gd name="T102" fmla="*/ 2147483647 w 315"/>
                <a:gd name="T103" fmla="*/ 0 h 132"/>
                <a:gd name="T104" fmla="*/ 2147483647 w 315"/>
                <a:gd name="T105" fmla="*/ 0 h 132"/>
                <a:gd name="T106" fmla="*/ 2147483647 w 315"/>
                <a:gd name="T107" fmla="*/ 2147483647 h 132"/>
                <a:gd name="T108" fmla="*/ 2147483647 w 315"/>
                <a:gd name="T109" fmla="*/ 2147483647 h 13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5" h="132">
                  <a:moveTo>
                    <a:pt x="315" y="113"/>
                  </a:moveTo>
                  <a:lnTo>
                    <a:pt x="304" y="115"/>
                  </a:lnTo>
                  <a:lnTo>
                    <a:pt x="292" y="115"/>
                  </a:lnTo>
                  <a:lnTo>
                    <a:pt x="281" y="116"/>
                  </a:lnTo>
                  <a:lnTo>
                    <a:pt x="270" y="117"/>
                  </a:lnTo>
                  <a:lnTo>
                    <a:pt x="257" y="117"/>
                  </a:lnTo>
                  <a:lnTo>
                    <a:pt x="246" y="118"/>
                  </a:lnTo>
                  <a:lnTo>
                    <a:pt x="234" y="119"/>
                  </a:lnTo>
                  <a:lnTo>
                    <a:pt x="221" y="119"/>
                  </a:lnTo>
                  <a:lnTo>
                    <a:pt x="210" y="120"/>
                  </a:lnTo>
                  <a:lnTo>
                    <a:pt x="197" y="121"/>
                  </a:lnTo>
                  <a:lnTo>
                    <a:pt x="185" y="121"/>
                  </a:lnTo>
                  <a:lnTo>
                    <a:pt x="171" y="123"/>
                  </a:lnTo>
                  <a:lnTo>
                    <a:pt x="159" y="124"/>
                  </a:lnTo>
                  <a:lnTo>
                    <a:pt x="146" y="124"/>
                  </a:lnTo>
                  <a:lnTo>
                    <a:pt x="133" y="125"/>
                  </a:lnTo>
                  <a:lnTo>
                    <a:pt x="119" y="126"/>
                  </a:lnTo>
                  <a:lnTo>
                    <a:pt x="105" y="126"/>
                  </a:lnTo>
                  <a:lnTo>
                    <a:pt x="92" y="127"/>
                  </a:lnTo>
                  <a:lnTo>
                    <a:pt x="78" y="128"/>
                  </a:lnTo>
                  <a:lnTo>
                    <a:pt x="65" y="128"/>
                  </a:lnTo>
                  <a:lnTo>
                    <a:pt x="50" y="129"/>
                  </a:lnTo>
                  <a:lnTo>
                    <a:pt x="36" y="130"/>
                  </a:lnTo>
                  <a:lnTo>
                    <a:pt x="21" y="130"/>
                  </a:lnTo>
                  <a:lnTo>
                    <a:pt x="7" y="132"/>
                  </a:lnTo>
                  <a:lnTo>
                    <a:pt x="3" y="75"/>
                  </a:lnTo>
                  <a:lnTo>
                    <a:pt x="0" y="19"/>
                  </a:lnTo>
                  <a:lnTo>
                    <a:pt x="15" y="18"/>
                  </a:lnTo>
                  <a:lnTo>
                    <a:pt x="29" y="18"/>
                  </a:lnTo>
                  <a:lnTo>
                    <a:pt x="43" y="17"/>
                  </a:lnTo>
                  <a:lnTo>
                    <a:pt x="58" y="16"/>
                  </a:lnTo>
                  <a:lnTo>
                    <a:pt x="71" y="15"/>
                  </a:lnTo>
                  <a:lnTo>
                    <a:pt x="85" y="15"/>
                  </a:lnTo>
                  <a:lnTo>
                    <a:pt x="99" y="14"/>
                  </a:lnTo>
                  <a:lnTo>
                    <a:pt x="112" y="13"/>
                  </a:lnTo>
                  <a:lnTo>
                    <a:pt x="126" y="13"/>
                  </a:lnTo>
                  <a:lnTo>
                    <a:pt x="138" y="11"/>
                  </a:lnTo>
                  <a:lnTo>
                    <a:pt x="151" y="10"/>
                  </a:lnTo>
                  <a:lnTo>
                    <a:pt x="164" y="10"/>
                  </a:lnTo>
                  <a:lnTo>
                    <a:pt x="177" y="9"/>
                  </a:lnTo>
                  <a:lnTo>
                    <a:pt x="189" y="8"/>
                  </a:lnTo>
                  <a:lnTo>
                    <a:pt x="202" y="7"/>
                  </a:lnTo>
                  <a:lnTo>
                    <a:pt x="213" y="7"/>
                  </a:lnTo>
                  <a:lnTo>
                    <a:pt x="226" y="6"/>
                  </a:lnTo>
                  <a:lnTo>
                    <a:pt x="238" y="5"/>
                  </a:lnTo>
                  <a:lnTo>
                    <a:pt x="249" y="5"/>
                  </a:lnTo>
                  <a:lnTo>
                    <a:pt x="261" y="3"/>
                  </a:lnTo>
                  <a:lnTo>
                    <a:pt x="272" y="2"/>
                  </a:lnTo>
                  <a:lnTo>
                    <a:pt x="283" y="1"/>
                  </a:lnTo>
                  <a:lnTo>
                    <a:pt x="295" y="1"/>
                  </a:lnTo>
                  <a:lnTo>
                    <a:pt x="306" y="0"/>
                  </a:lnTo>
                  <a:lnTo>
                    <a:pt x="311" y="57"/>
                  </a:lnTo>
                  <a:lnTo>
                    <a:pt x="315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8" name="Freeform 117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992438" y="4868863"/>
              <a:ext cx="130175" cy="41275"/>
            </a:xfrm>
            <a:custGeom>
              <a:avLst/>
              <a:gdLst>
                <a:gd name="T0" fmla="*/ 2147483647 w 413"/>
                <a:gd name="T1" fmla="*/ 2147483647 h 130"/>
                <a:gd name="T2" fmla="*/ 2147483647 w 413"/>
                <a:gd name="T3" fmla="*/ 2147483647 h 130"/>
                <a:gd name="T4" fmla="*/ 2147483647 w 413"/>
                <a:gd name="T5" fmla="*/ 2147483647 h 130"/>
                <a:gd name="T6" fmla="*/ 2147483647 w 413"/>
                <a:gd name="T7" fmla="*/ 2147483647 h 130"/>
                <a:gd name="T8" fmla="*/ 2147483647 w 413"/>
                <a:gd name="T9" fmla="*/ 2147483647 h 130"/>
                <a:gd name="T10" fmla="*/ 2147483647 w 413"/>
                <a:gd name="T11" fmla="*/ 2147483647 h 130"/>
                <a:gd name="T12" fmla="*/ 2147483647 w 413"/>
                <a:gd name="T13" fmla="*/ 2147483647 h 130"/>
                <a:gd name="T14" fmla="*/ 2147483647 w 413"/>
                <a:gd name="T15" fmla="*/ 2147483647 h 130"/>
                <a:gd name="T16" fmla="*/ 2147483647 w 413"/>
                <a:gd name="T17" fmla="*/ 2147483647 h 130"/>
                <a:gd name="T18" fmla="*/ 2147483647 w 413"/>
                <a:gd name="T19" fmla="*/ 2147483647 h 130"/>
                <a:gd name="T20" fmla="*/ 2147483647 w 413"/>
                <a:gd name="T21" fmla="*/ 2147483647 h 130"/>
                <a:gd name="T22" fmla="*/ 2147483647 w 413"/>
                <a:gd name="T23" fmla="*/ 2147483647 h 130"/>
                <a:gd name="T24" fmla="*/ 2147483647 w 413"/>
                <a:gd name="T25" fmla="*/ 2147483647 h 130"/>
                <a:gd name="T26" fmla="*/ 2147483647 w 413"/>
                <a:gd name="T27" fmla="*/ 2147483647 h 130"/>
                <a:gd name="T28" fmla="*/ 2147483647 w 413"/>
                <a:gd name="T29" fmla="*/ 2147483647 h 130"/>
                <a:gd name="T30" fmla="*/ 2147483647 w 413"/>
                <a:gd name="T31" fmla="*/ 2147483647 h 130"/>
                <a:gd name="T32" fmla="*/ 2147483647 w 413"/>
                <a:gd name="T33" fmla="*/ 2147483647 h 130"/>
                <a:gd name="T34" fmla="*/ 2147483647 w 413"/>
                <a:gd name="T35" fmla="*/ 2147483647 h 130"/>
                <a:gd name="T36" fmla="*/ 2147483647 w 413"/>
                <a:gd name="T37" fmla="*/ 2147483647 h 130"/>
                <a:gd name="T38" fmla="*/ 2147483647 w 413"/>
                <a:gd name="T39" fmla="*/ 2147483647 h 130"/>
                <a:gd name="T40" fmla="*/ 2147483647 w 413"/>
                <a:gd name="T41" fmla="*/ 2147483647 h 130"/>
                <a:gd name="T42" fmla="*/ 2147483647 w 413"/>
                <a:gd name="T43" fmla="*/ 2147483647 h 130"/>
                <a:gd name="T44" fmla="*/ 2147483647 w 413"/>
                <a:gd name="T45" fmla="*/ 2147483647 h 130"/>
                <a:gd name="T46" fmla="*/ 2147483647 w 413"/>
                <a:gd name="T47" fmla="*/ 2147483647 h 130"/>
                <a:gd name="T48" fmla="*/ 2147483647 w 413"/>
                <a:gd name="T49" fmla="*/ 2147483647 h 130"/>
                <a:gd name="T50" fmla="*/ 2147483647 w 413"/>
                <a:gd name="T51" fmla="*/ 2147483647 h 130"/>
                <a:gd name="T52" fmla="*/ 2147483647 w 413"/>
                <a:gd name="T53" fmla="*/ 2147483647 h 130"/>
                <a:gd name="T54" fmla="*/ 0 w 413"/>
                <a:gd name="T55" fmla="*/ 2147483647 h 130"/>
                <a:gd name="T56" fmla="*/ 2147483647 w 413"/>
                <a:gd name="T57" fmla="*/ 2147483647 h 130"/>
                <a:gd name="T58" fmla="*/ 2147483647 w 413"/>
                <a:gd name="T59" fmla="*/ 2147483647 h 130"/>
                <a:gd name="T60" fmla="*/ 2147483647 w 413"/>
                <a:gd name="T61" fmla="*/ 2147483647 h 130"/>
                <a:gd name="T62" fmla="*/ 2147483647 w 413"/>
                <a:gd name="T63" fmla="*/ 2147483647 h 130"/>
                <a:gd name="T64" fmla="*/ 2147483647 w 413"/>
                <a:gd name="T65" fmla="*/ 2147483647 h 130"/>
                <a:gd name="T66" fmla="*/ 2147483647 w 413"/>
                <a:gd name="T67" fmla="*/ 2147483647 h 130"/>
                <a:gd name="T68" fmla="*/ 2147483647 w 413"/>
                <a:gd name="T69" fmla="*/ 2147483647 h 130"/>
                <a:gd name="T70" fmla="*/ 2147483647 w 413"/>
                <a:gd name="T71" fmla="*/ 2147483647 h 130"/>
                <a:gd name="T72" fmla="*/ 2147483647 w 413"/>
                <a:gd name="T73" fmla="*/ 2147483647 h 130"/>
                <a:gd name="T74" fmla="*/ 2147483647 w 413"/>
                <a:gd name="T75" fmla="*/ 2147483647 h 130"/>
                <a:gd name="T76" fmla="*/ 2147483647 w 413"/>
                <a:gd name="T77" fmla="*/ 2147483647 h 130"/>
                <a:gd name="T78" fmla="*/ 2147483647 w 413"/>
                <a:gd name="T79" fmla="*/ 2147483647 h 130"/>
                <a:gd name="T80" fmla="*/ 2147483647 w 413"/>
                <a:gd name="T81" fmla="*/ 2147483647 h 130"/>
                <a:gd name="T82" fmla="*/ 2147483647 w 413"/>
                <a:gd name="T83" fmla="*/ 2147483647 h 130"/>
                <a:gd name="T84" fmla="*/ 2147483647 w 413"/>
                <a:gd name="T85" fmla="*/ 2147483647 h 130"/>
                <a:gd name="T86" fmla="*/ 2147483647 w 413"/>
                <a:gd name="T87" fmla="*/ 2147483647 h 130"/>
                <a:gd name="T88" fmla="*/ 2147483647 w 413"/>
                <a:gd name="T89" fmla="*/ 2147483647 h 130"/>
                <a:gd name="T90" fmla="*/ 2147483647 w 413"/>
                <a:gd name="T91" fmla="*/ 2147483647 h 130"/>
                <a:gd name="T92" fmla="*/ 2147483647 w 413"/>
                <a:gd name="T93" fmla="*/ 2147483647 h 130"/>
                <a:gd name="T94" fmla="*/ 2147483647 w 413"/>
                <a:gd name="T95" fmla="*/ 2147483647 h 130"/>
                <a:gd name="T96" fmla="*/ 2147483647 w 413"/>
                <a:gd name="T97" fmla="*/ 2147483647 h 130"/>
                <a:gd name="T98" fmla="*/ 2147483647 w 413"/>
                <a:gd name="T99" fmla="*/ 2147483647 h 130"/>
                <a:gd name="T100" fmla="*/ 2147483647 w 413"/>
                <a:gd name="T101" fmla="*/ 2147483647 h 130"/>
                <a:gd name="T102" fmla="*/ 2147483647 w 413"/>
                <a:gd name="T103" fmla="*/ 0 h 130"/>
                <a:gd name="T104" fmla="*/ 2147483647 w 413"/>
                <a:gd name="T105" fmla="*/ 0 h 130"/>
                <a:gd name="T106" fmla="*/ 2147483647 w 413"/>
                <a:gd name="T107" fmla="*/ 2147483647 h 130"/>
                <a:gd name="T108" fmla="*/ 2147483647 w 413"/>
                <a:gd name="T109" fmla="*/ 2147483647 h 1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13" h="130">
                  <a:moveTo>
                    <a:pt x="413" y="113"/>
                  </a:moveTo>
                  <a:lnTo>
                    <a:pt x="398" y="114"/>
                  </a:lnTo>
                  <a:lnTo>
                    <a:pt x="383" y="114"/>
                  </a:lnTo>
                  <a:lnTo>
                    <a:pt x="367" y="115"/>
                  </a:lnTo>
                  <a:lnTo>
                    <a:pt x="353" y="116"/>
                  </a:lnTo>
                  <a:lnTo>
                    <a:pt x="337" y="117"/>
                  </a:lnTo>
                  <a:lnTo>
                    <a:pt x="321" y="117"/>
                  </a:lnTo>
                  <a:lnTo>
                    <a:pt x="305" y="118"/>
                  </a:lnTo>
                  <a:lnTo>
                    <a:pt x="289" y="119"/>
                  </a:lnTo>
                  <a:lnTo>
                    <a:pt x="272" y="119"/>
                  </a:lnTo>
                  <a:lnTo>
                    <a:pt x="256" y="121"/>
                  </a:lnTo>
                  <a:lnTo>
                    <a:pt x="239" y="122"/>
                  </a:lnTo>
                  <a:lnTo>
                    <a:pt x="222" y="122"/>
                  </a:lnTo>
                  <a:lnTo>
                    <a:pt x="205" y="123"/>
                  </a:lnTo>
                  <a:lnTo>
                    <a:pt x="188" y="123"/>
                  </a:lnTo>
                  <a:lnTo>
                    <a:pt x="170" y="124"/>
                  </a:lnTo>
                  <a:lnTo>
                    <a:pt x="153" y="125"/>
                  </a:lnTo>
                  <a:lnTo>
                    <a:pt x="135" y="125"/>
                  </a:lnTo>
                  <a:lnTo>
                    <a:pt x="117" y="126"/>
                  </a:lnTo>
                  <a:lnTo>
                    <a:pt x="99" y="126"/>
                  </a:lnTo>
                  <a:lnTo>
                    <a:pt x="79" y="127"/>
                  </a:lnTo>
                  <a:lnTo>
                    <a:pt x="61" y="127"/>
                  </a:lnTo>
                  <a:lnTo>
                    <a:pt x="42" y="128"/>
                  </a:lnTo>
                  <a:lnTo>
                    <a:pt x="23" y="128"/>
                  </a:lnTo>
                  <a:lnTo>
                    <a:pt x="3" y="130"/>
                  </a:lnTo>
                  <a:lnTo>
                    <a:pt x="2" y="73"/>
                  </a:lnTo>
                  <a:lnTo>
                    <a:pt x="0" y="16"/>
                  </a:lnTo>
                  <a:lnTo>
                    <a:pt x="19" y="15"/>
                  </a:lnTo>
                  <a:lnTo>
                    <a:pt x="39" y="15"/>
                  </a:lnTo>
                  <a:lnTo>
                    <a:pt x="57" y="14"/>
                  </a:lnTo>
                  <a:lnTo>
                    <a:pt x="76" y="14"/>
                  </a:lnTo>
                  <a:lnTo>
                    <a:pt x="94" y="13"/>
                  </a:lnTo>
                  <a:lnTo>
                    <a:pt x="112" y="13"/>
                  </a:lnTo>
                  <a:lnTo>
                    <a:pt x="130" y="12"/>
                  </a:lnTo>
                  <a:lnTo>
                    <a:pt x="149" y="12"/>
                  </a:lnTo>
                  <a:lnTo>
                    <a:pt x="166" y="11"/>
                  </a:lnTo>
                  <a:lnTo>
                    <a:pt x="184" y="11"/>
                  </a:lnTo>
                  <a:lnTo>
                    <a:pt x="201" y="9"/>
                  </a:lnTo>
                  <a:lnTo>
                    <a:pt x="218" y="8"/>
                  </a:lnTo>
                  <a:lnTo>
                    <a:pt x="235" y="8"/>
                  </a:lnTo>
                  <a:lnTo>
                    <a:pt x="251" y="7"/>
                  </a:lnTo>
                  <a:lnTo>
                    <a:pt x="268" y="7"/>
                  </a:lnTo>
                  <a:lnTo>
                    <a:pt x="283" y="6"/>
                  </a:lnTo>
                  <a:lnTo>
                    <a:pt x="299" y="5"/>
                  </a:lnTo>
                  <a:lnTo>
                    <a:pt x="315" y="5"/>
                  </a:lnTo>
                  <a:lnTo>
                    <a:pt x="331" y="4"/>
                  </a:lnTo>
                  <a:lnTo>
                    <a:pt x="346" y="3"/>
                  </a:lnTo>
                  <a:lnTo>
                    <a:pt x="362" y="3"/>
                  </a:lnTo>
                  <a:lnTo>
                    <a:pt x="376" y="1"/>
                  </a:lnTo>
                  <a:lnTo>
                    <a:pt x="391" y="1"/>
                  </a:lnTo>
                  <a:lnTo>
                    <a:pt x="406" y="0"/>
                  </a:lnTo>
                  <a:lnTo>
                    <a:pt x="409" y="56"/>
                  </a:lnTo>
                  <a:lnTo>
                    <a:pt x="413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09" name="Freeform 118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2822575" y="4873625"/>
              <a:ext cx="169863" cy="39688"/>
            </a:xfrm>
            <a:custGeom>
              <a:avLst/>
              <a:gdLst>
                <a:gd name="T0" fmla="*/ 2147483647 w 537"/>
                <a:gd name="T1" fmla="*/ 2147483647 h 127"/>
                <a:gd name="T2" fmla="*/ 2147483647 w 537"/>
                <a:gd name="T3" fmla="*/ 2147483647 h 127"/>
                <a:gd name="T4" fmla="*/ 2147483647 w 537"/>
                <a:gd name="T5" fmla="*/ 2147483647 h 127"/>
                <a:gd name="T6" fmla="*/ 2147483647 w 537"/>
                <a:gd name="T7" fmla="*/ 2147483647 h 127"/>
                <a:gd name="T8" fmla="*/ 2147483647 w 537"/>
                <a:gd name="T9" fmla="*/ 2147483647 h 127"/>
                <a:gd name="T10" fmla="*/ 2147483647 w 537"/>
                <a:gd name="T11" fmla="*/ 2147483647 h 127"/>
                <a:gd name="T12" fmla="*/ 2147483647 w 537"/>
                <a:gd name="T13" fmla="*/ 2147483647 h 127"/>
                <a:gd name="T14" fmla="*/ 2147483647 w 537"/>
                <a:gd name="T15" fmla="*/ 2147483647 h 127"/>
                <a:gd name="T16" fmla="*/ 2147483647 w 537"/>
                <a:gd name="T17" fmla="*/ 2147483647 h 127"/>
                <a:gd name="T18" fmla="*/ 2147483647 w 537"/>
                <a:gd name="T19" fmla="*/ 2147483647 h 127"/>
                <a:gd name="T20" fmla="*/ 2147483647 w 537"/>
                <a:gd name="T21" fmla="*/ 2147483647 h 127"/>
                <a:gd name="T22" fmla="*/ 2147483647 w 537"/>
                <a:gd name="T23" fmla="*/ 2147483647 h 127"/>
                <a:gd name="T24" fmla="*/ 2147483647 w 537"/>
                <a:gd name="T25" fmla="*/ 2147483647 h 127"/>
                <a:gd name="T26" fmla="*/ 2147483647 w 537"/>
                <a:gd name="T27" fmla="*/ 2147483647 h 127"/>
                <a:gd name="T28" fmla="*/ 2147483647 w 537"/>
                <a:gd name="T29" fmla="*/ 2147483647 h 127"/>
                <a:gd name="T30" fmla="*/ 2147483647 w 537"/>
                <a:gd name="T31" fmla="*/ 2147483647 h 127"/>
                <a:gd name="T32" fmla="*/ 2147483647 w 537"/>
                <a:gd name="T33" fmla="*/ 2147483647 h 127"/>
                <a:gd name="T34" fmla="*/ 2147483647 w 537"/>
                <a:gd name="T35" fmla="*/ 2147483647 h 127"/>
                <a:gd name="T36" fmla="*/ 2147483647 w 537"/>
                <a:gd name="T37" fmla="*/ 2147483647 h 127"/>
                <a:gd name="T38" fmla="*/ 2147483647 w 537"/>
                <a:gd name="T39" fmla="*/ 2147483647 h 127"/>
                <a:gd name="T40" fmla="*/ 2147483647 w 537"/>
                <a:gd name="T41" fmla="*/ 2147483647 h 127"/>
                <a:gd name="T42" fmla="*/ 2147483647 w 537"/>
                <a:gd name="T43" fmla="*/ 2147483647 h 127"/>
                <a:gd name="T44" fmla="*/ 2147483647 w 537"/>
                <a:gd name="T45" fmla="*/ 2147483647 h 127"/>
                <a:gd name="T46" fmla="*/ 2147483647 w 537"/>
                <a:gd name="T47" fmla="*/ 2147483647 h 127"/>
                <a:gd name="T48" fmla="*/ 2147483647 w 537"/>
                <a:gd name="T49" fmla="*/ 2147483647 h 127"/>
                <a:gd name="T50" fmla="*/ 2147483647 w 537"/>
                <a:gd name="T51" fmla="*/ 2147483647 h 127"/>
                <a:gd name="T52" fmla="*/ 2147483647 w 537"/>
                <a:gd name="T53" fmla="*/ 2147483647 h 127"/>
                <a:gd name="T54" fmla="*/ 0 w 537"/>
                <a:gd name="T55" fmla="*/ 2147483647 h 127"/>
                <a:gd name="T56" fmla="*/ 2147483647 w 537"/>
                <a:gd name="T57" fmla="*/ 2147483647 h 127"/>
                <a:gd name="T58" fmla="*/ 2147483647 w 537"/>
                <a:gd name="T59" fmla="*/ 2147483647 h 127"/>
                <a:gd name="T60" fmla="*/ 2147483647 w 537"/>
                <a:gd name="T61" fmla="*/ 2147483647 h 127"/>
                <a:gd name="T62" fmla="*/ 2147483647 w 537"/>
                <a:gd name="T63" fmla="*/ 2147483647 h 127"/>
                <a:gd name="T64" fmla="*/ 2147483647 w 537"/>
                <a:gd name="T65" fmla="*/ 2147483647 h 127"/>
                <a:gd name="T66" fmla="*/ 2147483647 w 537"/>
                <a:gd name="T67" fmla="*/ 2147483647 h 127"/>
                <a:gd name="T68" fmla="*/ 2147483647 w 537"/>
                <a:gd name="T69" fmla="*/ 2147483647 h 127"/>
                <a:gd name="T70" fmla="*/ 2147483647 w 537"/>
                <a:gd name="T71" fmla="*/ 2147483647 h 127"/>
                <a:gd name="T72" fmla="*/ 2147483647 w 537"/>
                <a:gd name="T73" fmla="*/ 2147483647 h 127"/>
                <a:gd name="T74" fmla="*/ 2147483647 w 537"/>
                <a:gd name="T75" fmla="*/ 2147483647 h 127"/>
                <a:gd name="T76" fmla="*/ 2147483647 w 537"/>
                <a:gd name="T77" fmla="*/ 2147483647 h 127"/>
                <a:gd name="T78" fmla="*/ 2147483647 w 537"/>
                <a:gd name="T79" fmla="*/ 2147483647 h 127"/>
                <a:gd name="T80" fmla="*/ 2147483647 w 537"/>
                <a:gd name="T81" fmla="*/ 2147483647 h 127"/>
                <a:gd name="T82" fmla="*/ 2147483647 w 537"/>
                <a:gd name="T83" fmla="*/ 2147483647 h 127"/>
                <a:gd name="T84" fmla="*/ 2147483647 w 537"/>
                <a:gd name="T85" fmla="*/ 2147483647 h 127"/>
                <a:gd name="T86" fmla="*/ 2147483647 w 537"/>
                <a:gd name="T87" fmla="*/ 2147483647 h 127"/>
                <a:gd name="T88" fmla="*/ 2147483647 w 537"/>
                <a:gd name="T89" fmla="*/ 2147483647 h 127"/>
                <a:gd name="T90" fmla="*/ 2147483647 w 537"/>
                <a:gd name="T91" fmla="*/ 2147483647 h 127"/>
                <a:gd name="T92" fmla="*/ 2147483647 w 537"/>
                <a:gd name="T93" fmla="*/ 2147483647 h 127"/>
                <a:gd name="T94" fmla="*/ 2147483647 w 537"/>
                <a:gd name="T95" fmla="*/ 2147483647 h 127"/>
                <a:gd name="T96" fmla="*/ 2147483647 w 537"/>
                <a:gd name="T97" fmla="*/ 2147483647 h 127"/>
                <a:gd name="T98" fmla="*/ 2147483647 w 537"/>
                <a:gd name="T99" fmla="*/ 2147483647 h 127"/>
                <a:gd name="T100" fmla="*/ 2147483647 w 537"/>
                <a:gd name="T101" fmla="*/ 2147483647 h 127"/>
                <a:gd name="T102" fmla="*/ 2147483647 w 537"/>
                <a:gd name="T103" fmla="*/ 0 h 127"/>
                <a:gd name="T104" fmla="*/ 2147483647 w 537"/>
                <a:gd name="T105" fmla="*/ 0 h 127"/>
                <a:gd name="T106" fmla="*/ 2147483647 w 537"/>
                <a:gd name="T107" fmla="*/ 2147483647 h 127"/>
                <a:gd name="T108" fmla="*/ 2147483647 w 537"/>
                <a:gd name="T109" fmla="*/ 2147483647 h 1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7" h="127">
                  <a:moveTo>
                    <a:pt x="537" y="114"/>
                  </a:moveTo>
                  <a:lnTo>
                    <a:pt x="518" y="115"/>
                  </a:lnTo>
                  <a:lnTo>
                    <a:pt x="498" y="115"/>
                  </a:lnTo>
                  <a:lnTo>
                    <a:pt x="478" y="116"/>
                  </a:lnTo>
                  <a:lnTo>
                    <a:pt x="458" y="116"/>
                  </a:lnTo>
                  <a:lnTo>
                    <a:pt x="438" y="117"/>
                  </a:lnTo>
                  <a:lnTo>
                    <a:pt x="417" y="118"/>
                  </a:lnTo>
                  <a:lnTo>
                    <a:pt x="396" y="118"/>
                  </a:lnTo>
                  <a:lnTo>
                    <a:pt x="375" y="119"/>
                  </a:lnTo>
                  <a:lnTo>
                    <a:pt x="354" y="119"/>
                  </a:lnTo>
                  <a:lnTo>
                    <a:pt x="332" y="120"/>
                  </a:lnTo>
                  <a:lnTo>
                    <a:pt x="309" y="120"/>
                  </a:lnTo>
                  <a:lnTo>
                    <a:pt x="288" y="122"/>
                  </a:lnTo>
                  <a:lnTo>
                    <a:pt x="265" y="122"/>
                  </a:lnTo>
                  <a:lnTo>
                    <a:pt x="243" y="123"/>
                  </a:lnTo>
                  <a:lnTo>
                    <a:pt x="220" y="123"/>
                  </a:lnTo>
                  <a:lnTo>
                    <a:pt x="196" y="124"/>
                  </a:lnTo>
                  <a:lnTo>
                    <a:pt x="173" y="124"/>
                  </a:lnTo>
                  <a:lnTo>
                    <a:pt x="150" y="125"/>
                  </a:lnTo>
                  <a:lnTo>
                    <a:pt x="126" y="125"/>
                  </a:lnTo>
                  <a:lnTo>
                    <a:pt x="102" y="125"/>
                  </a:lnTo>
                  <a:lnTo>
                    <a:pt x="77" y="126"/>
                  </a:lnTo>
                  <a:lnTo>
                    <a:pt x="52" y="126"/>
                  </a:lnTo>
                  <a:lnTo>
                    <a:pt x="27" y="127"/>
                  </a:lnTo>
                  <a:lnTo>
                    <a:pt x="2" y="127"/>
                  </a:lnTo>
                  <a:lnTo>
                    <a:pt x="1" y="71"/>
                  </a:lnTo>
                  <a:lnTo>
                    <a:pt x="0" y="14"/>
                  </a:lnTo>
                  <a:lnTo>
                    <a:pt x="25" y="14"/>
                  </a:lnTo>
                  <a:lnTo>
                    <a:pt x="50" y="13"/>
                  </a:lnTo>
                  <a:lnTo>
                    <a:pt x="75" y="13"/>
                  </a:lnTo>
                  <a:lnTo>
                    <a:pt x="99" y="12"/>
                  </a:lnTo>
                  <a:lnTo>
                    <a:pt x="122" y="12"/>
                  </a:lnTo>
                  <a:lnTo>
                    <a:pt x="146" y="12"/>
                  </a:lnTo>
                  <a:lnTo>
                    <a:pt x="170" y="10"/>
                  </a:lnTo>
                  <a:lnTo>
                    <a:pt x="194" y="10"/>
                  </a:lnTo>
                  <a:lnTo>
                    <a:pt x="216" y="9"/>
                  </a:lnTo>
                  <a:lnTo>
                    <a:pt x="239" y="9"/>
                  </a:lnTo>
                  <a:lnTo>
                    <a:pt x="262" y="8"/>
                  </a:lnTo>
                  <a:lnTo>
                    <a:pt x="284" y="8"/>
                  </a:lnTo>
                  <a:lnTo>
                    <a:pt x="306" y="7"/>
                  </a:lnTo>
                  <a:lnTo>
                    <a:pt x="329" y="7"/>
                  </a:lnTo>
                  <a:lnTo>
                    <a:pt x="350" y="6"/>
                  </a:lnTo>
                  <a:lnTo>
                    <a:pt x="372" y="6"/>
                  </a:lnTo>
                  <a:lnTo>
                    <a:pt x="392" y="5"/>
                  </a:lnTo>
                  <a:lnTo>
                    <a:pt x="414" y="5"/>
                  </a:lnTo>
                  <a:lnTo>
                    <a:pt x="434" y="4"/>
                  </a:lnTo>
                  <a:lnTo>
                    <a:pt x="455" y="2"/>
                  </a:lnTo>
                  <a:lnTo>
                    <a:pt x="475" y="2"/>
                  </a:lnTo>
                  <a:lnTo>
                    <a:pt x="494" y="1"/>
                  </a:lnTo>
                  <a:lnTo>
                    <a:pt x="515" y="1"/>
                  </a:lnTo>
                  <a:lnTo>
                    <a:pt x="534" y="0"/>
                  </a:lnTo>
                  <a:lnTo>
                    <a:pt x="536" y="57"/>
                  </a:lnTo>
                  <a:lnTo>
                    <a:pt x="537" y="114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10" name="Freeform 119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2603500" y="4878388"/>
              <a:ext cx="219075" cy="38100"/>
            </a:xfrm>
            <a:custGeom>
              <a:avLst/>
              <a:gdLst>
                <a:gd name="T0" fmla="*/ 2147483647 w 693"/>
                <a:gd name="T1" fmla="*/ 2147483647 h 123"/>
                <a:gd name="T2" fmla="*/ 2147483647 w 693"/>
                <a:gd name="T3" fmla="*/ 2147483647 h 123"/>
                <a:gd name="T4" fmla="*/ 2147483647 w 693"/>
                <a:gd name="T5" fmla="*/ 2147483647 h 123"/>
                <a:gd name="T6" fmla="*/ 2147483647 w 693"/>
                <a:gd name="T7" fmla="*/ 2147483647 h 123"/>
                <a:gd name="T8" fmla="*/ 2147483647 w 693"/>
                <a:gd name="T9" fmla="*/ 2147483647 h 123"/>
                <a:gd name="T10" fmla="*/ 2147483647 w 693"/>
                <a:gd name="T11" fmla="*/ 2147483647 h 123"/>
                <a:gd name="T12" fmla="*/ 2147483647 w 693"/>
                <a:gd name="T13" fmla="*/ 2147483647 h 123"/>
                <a:gd name="T14" fmla="*/ 2147483647 w 693"/>
                <a:gd name="T15" fmla="*/ 2147483647 h 123"/>
                <a:gd name="T16" fmla="*/ 2147483647 w 693"/>
                <a:gd name="T17" fmla="*/ 2147483647 h 123"/>
                <a:gd name="T18" fmla="*/ 2147483647 w 693"/>
                <a:gd name="T19" fmla="*/ 2147483647 h 123"/>
                <a:gd name="T20" fmla="*/ 2147483647 w 693"/>
                <a:gd name="T21" fmla="*/ 2147483647 h 123"/>
                <a:gd name="T22" fmla="*/ 2147483647 w 693"/>
                <a:gd name="T23" fmla="*/ 2147483647 h 123"/>
                <a:gd name="T24" fmla="*/ 2147483647 w 693"/>
                <a:gd name="T25" fmla="*/ 2147483647 h 123"/>
                <a:gd name="T26" fmla="*/ 2147483647 w 693"/>
                <a:gd name="T27" fmla="*/ 2147483647 h 123"/>
                <a:gd name="T28" fmla="*/ 2147483647 w 693"/>
                <a:gd name="T29" fmla="*/ 2147483647 h 123"/>
                <a:gd name="T30" fmla="*/ 2147483647 w 693"/>
                <a:gd name="T31" fmla="*/ 2147483647 h 123"/>
                <a:gd name="T32" fmla="*/ 2147483647 w 693"/>
                <a:gd name="T33" fmla="*/ 2147483647 h 123"/>
                <a:gd name="T34" fmla="*/ 2147483647 w 693"/>
                <a:gd name="T35" fmla="*/ 2147483647 h 123"/>
                <a:gd name="T36" fmla="*/ 2147483647 w 693"/>
                <a:gd name="T37" fmla="*/ 2147483647 h 123"/>
                <a:gd name="T38" fmla="*/ 2147483647 w 693"/>
                <a:gd name="T39" fmla="*/ 2147483647 h 123"/>
                <a:gd name="T40" fmla="*/ 2147483647 w 693"/>
                <a:gd name="T41" fmla="*/ 2147483647 h 123"/>
                <a:gd name="T42" fmla="*/ 2147483647 w 693"/>
                <a:gd name="T43" fmla="*/ 2147483647 h 123"/>
                <a:gd name="T44" fmla="*/ 2147483647 w 693"/>
                <a:gd name="T45" fmla="*/ 2147483647 h 123"/>
                <a:gd name="T46" fmla="*/ 2147483647 w 693"/>
                <a:gd name="T47" fmla="*/ 2147483647 h 123"/>
                <a:gd name="T48" fmla="*/ 2147483647 w 693"/>
                <a:gd name="T49" fmla="*/ 2147483647 h 123"/>
                <a:gd name="T50" fmla="*/ 2147483647 w 693"/>
                <a:gd name="T51" fmla="*/ 2147483647 h 123"/>
                <a:gd name="T52" fmla="*/ 0 w 693"/>
                <a:gd name="T53" fmla="*/ 2147483647 h 123"/>
                <a:gd name="T54" fmla="*/ 0 w 693"/>
                <a:gd name="T55" fmla="*/ 2147483647 h 123"/>
                <a:gd name="T56" fmla="*/ 2147483647 w 693"/>
                <a:gd name="T57" fmla="*/ 2147483647 h 123"/>
                <a:gd name="T58" fmla="*/ 2147483647 w 693"/>
                <a:gd name="T59" fmla="*/ 2147483647 h 123"/>
                <a:gd name="T60" fmla="*/ 2147483647 w 693"/>
                <a:gd name="T61" fmla="*/ 2147483647 h 123"/>
                <a:gd name="T62" fmla="*/ 2147483647 w 693"/>
                <a:gd name="T63" fmla="*/ 2147483647 h 123"/>
                <a:gd name="T64" fmla="*/ 2147483647 w 693"/>
                <a:gd name="T65" fmla="*/ 2147483647 h 123"/>
                <a:gd name="T66" fmla="*/ 2147483647 w 693"/>
                <a:gd name="T67" fmla="*/ 2147483647 h 123"/>
                <a:gd name="T68" fmla="*/ 2147483647 w 693"/>
                <a:gd name="T69" fmla="*/ 2147483647 h 123"/>
                <a:gd name="T70" fmla="*/ 2147483647 w 693"/>
                <a:gd name="T71" fmla="*/ 2147483647 h 123"/>
                <a:gd name="T72" fmla="*/ 2147483647 w 693"/>
                <a:gd name="T73" fmla="*/ 2147483647 h 123"/>
                <a:gd name="T74" fmla="*/ 2147483647 w 693"/>
                <a:gd name="T75" fmla="*/ 2147483647 h 123"/>
                <a:gd name="T76" fmla="*/ 2147483647 w 693"/>
                <a:gd name="T77" fmla="*/ 2147483647 h 123"/>
                <a:gd name="T78" fmla="*/ 2147483647 w 693"/>
                <a:gd name="T79" fmla="*/ 2147483647 h 123"/>
                <a:gd name="T80" fmla="*/ 2147483647 w 693"/>
                <a:gd name="T81" fmla="*/ 2147483647 h 123"/>
                <a:gd name="T82" fmla="*/ 2147483647 w 693"/>
                <a:gd name="T83" fmla="*/ 2147483647 h 123"/>
                <a:gd name="T84" fmla="*/ 2147483647 w 693"/>
                <a:gd name="T85" fmla="*/ 2147483647 h 123"/>
                <a:gd name="T86" fmla="*/ 2147483647 w 693"/>
                <a:gd name="T87" fmla="*/ 2147483647 h 123"/>
                <a:gd name="T88" fmla="*/ 2147483647 w 693"/>
                <a:gd name="T89" fmla="*/ 2147483647 h 123"/>
                <a:gd name="T90" fmla="*/ 2147483647 w 693"/>
                <a:gd name="T91" fmla="*/ 2147483647 h 123"/>
                <a:gd name="T92" fmla="*/ 2147483647 w 693"/>
                <a:gd name="T93" fmla="*/ 2147483647 h 123"/>
                <a:gd name="T94" fmla="*/ 2147483647 w 693"/>
                <a:gd name="T95" fmla="*/ 2147483647 h 123"/>
                <a:gd name="T96" fmla="*/ 2147483647 w 693"/>
                <a:gd name="T97" fmla="*/ 2147483647 h 123"/>
                <a:gd name="T98" fmla="*/ 2147483647 w 693"/>
                <a:gd name="T99" fmla="*/ 2147483647 h 123"/>
                <a:gd name="T100" fmla="*/ 2147483647 w 693"/>
                <a:gd name="T101" fmla="*/ 0 h 123"/>
                <a:gd name="T102" fmla="*/ 2147483647 w 693"/>
                <a:gd name="T103" fmla="*/ 0 h 123"/>
                <a:gd name="T104" fmla="*/ 2147483647 w 693"/>
                <a:gd name="T105" fmla="*/ 0 h 123"/>
                <a:gd name="T106" fmla="*/ 2147483647 w 693"/>
                <a:gd name="T107" fmla="*/ 2147483647 h 123"/>
                <a:gd name="T108" fmla="*/ 2147483647 w 693"/>
                <a:gd name="T109" fmla="*/ 2147483647 h 1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93" h="123">
                  <a:moveTo>
                    <a:pt x="693" y="113"/>
                  </a:moveTo>
                  <a:lnTo>
                    <a:pt x="668" y="113"/>
                  </a:lnTo>
                  <a:lnTo>
                    <a:pt x="642" y="114"/>
                  </a:lnTo>
                  <a:lnTo>
                    <a:pt x="616" y="114"/>
                  </a:lnTo>
                  <a:lnTo>
                    <a:pt x="590" y="115"/>
                  </a:lnTo>
                  <a:lnTo>
                    <a:pt x="563" y="115"/>
                  </a:lnTo>
                  <a:lnTo>
                    <a:pt x="536" y="117"/>
                  </a:lnTo>
                  <a:lnTo>
                    <a:pt x="508" y="117"/>
                  </a:lnTo>
                  <a:lnTo>
                    <a:pt x="481" y="118"/>
                  </a:lnTo>
                  <a:lnTo>
                    <a:pt x="454" y="118"/>
                  </a:lnTo>
                  <a:lnTo>
                    <a:pt x="426" y="118"/>
                  </a:lnTo>
                  <a:lnTo>
                    <a:pt x="397" y="119"/>
                  </a:lnTo>
                  <a:lnTo>
                    <a:pt x="369" y="119"/>
                  </a:lnTo>
                  <a:lnTo>
                    <a:pt x="339" y="120"/>
                  </a:lnTo>
                  <a:lnTo>
                    <a:pt x="310" y="120"/>
                  </a:lnTo>
                  <a:lnTo>
                    <a:pt x="280" y="120"/>
                  </a:lnTo>
                  <a:lnTo>
                    <a:pt x="251" y="121"/>
                  </a:lnTo>
                  <a:lnTo>
                    <a:pt x="221" y="121"/>
                  </a:lnTo>
                  <a:lnTo>
                    <a:pt x="191" y="121"/>
                  </a:lnTo>
                  <a:lnTo>
                    <a:pt x="160" y="122"/>
                  </a:lnTo>
                  <a:lnTo>
                    <a:pt x="128" y="122"/>
                  </a:lnTo>
                  <a:lnTo>
                    <a:pt x="98" y="122"/>
                  </a:lnTo>
                  <a:lnTo>
                    <a:pt x="66" y="122"/>
                  </a:lnTo>
                  <a:lnTo>
                    <a:pt x="33" y="123"/>
                  </a:lnTo>
                  <a:lnTo>
                    <a:pt x="1" y="123"/>
                  </a:lnTo>
                  <a:lnTo>
                    <a:pt x="0" y="67"/>
                  </a:lnTo>
                  <a:lnTo>
                    <a:pt x="0" y="10"/>
                  </a:lnTo>
                  <a:lnTo>
                    <a:pt x="32" y="10"/>
                  </a:lnTo>
                  <a:lnTo>
                    <a:pt x="64" y="9"/>
                  </a:lnTo>
                  <a:lnTo>
                    <a:pt x="96" y="9"/>
                  </a:lnTo>
                  <a:lnTo>
                    <a:pt x="127" y="9"/>
                  </a:lnTo>
                  <a:lnTo>
                    <a:pt x="158" y="9"/>
                  </a:lnTo>
                  <a:lnTo>
                    <a:pt x="189" y="8"/>
                  </a:lnTo>
                  <a:lnTo>
                    <a:pt x="219" y="8"/>
                  </a:lnTo>
                  <a:lnTo>
                    <a:pt x="249" y="8"/>
                  </a:lnTo>
                  <a:lnTo>
                    <a:pt x="279" y="7"/>
                  </a:lnTo>
                  <a:lnTo>
                    <a:pt x="309" y="7"/>
                  </a:lnTo>
                  <a:lnTo>
                    <a:pt x="337" y="7"/>
                  </a:lnTo>
                  <a:lnTo>
                    <a:pt x="367" y="5"/>
                  </a:lnTo>
                  <a:lnTo>
                    <a:pt x="395" y="5"/>
                  </a:lnTo>
                  <a:lnTo>
                    <a:pt x="423" y="4"/>
                  </a:lnTo>
                  <a:lnTo>
                    <a:pt x="452" y="4"/>
                  </a:lnTo>
                  <a:lnTo>
                    <a:pt x="479" y="4"/>
                  </a:lnTo>
                  <a:lnTo>
                    <a:pt x="506" y="3"/>
                  </a:lnTo>
                  <a:lnTo>
                    <a:pt x="533" y="3"/>
                  </a:lnTo>
                  <a:lnTo>
                    <a:pt x="560" y="2"/>
                  </a:lnTo>
                  <a:lnTo>
                    <a:pt x="588" y="2"/>
                  </a:lnTo>
                  <a:lnTo>
                    <a:pt x="614" y="1"/>
                  </a:lnTo>
                  <a:lnTo>
                    <a:pt x="640" y="1"/>
                  </a:lnTo>
                  <a:lnTo>
                    <a:pt x="666" y="0"/>
                  </a:lnTo>
                  <a:lnTo>
                    <a:pt x="691" y="0"/>
                  </a:lnTo>
                  <a:lnTo>
                    <a:pt x="692" y="57"/>
                  </a:lnTo>
                  <a:lnTo>
                    <a:pt x="693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11" name="Freeform 120"/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2325688" y="4881563"/>
              <a:ext cx="277812" cy="36512"/>
            </a:xfrm>
            <a:custGeom>
              <a:avLst/>
              <a:gdLst>
                <a:gd name="T0" fmla="*/ 2147483647 w 875"/>
                <a:gd name="T1" fmla="*/ 2147483647 h 119"/>
                <a:gd name="T2" fmla="*/ 2147483647 w 875"/>
                <a:gd name="T3" fmla="*/ 2147483647 h 119"/>
                <a:gd name="T4" fmla="*/ 2147483647 w 875"/>
                <a:gd name="T5" fmla="*/ 2147483647 h 119"/>
                <a:gd name="T6" fmla="*/ 2147483647 w 875"/>
                <a:gd name="T7" fmla="*/ 2147483647 h 119"/>
                <a:gd name="T8" fmla="*/ 2147483647 w 875"/>
                <a:gd name="T9" fmla="*/ 2147483647 h 119"/>
                <a:gd name="T10" fmla="*/ 2147483647 w 875"/>
                <a:gd name="T11" fmla="*/ 2147483647 h 119"/>
                <a:gd name="T12" fmla="*/ 2147483647 w 875"/>
                <a:gd name="T13" fmla="*/ 2147483647 h 119"/>
                <a:gd name="T14" fmla="*/ 2147483647 w 875"/>
                <a:gd name="T15" fmla="*/ 2147483647 h 119"/>
                <a:gd name="T16" fmla="*/ 2147483647 w 875"/>
                <a:gd name="T17" fmla="*/ 2147483647 h 119"/>
                <a:gd name="T18" fmla="*/ 2147483647 w 875"/>
                <a:gd name="T19" fmla="*/ 2147483647 h 119"/>
                <a:gd name="T20" fmla="*/ 2147483647 w 875"/>
                <a:gd name="T21" fmla="*/ 2147483647 h 119"/>
                <a:gd name="T22" fmla="*/ 2147483647 w 875"/>
                <a:gd name="T23" fmla="*/ 2147483647 h 119"/>
                <a:gd name="T24" fmla="*/ 2147483647 w 875"/>
                <a:gd name="T25" fmla="*/ 2147483647 h 119"/>
                <a:gd name="T26" fmla="*/ 2147483647 w 875"/>
                <a:gd name="T27" fmla="*/ 2147483647 h 119"/>
                <a:gd name="T28" fmla="*/ 2147483647 w 875"/>
                <a:gd name="T29" fmla="*/ 2147483647 h 119"/>
                <a:gd name="T30" fmla="*/ 2147483647 w 875"/>
                <a:gd name="T31" fmla="*/ 2147483647 h 119"/>
                <a:gd name="T32" fmla="*/ 2147483647 w 875"/>
                <a:gd name="T33" fmla="*/ 2147483647 h 119"/>
                <a:gd name="T34" fmla="*/ 2147483647 w 875"/>
                <a:gd name="T35" fmla="*/ 2147483647 h 119"/>
                <a:gd name="T36" fmla="*/ 2147483647 w 875"/>
                <a:gd name="T37" fmla="*/ 2147483647 h 119"/>
                <a:gd name="T38" fmla="*/ 2147483647 w 875"/>
                <a:gd name="T39" fmla="*/ 2147483647 h 119"/>
                <a:gd name="T40" fmla="*/ 2147483647 w 875"/>
                <a:gd name="T41" fmla="*/ 2147483647 h 119"/>
                <a:gd name="T42" fmla="*/ 2147483647 w 875"/>
                <a:gd name="T43" fmla="*/ 2147483647 h 119"/>
                <a:gd name="T44" fmla="*/ 2147483647 w 875"/>
                <a:gd name="T45" fmla="*/ 2147483647 h 119"/>
                <a:gd name="T46" fmla="*/ 2147483647 w 875"/>
                <a:gd name="T47" fmla="*/ 2147483647 h 119"/>
                <a:gd name="T48" fmla="*/ 0 w 875"/>
                <a:gd name="T49" fmla="*/ 2147483647 h 119"/>
                <a:gd name="T50" fmla="*/ 0 w 875"/>
                <a:gd name="T51" fmla="*/ 2147483647 h 119"/>
                <a:gd name="T52" fmla="*/ 0 w 875"/>
                <a:gd name="T53" fmla="*/ 2147483647 h 119"/>
                <a:gd name="T54" fmla="*/ 0 w 875"/>
                <a:gd name="T55" fmla="*/ 2147483647 h 119"/>
                <a:gd name="T56" fmla="*/ 2147483647 w 875"/>
                <a:gd name="T57" fmla="*/ 2147483647 h 119"/>
                <a:gd name="T58" fmla="*/ 2147483647 w 875"/>
                <a:gd name="T59" fmla="*/ 2147483647 h 119"/>
                <a:gd name="T60" fmla="*/ 2147483647 w 875"/>
                <a:gd name="T61" fmla="*/ 2147483647 h 119"/>
                <a:gd name="T62" fmla="*/ 2147483647 w 875"/>
                <a:gd name="T63" fmla="*/ 2147483647 h 119"/>
                <a:gd name="T64" fmla="*/ 2147483647 w 875"/>
                <a:gd name="T65" fmla="*/ 2147483647 h 119"/>
                <a:gd name="T66" fmla="*/ 2147483647 w 875"/>
                <a:gd name="T67" fmla="*/ 2147483647 h 119"/>
                <a:gd name="T68" fmla="*/ 2147483647 w 875"/>
                <a:gd name="T69" fmla="*/ 2147483647 h 119"/>
                <a:gd name="T70" fmla="*/ 2147483647 w 875"/>
                <a:gd name="T71" fmla="*/ 2147483647 h 119"/>
                <a:gd name="T72" fmla="*/ 2147483647 w 875"/>
                <a:gd name="T73" fmla="*/ 2147483647 h 119"/>
                <a:gd name="T74" fmla="*/ 2147483647 w 875"/>
                <a:gd name="T75" fmla="*/ 2147483647 h 119"/>
                <a:gd name="T76" fmla="*/ 2147483647 w 875"/>
                <a:gd name="T77" fmla="*/ 2147483647 h 119"/>
                <a:gd name="T78" fmla="*/ 2147483647 w 875"/>
                <a:gd name="T79" fmla="*/ 2147483647 h 119"/>
                <a:gd name="T80" fmla="*/ 2147483647 w 875"/>
                <a:gd name="T81" fmla="*/ 2147483647 h 119"/>
                <a:gd name="T82" fmla="*/ 2147483647 w 875"/>
                <a:gd name="T83" fmla="*/ 2147483647 h 119"/>
                <a:gd name="T84" fmla="*/ 2147483647 w 875"/>
                <a:gd name="T85" fmla="*/ 2147483647 h 119"/>
                <a:gd name="T86" fmla="*/ 2147483647 w 875"/>
                <a:gd name="T87" fmla="*/ 2147483647 h 119"/>
                <a:gd name="T88" fmla="*/ 2147483647 w 875"/>
                <a:gd name="T89" fmla="*/ 2147483647 h 119"/>
                <a:gd name="T90" fmla="*/ 2147483647 w 875"/>
                <a:gd name="T91" fmla="*/ 2147483647 h 119"/>
                <a:gd name="T92" fmla="*/ 2147483647 w 875"/>
                <a:gd name="T93" fmla="*/ 2147483647 h 119"/>
                <a:gd name="T94" fmla="*/ 2147483647 w 875"/>
                <a:gd name="T95" fmla="*/ 2147483647 h 119"/>
                <a:gd name="T96" fmla="*/ 2147483647 w 875"/>
                <a:gd name="T97" fmla="*/ 2147483647 h 119"/>
                <a:gd name="T98" fmla="*/ 2147483647 w 875"/>
                <a:gd name="T99" fmla="*/ 0 h 119"/>
                <a:gd name="T100" fmla="*/ 2147483647 w 875"/>
                <a:gd name="T101" fmla="*/ 0 h 119"/>
                <a:gd name="T102" fmla="*/ 2147483647 w 875"/>
                <a:gd name="T103" fmla="*/ 0 h 119"/>
                <a:gd name="T104" fmla="*/ 2147483647 w 875"/>
                <a:gd name="T105" fmla="*/ 0 h 119"/>
                <a:gd name="T106" fmla="*/ 2147483647 w 875"/>
                <a:gd name="T107" fmla="*/ 2147483647 h 119"/>
                <a:gd name="T108" fmla="*/ 2147483647 w 875"/>
                <a:gd name="T109" fmla="*/ 2147483647 h 1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75" h="119">
                  <a:moveTo>
                    <a:pt x="875" y="113"/>
                  </a:moveTo>
                  <a:lnTo>
                    <a:pt x="843" y="113"/>
                  </a:lnTo>
                  <a:lnTo>
                    <a:pt x="810" y="113"/>
                  </a:lnTo>
                  <a:lnTo>
                    <a:pt x="777" y="115"/>
                  </a:lnTo>
                  <a:lnTo>
                    <a:pt x="743" y="115"/>
                  </a:lnTo>
                  <a:lnTo>
                    <a:pt x="709" y="115"/>
                  </a:lnTo>
                  <a:lnTo>
                    <a:pt x="675" y="115"/>
                  </a:lnTo>
                  <a:lnTo>
                    <a:pt x="641" y="116"/>
                  </a:lnTo>
                  <a:lnTo>
                    <a:pt x="606" y="116"/>
                  </a:lnTo>
                  <a:lnTo>
                    <a:pt x="570" y="116"/>
                  </a:lnTo>
                  <a:lnTo>
                    <a:pt x="534" y="116"/>
                  </a:lnTo>
                  <a:lnTo>
                    <a:pt x="499" y="117"/>
                  </a:lnTo>
                  <a:lnTo>
                    <a:pt x="463" y="117"/>
                  </a:lnTo>
                  <a:lnTo>
                    <a:pt x="425" y="117"/>
                  </a:lnTo>
                  <a:lnTo>
                    <a:pt x="389" y="117"/>
                  </a:lnTo>
                  <a:lnTo>
                    <a:pt x="352" y="118"/>
                  </a:lnTo>
                  <a:lnTo>
                    <a:pt x="314" y="118"/>
                  </a:lnTo>
                  <a:lnTo>
                    <a:pt x="276" y="118"/>
                  </a:lnTo>
                  <a:lnTo>
                    <a:pt x="238" y="118"/>
                  </a:lnTo>
                  <a:lnTo>
                    <a:pt x="198" y="118"/>
                  </a:lnTo>
                  <a:lnTo>
                    <a:pt x="160" y="118"/>
                  </a:lnTo>
                  <a:lnTo>
                    <a:pt x="120" y="119"/>
                  </a:lnTo>
                  <a:lnTo>
                    <a:pt x="81" y="119"/>
                  </a:lnTo>
                  <a:lnTo>
                    <a:pt x="41" y="119"/>
                  </a:lnTo>
                  <a:lnTo>
                    <a:pt x="0" y="119"/>
                  </a:lnTo>
                  <a:lnTo>
                    <a:pt x="0" y="62"/>
                  </a:lnTo>
                  <a:lnTo>
                    <a:pt x="0" y="6"/>
                  </a:lnTo>
                  <a:lnTo>
                    <a:pt x="41" y="6"/>
                  </a:lnTo>
                  <a:lnTo>
                    <a:pt x="81" y="6"/>
                  </a:lnTo>
                  <a:lnTo>
                    <a:pt x="120" y="6"/>
                  </a:lnTo>
                  <a:lnTo>
                    <a:pt x="160" y="5"/>
                  </a:lnTo>
                  <a:lnTo>
                    <a:pt x="198" y="5"/>
                  </a:lnTo>
                  <a:lnTo>
                    <a:pt x="237" y="5"/>
                  </a:lnTo>
                  <a:lnTo>
                    <a:pt x="276" y="5"/>
                  </a:lnTo>
                  <a:lnTo>
                    <a:pt x="313" y="5"/>
                  </a:lnTo>
                  <a:lnTo>
                    <a:pt x="350" y="5"/>
                  </a:lnTo>
                  <a:lnTo>
                    <a:pt x="388" y="3"/>
                  </a:lnTo>
                  <a:lnTo>
                    <a:pt x="425" y="3"/>
                  </a:lnTo>
                  <a:lnTo>
                    <a:pt x="462" y="3"/>
                  </a:lnTo>
                  <a:lnTo>
                    <a:pt x="498" y="3"/>
                  </a:lnTo>
                  <a:lnTo>
                    <a:pt x="533" y="2"/>
                  </a:lnTo>
                  <a:lnTo>
                    <a:pt x="569" y="2"/>
                  </a:lnTo>
                  <a:lnTo>
                    <a:pt x="604" y="2"/>
                  </a:lnTo>
                  <a:lnTo>
                    <a:pt x="640" y="2"/>
                  </a:lnTo>
                  <a:lnTo>
                    <a:pt x="674" y="1"/>
                  </a:lnTo>
                  <a:lnTo>
                    <a:pt x="708" y="1"/>
                  </a:lnTo>
                  <a:lnTo>
                    <a:pt x="742" y="1"/>
                  </a:lnTo>
                  <a:lnTo>
                    <a:pt x="776" y="1"/>
                  </a:lnTo>
                  <a:lnTo>
                    <a:pt x="809" y="0"/>
                  </a:lnTo>
                  <a:lnTo>
                    <a:pt x="841" y="0"/>
                  </a:lnTo>
                  <a:lnTo>
                    <a:pt x="874" y="0"/>
                  </a:lnTo>
                  <a:lnTo>
                    <a:pt x="874" y="57"/>
                  </a:lnTo>
                  <a:lnTo>
                    <a:pt x="875" y="113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  <p:sp>
          <p:nvSpPr>
            <p:cNvPr id="16512" name="Freeform 121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2109788" y="4819650"/>
              <a:ext cx="242887" cy="161925"/>
            </a:xfrm>
            <a:custGeom>
              <a:avLst/>
              <a:gdLst>
                <a:gd name="T0" fmla="*/ 0 w 765"/>
                <a:gd name="T1" fmla="*/ 2147483647 h 511"/>
                <a:gd name="T2" fmla="*/ 2147483647 w 765"/>
                <a:gd name="T3" fmla="*/ 2147483647 h 511"/>
                <a:gd name="T4" fmla="*/ 2147483647 w 765"/>
                <a:gd name="T5" fmla="*/ 0 h 511"/>
                <a:gd name="T6" fmla="*/ 0 w 765"/>
                <a:gd name="T7" fmla="*/ 2147483647 h 5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65" h="511">
                  <a:moveTo>
                    <a:pt x="0" y="257"/>
                  </a:moveTo>
                  <a:lnTo>
                    <a:pt x="765" y="511"/>
                  </a:lnTo>
                  <a:lnTo>
                    <a:pt x="765" y="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99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350"/>
            </a:p>
          </p:txBody>
        </p:sp>
      </p:grpSp>
      <p:sp>
        <p:nvSpPr>
          <p:cNvPr id="1155" name="Zaoblený obdélník 1154"/>
          <p:cNvSpPr/>
          <p:nvPr>
            <p:custDataLst>
              <p:tags r:id="rId11"/>
            </p:custDataLst>
          </p:nvPr>
        </p:nvSpPr>
        <p:spPr>
          <a:xfrm>
            <a:off x="5748338" y="2749033"/>
            <a:ext cx="534591" cy="250031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156" name="TextovéPole 115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28036" y="3010970"/>
            <a:ext cx="32893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27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65" name="TextovéPole 16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60332" y="2566867"/>
            <a:ext cx="32893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27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157" name="TextovéPole 1156"/>
          <p:cNvSpPr txBox="1"/>
          <p:nvPr>
            <p:custDataLst>
              <p:tags r:id="rId14"/>
            </p:custDataLst>
          </p:nvPr>
        </p:nvSpPr>
        <p:spPr>
          <a:xfrm>
            <a:off x="450615" y="1798162"/>
            <a:ext cx="3720146" cy="12926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14313" indent="-214313">
              <a:buFont typeface="Arial" pitchFamily="34" charset="0"/>
              <a:buChar char="•"/>
              <a:defRPr/>
            </a:pPr>
            <a:r>
              <a:rPr lang="cs-CZ" sz="2100" dirty="0"/>
              <a:t>100 % orgánová </a:t>
            </a:r>
            <a:r>
              <a:rPr lang="cs-CZ" sz="2100" b="1" dirty="0"/>
              <a:t>specifičnost</a:t>
            </a:r>
          </a:p>
          <a:p>
            <a:pPr marL="557213" lvl="1" indent="-214313">
              <a:buFont typeface="Arial" pitchFamily="34" charset="0"/>
              <a:buChar char="•"/>
              <a:defRPr/>
            </a:pPr>
            <a:r>
              <a:rPr lang="cs-CZ" dirty="0"/>
              <a:t>myokard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cs-CZ" sz="2100" dirty="0"/>
              <a:t>Vysoká </a:t>
            </a:r>
            <a:r>
              <a:rPr lang="cs-CZ" sz="2100" b="1" dirty="0"/>
              <a:t>citlivost</a:t>
            </a:r>
          </a:p>
          <a:p>
            <a:pPr marL="557213" lvl="1" indent="-214313">
              <a:buFont typeface="Arial" pitchFamily="34" charset="0"/>
              <a:buChar char="•"/>
              <a:defRPr/>
            </a:pPr>
            <a:r>
              <a:rPr lang="cs-CZ" dirty="0"/>
              <a:t>nekróza 1 [</a:t>
            </a:r>
            <a:r>
              <a:rPr lang="cs-CZ" dirty="0" err="1"/>
              <a:t>n|m</a:t>
            </a:r>
            <a:r>
              <a:rPr lang="cs-CZ" dirty="0"/>
              <a:t>]g myokardu</a:t>
            </a:r>
            <a:endParaRPr lang="cs-CZ" sz="2100" dirty="0"/>
          </a:p>
        </p:txBody>
      </p:sp>
      <p:pic>
        <p:nvPicPr>
          <p:cNvPr id="14351" name="Picture 115" descr="Q:\veda_vyuka\prezentace\krajsky_seminar_2011\kardiomyocyt_vyriznuty_min.pn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58" y="3907510"/>
            <a:ext cx="2297906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>
            <p:custDataLst>
              <p:tags r:id="rId16"/>
            </p:custDataLst>
          </p:nvPr>
        </p:nvSpPr>
        <p:spPr>
          <a:xfrm rot="12563796">
            <a:off x="3559969" y="4519491"/>
            <a:ext cx="228600" cy="1083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cxnSp>
        <p:nvCxnSpPr>
          <p:cNvPr id="5" name="Přímá spojnice se šipkou 4"/>
          <p:cNvCxnSpPr/>
          <p:nvPr>
            <p:custDataLst>
              <p:tags r:id="rId17"/>
            </p:custDataLst>
          </p:nvPr>
        </p:nvCxnSpPr>
        <p:spPr>
          <a:xfrm>
            <a:off x="1628775" y="5983960"/>
            <a:ext cx="4786313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>
            <p:custDataLst>
              <p:tags r:id="rId18"/>
            </p:custDataLst>
          </p:nvPr>
        </p:nvCxnSpPr>
        <p:spPr>
          <a:xfrm>
            <a:off x="3006329" y="5894664"/>
            <a:ext cx="0" cy="1071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Přímá spojnice 121"/>
          <p:cNvCxnSpPr/>
          <p:nvPr>
            <p:custDataLst>
              <p:tags r:id="rId19"/>
            </p:custDataLst>
          </p:nvPr>
        </p:nvCxnSpPr>
        <p:spPr>
          <a:xfrm>
            <a:off x="4356497" y="5879185"/>
            <a:ext cx="0" cy="1083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ovéPole 1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46785" y="5983961"/>
            <a:ext cx="3609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/>
              <a:t>30</a:t>
            </a:r>
          </a:p>
        </p:txBody>
      </p:sp>
      <p:sp>
        <p:nvSpPr>
          <p:cNvPr id="16405" name="TextovéPole 1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200525" y="5983961"/>
            <a:ext cx="3609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/>
              <a:t>60</a:t>
            </a:r>
          </a:p>
        </p:txBody>
      </p:sp>
      <p:sp>
        <p:nvSpPr>
          <p:cNvPr id="16406" name="TextovéPole 1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826919" y="5976817"/>
            <a:ext cx="45397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/>
              <a:t>min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01391" y="5694638"/>
            <a:ext cx="79701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i="1"/>
              <a:t>ischémie</a:t>
            </a:r>
          </a:p>
        </p:txBody>
      </p:sp>
      <p:sp>
        <p:nvSpPr>
          <p:cNvPr id="127" name="TextovéPole 1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396854" y="5687494"/>
            <a:ext cx="737061" cy="30008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i="1"/>
              <a:t>nekróza</a:t>
            </a:r>
          </a:p>
        </p:txBody>
      </p:sp>
      <p:sp>
        <p:nvSpPr>
          <p:cNvPr id="13" name="Ovál 12"/>
          <p:cNvSpPr/>
          <p:nvPr>
            <p:custDataLst>
              <p:tags r:id="rId25"/>
            </p:custDataLst>
          </p:nvPr>
        </p:nvSpPr>
        <p:spPr>
          <a:xfrm>
            <a:off x="3161111" y="4676655"/>
            <a:ext cx="82153" cy="9644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29" name="TextovéPole 1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505304" y="5274349"/>
            <a:ext cx="990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sz="1350"/>
              <a:t>cytoplazma</a:t>
            </a:r>
            <a:br>
              <a:rPr lang="cs-CZ" sz="1350"/>
            </a:br>
            <a:r>
              <a:rPr lang="cs-CZ" sz="1050"/>
              <a:t>(5%)</a:t>
            </a:r>
          </a:p>
        </p:txBody>
      </p:sp>
      <p:sp>
        <p:nvSpPr>
          <p:cNvPr id="130" name="TextovéPole 1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27848" y="5274348"/>
            <a:ext cx="99379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/>
              <a:t>sval. vlákno</a:t>
            </a:r>
          </a:p>
        </p:txBody>
      </p:sp>
      <p:sp>
        <p:nvSpPr>
          <p:cNvPr id="15" name="Šipka dolů 14"/>
          <p:cNvSpPr/>
          <p:nvPr>
            <p:custDataLst>
              <p:tags r:id="rId28"/>
            </p:custDataLst>
          </p:nvPr>
        </p:nvSpPr>
        <p:spPr>
          <a:xfrm rot="1091264">
            <a:off x="3063478" y="4817148"/>
            <a:ext cx="136922" cy="390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33" name="Šipka dolů 132"/>
          <p:cNvSpPr/>
          <p:nvPr>
            <p:custDataLst>
              <p:tags r:id="rId29"/>
            </p:custDataLst>
          </p:nvPr>
        </p:nvSpPr>
        <p:spPr>
          <a:xfrm rot="20309018">
            <a:off x="3759994" y="4749282"/>
            <a:ext cx="239316" cy="5143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8" name="Volný tvar 17"/>
          <p:cNvSpPr/>
          <p:nvPr>
            <p:custDataLst>
              <p:tags r:id="rId30"/>
            </p:custDataLst>
          </p:nvPr>
        </p:nvSpPr>
        <p:spPr>
          <a:xfrm>
            <a:off x="4170761" y="4673083"/>
            <a:ext cx="1925240" cy="1135856"/>
          </a:xfrm>
          <a:custGeom>
            <a:avLst/>
            <a:gdLst>
              <a:gd name="connsiteX0" fmla="*/ 0 w 2567709"/>
              <a:gd name="connsiteY0" fmla="*/ 1514763 h 1514763"/>
              <a:gd name="connsiteX1" fmla="*/ 1163782 w 2567709"/>
              <a:gd name="connsiteY1" fmla="*/ 1320800 h 1514763"/>
              <a:gd name="connsiteX2" fmla="*/ 2225964 w 2567709"/>
              <a:gd name="connsiteY2" fmla="*/ 683491 h 1514763"/>
              <a:gd name="connsiteX3" fmla="*/ 2567709 w 2567709"/>
              <a:gd name="connsiteY3" fmla="*/ 0 h 151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7709" h="1514763">
                <a:moveTo>
                  <a:pt x="0" y="1514763"/>
                </a:moveTo>
                <a:cubicBezTo>
                  <a:pt x="396394" y="1487054"/>
                  <a:pt x="792788" y="1459345"/>
                  <a:pt x="1163782" y="1320800"/>
                </a:cubicBezTo>
                <a:cubicBezTo>
                  <a:pt x="1534776" y="1182255"/>
                  <a:pt x="1991976" y="903624"/>
                  <a:pt x="2225964" y="683491"/>
                </a:cubicBezTo>
                <a:cubicBezTo>
                  <a:pt x="2459952" y="463358"/>
                  <a:pt x="2513830" y="231679"/>
                  <a:pt x="2567709" y="0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 sz="1350"/>
          </a:p>
        </p:txBody>
      </p:sp>
      <p:sp>
        <p:nvSpPr>
          <p:cNvPr id="128" name="TextovéPole 12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587104" y="5976817"/>
            <a:ext cx="83837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sz="1350" i="1"/>
              <a:t>apoptóza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2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14340" grpId="0"/>
      <p:bldP spid="14341" grpId="0"/>
      <p:bldP spid="14342" grpId="0"/>
      <p:bldP spid="1025" grpId="0"/>
      <p:bldP spid="1025" grpId="1"/>
      <p:bldP spid="14344" grpId="0"/>
      <p:bldP spid="14345" grpId="0"/>
      <p:bldP spid="1155" grpId="0" animBg="1"/>
      <p:bldP spid="1155" grpId="1" animBg="1"/>
      <p:bldP spid="1156" grpId="0"/>
      <p:bldP spid="165" grpId="0"/>
      <p:bldP spid="1157" grpId="0" animBg="1"/>
      <p:bldP spid="2" grpId="0" animBg="1"/>
      <p:bldP spid="12" grpId="0"/>
      <p:bldP spid="127" grpId="0" animBg="1"/>
      <p:bldP spid="13" grpId="0" animBg="1"/>
      <p:bldP spid="129" grpId="0"/>
      <p:bldP spid="130" grpId="0"/>
      <p:bldP spid="15" grpId="0" animBg="1"/>
      <p:bldP spid="133" grpId="0" animBg="1"/>
      <p:bldP spid="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Grubb</a:t>
            </a:r>
            <a:r>
              <a:rPr lang="cs-CZ" dirty="0" smtClean="0"/>
              <a:t> vs. CKD-EPI 2012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01174"/>
              </p:ext>
            </p:extLst>
          </p:nvPr>
        </p:nvGraphicFramePr>
        <p:xfrm>
          <a:off x="479424" y="1704978"/>
          <a:ext cx="6527866" cy="36371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41582"/>
                <a:gridCol w="1810329"/>
                <a:gridCol w="2175955"/>
              </a:tblGrid>
              <a:tr h="1070788"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Grubb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CKD-EPI</a:t>
                      </a:r>
                      <a:endParaRPr lang="cs-CZ" sz="3600" dirty="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S_cystatin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Věk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</a:tr>
              <a:tr h="855459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Pohlaví</a:t>
                      </a:r>
                      <a:endParaRPr lang="cs-CZ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848352"/>
            <a:ext cx="342900" cy="6370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848352"/>
            <a:ext cx="342900" cy="63704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3737352"/>
            <a:ext cx="342900" cy="63704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737351"/>
            <a:ext cx="342900" cy="63704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524750"/>
            <a:ext cx="342900" cy="6370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4643056"/>
            <a:ext cx="342900" cy="637041"/>
          </a:xfrm>
          <a:prstGeom prst="rect">
            <a:avLst/>
          </a:prstGeom>
        </p:spPr>
      </p:pic>
      <p:sp>
        <p:nvSpPr>
          <p:cNvPr id="19" name="Šipka doleva a nahoru 18"/>
          <p:cNvSpPr/>
          <p:nvPr/>
        </p:nvSpPr>
        <p:spPr>
          <a:xfrm rot="8596335">
            <a:off x="6830411" y="2754902"/>
            <a:ext cx="647700" cy="704824"/>
          </a:xfrm>
          <a:prstGeom prst="lef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7336367" y="2614079"/>
            <a:ext cx="1257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&lt;= 0,8 mg/l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36367" y="3231217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&gt; 0,8 mg/l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Porovnání </a:t>
            </a:r>
            <a:r>
              <a:rPr lang="cs-CZ" sz="3600" dirty="0" err="1" smtClean="0"/>
              <a:t>eGFR</a:t>
            </a:r>
            <a:r>
              <a:rPr lang="cs-CZ" sz="3600" dirty="0" smtClean="0"/>
              <a:t> </a:t>
            </a:r>
            <a:r>
              <a:rPr lang="cs-CZ" sz="3600" dirty="0" err="1" smtClean="0"/>
              <a:t>cystatin</a:t>
            </a:r>
            <a:r>
              <a:rPr lang="cs-CZ" sz="3600" dirty="0" smtClean="0"/>
              <a:t> C:</a:t>
            </a:r>
            <a:br>
              <a:rPr lang="cs-CZ" sz="3600" dirty="0" smtClean="0"/>
            </a:br>
            <a:r>
              <a:rPr lang="cs-CZ" sz="2800" dirty="0" err="1" smtClean="0"/>
              <a:t>Grubb</a:t>
            </a:r>
            <a:r>
              <a:rPr lang="cs-CZ" sz="2800" dirty="0" smtClean="0"/>
              <a:t> vs. CKD-EPI 2012</a:t>
            </a:r>
            <a:endParaRPr lang="cs-CZ" sz="2800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28650" y="1825625"/>
            <a:ext cx="7886700" cy="4351338"/>
            <a:chOff x="1054" y="1150"/>
            <a:chExt cx="3652" cy="274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54" y="1150"/>
              <a:ext cx="3652" cy="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54" y="1150"/>
              <a:ext cx="3652" cy="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20" y="1255"/>
              <a:ext cx="2137" cy="2175"/>
            </a:xfrm>
            <a:prstGeom prst="rect">
              <a:avLst/>
            </a:prstGeom>
            <a:solidFill>
              <a:srgbClr val="FFFFFF"/>
            </a:solidFill>
            <a:ln w="22225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666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1958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V="1">
              <a:off x="2250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2542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839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3131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3423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3715" y="3393"/>
              <a:ext cx="0" cy="37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574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867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159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451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748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2,0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3040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2,5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32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3,0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3624" y="347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3,5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1620" y="1301"/>
              <a:ext cx="41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1620" y="1822"/>
              <a:ext cx="41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1620" y="2342"/>
              <a:ext cx="41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1620" y="2868"/>
              <a:ext cx="41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1620" y="3388"/>
              <a:ext cx="41" cy="0"/>
            </a:xfrm>
            <a:prstGeom prst="line">
              <a:avLst/>
            </a:prstGeom>
            <a:noFill/>
            <a:ln w="22225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1360" y="3311"/>
              <a:ext cx="2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1401" y="2791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0"/>
            <p:cNvSpPr>
              <a:spLocks noChangeArrowheads="1"/>
            </p:cNvSpPr>
            <p:nvPr/>
          </p:nvSpPr>
          <p:spPr bwMode="auto">
            <a:xfrm>
              <a:off x="1401" y="2265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1"/>
            <p:cNvSpPr>
              <a:spLocks noChangeArrowheads="1"/>
            </p:cNvSpPr>
            <p:nvPr/>
          </p:nvSpPr>
          <p:spPr bwMode="auto">
            <a:xfrm>
              <a:off x="1401" y="1744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1,0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1401" y="1224"/>
              <a:ext cx="23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1,5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620" y="1255"/>
              <a:ext cx="2137" cy="2175"/>
            </a:xfrm>
            <a:prstGeom prst="rect">
              <a:avLst/>
            </a:prstGeom>
            <a:noFill/>
            <a:ln w="22225">
              <a:solidFill>
                <a:srgbClr val="66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977" y="3664"/>
              <a:ext cx="159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Průměr </a:t>
              </a:r>
              <a:r>
                <a:rPr kumimoji="0" lang="cs-CZ" altLang="cs-CZ" sz="1600" b="0" i="0" u="none" strike="noStrike" cap="none" normalizeH="0" baseline="0" dirty="0" err="1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Grubb</a:t>
              </a:r>
              <a:r>
                <a:rPr kumimoji="0" lang="cs-CZ" altLang="cs-CZ" sz="16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 a CKD-EPI 2012 (ml/s)</a:t>
              </a:r>
              <a:endPara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 rot="16200000">
              <a:off x="162" y="2269"/>
              <a:ext cx="2084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cs-CZ" altLang="cs-CZ" sz="1600" dirty="0" smtClean="0">
                  <a:solidFill>
                    <a:srgbClr val="000080"/>
                  </a:solidFill>
                </a:rPr>
                <a:t>Rozdíl </a:t>
              </a:r>
              <a:r>
                <a:rPr lang="cs-CZ" altLang="cs-CZ" sz="1600" dirty="0" err="1">
                  <a:solidFill>
                    <a:srgbClr val="000080"/>
                  </a:solidFill>
                </a:rPr>
                <a:t>Grubb</a:t>
              </a:r>
              <a:r>
                <a:rPr lang="cs-CZ" altLang="cs-CZ" sz="1600" dirty="0">
                  <a:solidFill>
                    <a:srgbClr val="000080"/>
                  </a:solidFill>
                </a:rPr>
                <a:t> </a:t>
              </a:r>
              <a:r>
                <a:rPr lang="cs-CZ" altLang="cs-CZ" sz="1600" dirty="0" smtClean="0">
                  <a:solidFill>
                    <a:srgbClr val="000080"/>
                  </a:solidFill>
                </a:rPr>
                <a:t>- </a:t>
              </a:r>
              <a:r>
                <a:rPr lang="cs-CZ" altLang="cs-CZ" sz="1600" dirty="0">
                  <a:solidFill>
                    <a:srgbClr val="000080"/>
                  </a:solidFill>
                </a:rPr>
                <a:t>CKD-EPI </a:t>
              </a:r>
              <a:r>
                <a:rPr lang="cs-CZ" altLang="cs-CZ" sz="1600" dirty="0" smtClean="0">
                  <a:solidFill>
                    <a:srgbClr val="000080"/>
                  </a:solidFill>
                </a:rPr>
                <a:t>2012 (ml/s)</a:t>
              </a:r>
              <a:endParaRPr lang="cs-CZ" altLang="cs-CZ" dirty="0"/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2026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2898" y="2393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>
              <a:off x="2748" y="242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643" y="266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2611" y="29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>
              <a:off x="2624" y="268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>
              <a:off x="1994" y="284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1844" y="295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853" y="292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Rectangle 45"/>
            <p:cNvSpPr>
              <a:spLocks noChangeArrowheads="1"/>
            </p:cNvSpPr>
            <p:nvPr/>
          </p:nvSpPr>
          <p:spPr bwMode="auto">
            <a:xfrm>
              <a:off x="2273" y="281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944" y="295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2049" y="284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>
              <a:off x="1780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1752" y="2904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661" y="263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Oval 51"/>
            <p:cNvSpPr>
              <a:spLocks noChangeArrowheads="1"/>
            </p:cNvSpPr>
            <p:nvPr/>
          </p:nvSpPr>
          <p:spPr bwMode="auto">
            <a:xfrm>
              <a:off x="1762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465" y="285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748" y="275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063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1739" y="2886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1839" y="2877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994" y="2351"/>
              <a:ext cx="41" cy="42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1725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730" y="290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291" y="286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150" y="300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1762" y="29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245" y="2863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889" y="2950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830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Rectangle 66"/>
            <p:cNvSpPr>
              <a:spLocks noChangeArrowheads="1"/>
            </p:cNvSpPr>
            <p:nvPr/>
          </p:nvSpPr>
          <p:spPr bwMode="auto">
            <a:xfrm>
              <a:off x="1976" y="295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2159" y="2822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2040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Rectangle 69"/>
            <p:cNvSpPr>
              <a:spLocks noChangeArrowheads="1"/>
            </p:cNvSpPr>
            <p:nvPr/>
          </p:nvSpPr>
          <p:spPr bwMode="auto">
            <a:xfrm>
              <a:off x="2154" y="295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auto">
            <a:xfrm>
              <a:off x="2953" y="2187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2309" y="2699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168" y="297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784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752" y="2895"/>
              <a:ext cx="42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auto">
            <a:xfrm>
              <a:off x="2296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1720" y="2904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2195" y="2863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2378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2136" y="281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835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1848" y="295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853" y="290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1771" y="29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1730" y="292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1743" y="290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1958" y="296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2086" y="285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2136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1825" y="2927"/>
              <a:ext cx="42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Oval 90"/>
            <p:cNvSpPr>
              <a:spLocks noChangeArrowheads="1"/>
            </p:cNvSpPr>
            <p:nvPr/>
          </p:nvSpPr>
          <p:spPr bwMode="auto">
            <a:xfrm>
              <a:off x="1944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>
              <a:off x="1730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Rectangle 92"/>
            <p:cNvSpPr>
              <a:spLocks noChangeArrowheads="1"/>
            </p:cNvSpPr>
            <p:nvPr/>
          </p:nvSpPr>
          <p:spPr bwMode="auto">
            <a:xfrm>
              <a:off x="2277" y="2731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Oval 93"/>
            <p:cNvSpPr>
              <a:spLocks noChangeArrowheads="1"/>
            </p:cNvSpPr>
            <p:nvPr/>
          </p:nvSpPr>
          <p:spPr bwMode="auto">
            <a:xfrm>
              <a:off x="2396" y="2749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2474" y="269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1825" y="2918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2259" y="2740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Oval 97"/>
            <p:cNvSpPr>
              <a:spLocks noChangeArrowheads="1"/>
            </p:cNvSpPr>
            <p:nvPr/>
          </p:nvSpPr>
          <p:spPr bwMode="auto">
            <a:xfrm>
              <a:off x="2090" y="2877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1930" y="2950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Oval 99"/>
            <p:cNvSpPr>
              <a:spLocks noChangeArrowheads="1"/>
            </p:cNvSpPr>
            <p:nvPr/>
          </p:nvSpPr>
          <p:spPr bwMode="auto">
            <a:xfrm>
              <a:off x="2013" y="2886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1994" y="2863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2131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2360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2524" y="270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Rectangle 104"/>
            <p:cNvSpPr>
              <a:spLocks noChangeArrowheads="1"/>
            </p:cNvSpPr>
            <p:nvPr/>
          </p:nvSpPr>
          <p:spPr bwMode="auto">
            <a:xfrm>
              <a:off x="1835" y="292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Rectangle 105"/>
            <p:cNvSpPr>
              <a:spLocks noChangeArrowheads="1"/>
            </p:cNvSpPr>
            <p:nvPr/>
          </p:nvSpPr>
          <p:spPr bwMode="auto">
            <a:xfrm>
              <a:off x="2177" y="286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Rectangle 106"/>
            <p:cNvSpPr>
              <a:spLocks noChangeArrowheads="1"/>
            </p:cNvSpPr>
            <p:nvPr/>
          </p:nvSpPr>
          <p:spPr bwMode="auto">
            <a:xfrm>
              <a:off x="2013" y="300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Oval 107"/>
            <p:cNvSpPr>
              <a:spLocks noChangeArrowheads="1"/>
            </p:cNvSpPr>
            <p:nvPr/>
          </p:nvSpPr>
          <p:spPr bwMode="auto">
            <a:xfrm>
              <a:off x="2282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auto">
            <a:xfrm>
              <a:off x="2095" y="2877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Oval 109"/>
            <p:cNvSpPr>
              <a:spLocks noChangeArrowheads="1"/>
            </p:cNvSpPr>
            <p:nvPr/>
          </p:nvSpPr>
          <p:spPr bwMode="auto">
            <a:xfrm>
              <a:off x="2182" y="28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2643" y="279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2223" y="282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1853" y="292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Rectangle 113"/>
            <p:cNvSpPr>
              <a:spLocks noChangeArrowheads="1"/>
            </p:cNvSpPr>
            <p:nvPr/>
          </p:nvSpPr>
          <p:spPr bwMode="auto">
            <a:xfrm>
              <a:off x="1944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Rectangle 114"/>
            <p:cNvSpPr>
              <a:spLocks noChangeArrowheads="1"/>
            </p:cNvSpPr>
            <p:nvPr/>
          </p:nvSpPr>
          <p:spPr bwMode="auto">
            <a:xfrm>
              <a:off x="2350" y="2708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2145" y="284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2090" y="2877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Oval 117"/>
            <p:cNvSpPr>
              <a:spLocks noChangeArrowheads="1"/>
            </p:cNvSpPr>
            <p:nvPr/>
          </p:nvSpPr>
          <p:spPr bwMode="auto">
            <a:xfrm>
              <a:off x="2177" y="28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Oval 118"/>
            <p:cNvSpPr>
              <a:spLocks noChangeArrowheads="1"/>
            </p:cNvSpPr>
            <p:nvPr/>
          </p:nvSpPr>
          <p:spPr bwMode="auto">
            <a:xfrm>
              <a:off x="3400" y="1278"/>
              <a:ext cx="42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2122" y="2831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2332" y="2699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Rectangle 121"/>
            <p:cNvSpPr>
              <a:spLocks noChangeArrowheads="1"/>
            </p:cNvSpPr>
            <p:nvPr/>
          </p:nvSpPr>
          <p:spPr bwMode="auto">
            <a:xfrm>
              <a:off x="2054" y="3023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Oval 122"/>
            <p:cNvSpPr>
              <a:spLocks noChangeArrowheads="1"/>
            </p:cNvSpPr>
            <p:nvPr/>
          </p:nvSpPr>
          <p:spPr bwMode="auto">
            <a:xfrm>
              <a:off x="1803" y="2918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Oval 123"/>
            <p:cNvSpPr>
              <a:spLocks noChangeArrowheads="1"/>
            </p:cNvSpPr>
            <p:nvPr/>
          </p:nvSpPr>
          <p:spPr bwMode="auto">
            <a:xfrm>
              <a:off x="1981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2323" y="282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2319" y="28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Rectangle 126"/>
            <p:cNvSpPr>
              <a:spLocks noChangeArrowheads="1"/>
            </p:cNvSpPr>
            <p:nvPr/>
          </p:nvSpPr>
          <p:spPr bwMode="auto">
            <a:xfrm>
              <a:off x="2451" y="2740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Rectangle 127"/>
            <p:cNvSpPr>
              <a:spLocks noChangeArrowheads="1"/>
            </p:cNvSpPr>
            <p:nvPr/>
          </p:nvSpPr>
          <p:spPr bwMode="auto">
            <a:xfrm>
              <a:off x="2309" y="284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1944" y="2936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2145" y="2991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Oval 130"/>
            <p:cNvSpPr>
              <a:spLocks noChangeArrowheads="1"/>
            </p:cNvSpPr>
            <p:nvPr/>
          </p:nvSpPr>
          <p:spPr bwMode="auto">
            <a:xfrm>
              <a:off x="1862" y="2918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Oval 131"/>
            <p:cNvSpPr>
              <a:spLocks noChangeArrowheads="1"/>
            </p:cNvSpPr>
            <p:nvPr/>
          </p:nvSpPr>
          <p:spPr bwMode="auto">
            <a:xfrm>
              <a:off x="2040" y="2936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Oval 132"/>
            <p:cNvSpPr>
              <a:spLocks noChangeArrowheads="1"/>
            </p:cNvSpPr>
            <p:nvPr/>
          </p:nvSpPr>
          <p:spPr bwMode="auto">
            <a:xfrm>
              <a:off x="2159" y="2863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Rectangle 133"/>
            <p:cNvSpPr>
              <a:spLocks noChangeArrowheads="1"/>
            </p:cNvSpPr>
            <p:nvPr/>
          </p:nvSpPr>
          <p:spPr bwMode="auto">
            <a:xfrm>
              <a:off x="2072" y="29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Oval 134"/>
            <p:cNvSpPr>
              <a:spLocks noChangeArrowheads="1"/>
            </p:cNvSpPr>
            <p:nvPr/>
          </p:nvSpPr>
          <p:spPr bwMode="auto">
            <a:xfrm>
              <a:off x="2250" y="2904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Rectangle 135"/>
            <p:cNvSpPr>
              <a:spLocks noChangeArrowheads="1"/>
            </p:cNvSpPr>
            <p:nvPr/>
          </p:nvSpPr>
          <p:spPr bwMode="auto">
            <a:xfrm>
              <a:off x="2035" y="3009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Rectangle 136"/>
            <p:cNvSpPr>
              <a:spLocks noChangeArrowheads="1"/>
            </p:cNvSpPr>
            <p:nvPr/>
          </p:nvSpPr>
          <p:spPr bwMode="auto">
            <a:xfrm>
              <a:off x="2332" y="275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Rectangle 137"/>
            <p:cNvSpPr>
              <a:spLocks noChangeArrowheads="1"/>
            </p:cNvSpPr>
            <p:nvPr/>
          </p:nvSpPr>
          <p:spPr bwMode="auto">
            <a:xfrm>
              <a:off x="2264" y="2822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Oval 138"/>
            <p:cNvSpPr>
              <a:spLocks noChangeArrowheads="1"/>
            </p:cNvSpPr>
            <p:nvPr/>
          </p:nvSpPr>
          <p:spPr bwMode="auto">
            <a:xfrm>
              <a:off x="2109" y="2831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Rectangle 139"/>
            <p:cNvSpPr>
              <a:spLocks noChangeArrowheads="1"/>
            </p:cNvSpPr>
            <p:nvPr/>
          </p:nvSpPr>
          <p:spPr bwMode="auto">
            <a:xfrm>
              <a:off x="1835" y="290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Rectangle 140"/>
            <p:cNvSpPr>
              <a:spLocks noChangeArrowheads="1"/>
            </p:cNvSpPr>
            <p:nvPr/>
          </p:nvSpPr>
          <p:spPr bwMode="auto">
            <a:xfrm>
              <a:off x="1711" y="2895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Rectangle 141"/>
            <p:cNvSpPr>
              <a:spLocks noChangeArrowheads="1"/>
            </p:cNvSpPr>
            <p:nvPr/>
          </p:nvSpPr>
          <p:spPr bwMode="auto">
            <a:xfrm>
              <a:off x="1752" y="2918"/>
              <a:ext cx="42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Rectangle 142"/>
            <p:cNvSpPr>
              <a:spLocks noChangeArrowheads="1"/>
            </p:cNvSpPr>
            <p:nvPr/>
          </p:nvSpPr>
          <p:spPr bwMode="auto">
            <a:xfrm>
              <a:off x="1921" y="2918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Oval 143"/>
            <p:cNvSpPr>
              <a:spLocks noChangeArrowheads="1"/>
            </p:cNvSpPr>
            <p:nvPr/>
          </p:nvSpPr>
          <p:spPr bwMode="auto">
            <a:xfrm>
              <a:off x="1816" y="289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Oval 144"/>
            <p:cNvSpPr>
              <a:spLocks noChangeArrowheads="1"/>
            </p:cNvSpPr>
            <p:nvPr/>
          </p:nvSpPr>
          <p:spPr bwMode="auto">
            <a:xfrm>
              <a:off x="1707" y="2886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1670" y="2868"/>
              <a:ext cx="1858" cy="0"/>
            </a:xfrm>
            <a:prstGeom prst="line">
              <a:avLst/>
            </a:prstGeom>
            <a:noFill/>
            <a:ln w="7938">
              <a:solidFill>
                <a:srgbClr val="FF67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1670" y="2859"/>
              <a:ext cx="2041" cy="0"/>
            </a:xfrm>
            <a:prstGeom prst="line">
              <a:avLst/>
            </a:prstGeom>
            <a:noFill/>
            <a:ln w="22225">
              <a:solidFill>
                <a:srgbClr val="3333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Rectangle 147"/>
            <p:cNvSpPr>
              <a:spLocks noChangeArrowheads="1"/>
            </p:cNvSpPr>
            <p:nvPr/>
          </p:nvSpPr>
          <p:spPr bwMode="auto">
            <a:xfrm>
              <a:off x="3391" y="2699"/>
              <a:ext cx="374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Mean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148"/>
            <p:cNvSpPr>
              <a:spLocks noChangeArrowheads="1"/>
            </p:cNvSpPr>
            <p:nvPr/>
          </p:nvSpPr>
          <p:spPr bwMode="auto">
            <a:xfrm>
              <a:off x="3451" y="2887"/>
              <a:ext cx="3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0,01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>
              <a:off x="1670" y="3247"/>
              <a:ext cx="204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Rectangle 150"/>
            <p:cNvSpPr>
              <a:spLocks noChangeArrowheads="1"/>
            </p:cNvSpPr>
            <p:nvPr/>
          </p:nvSpPr>
          <p:spPr bwMode="auto">
            <a:xfrm>
              <a:off x="3195" y="3088"/>
              <a:ext cx="562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-1.96 SD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410" y="3266"/>
              <a:ext cx="34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-0,37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152"/>
            <p:cNvSpPr>
              <a:spLocks noChangeShapeType="1"/>
            </p:cNvSpPr>
            <p:nvPr/>
          </p:nvSpPr>
          <p:spPr bwMode="auto">
            <a:xfrm>
              <a:off x="1670" y="2475"/>
              <a:ext cx="204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6" name="Rectangle 153"/>
            <p:cNvSpPr>
              <a:spLocks noChangeArrowheads="1"/>
            </p:cNvSpPr>
            <p:nvPr/>
          </p:nvSpPr>
          <p:spPr bwMode="auto">
            <a:xfrm>
              <a:off x="3163" y="2316"/>
              <a:ext cx="59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+1.96 SD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154"/>
            <p:cNvSpPr>
              <a:spLocks noChangeArrowheads="1"/>
            </p:cNvSpPr>
            <p:nvPr/>
          </p:nvSpPr>
          <p:spPr bwMode="auto">
            <a:xfrm>
              <a:off x="3451" y="2494"/>
              <a:ext cx="30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0,38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55"/>
            <p:cNvSpPr>
              <a:spLocks noChangeArrowheads="1"/>
            </p:cNvSpPr>
            <p:nvPr/>
          </p:nvSpPr>
          <p:spPr bwMode="auto">
            <a:xfrm>
              <a:off x="3880" y="2082"/>
              <a:ext cx="611" cy="525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66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9" name="Rectangle 156"/>
            <p:cNvSpPr>
              <a:spLocks noChangeArrowheads="1"/>
            </p:cNvSpPr>
            <p:nvPr/>
          </p:nvSpPr>
          <p:spPr bwMode="auto">
            <a:xfrm>
              <a:off x="3935" y="2119"/>
              <a:ext cx="46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pohlavi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157"/>
            <p:cNvSpPr>
              <a:spLocks noChangeArrowheads="1"/>
            </p:cNvSpPr>
            <p:nvPr/>
          </p:nvSpPr>
          <p:spPr bwMode="auto">
            <a:xfrm>
              <a:off x="3944" y="2324"/>
              <a:ext cx="41" cy="41"/>
            </a:xfrm>
            <a:prstGeom prst="rect">
              <a:avLst/>
            </a:prstGeom>
            <a:solidFill>
              <a:srgbClr val="0000FF"/>
            </a:solidFill>
            <a:ln w="7938">
              <a:solidFill>
                <a:srgbClr val="000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1" name="Rectangle 158"/>
            <p:cNvSpPr>
              <a:spLocks noChangeArrowheads="1"/>
            </p:cNvSpPr>
            <p:nvPr/>
          </p:nvSpPr>
          <p:spPr bwMode="auto">
            <a:xfrm>
              <a:off x="4049" y="2270"/>
              <a:ext cx="16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Oval 159"/>
            <p:cNvSpPr>
              <a:spLocks noChangeArrowheads="1"/>
            </p:cNvSpPr>
            <p:nvPr/>
          </p:nvSpPr>
          <p:spPr bwMode="auto">
            <a:xfrm>
              <a:off x="3944" y="2475"/>
              <a:ext cx="41" cy="41"/>
            </a:xfrm>
            <a:prstGeom prst="ellipse">
              <a:avLst/>
            </a:prstGeom>
            <a:solidFill>
              <a:srgbClr val="FFFFFF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Rectangle 160"/>
            <p:cNvSpPr>
              <a:spLocks noChangeArrowheads="1"/>
            </p:cNvSpPr>
            <p:nvPr/>
          </p:nvSpPr>
          <p:spPr bwMode="auto">
            <a:xfrm>
              <a:off x="4049" y="2421"/>
              <a:ext cx="11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cs-CZ" sz="1600" b="0" i="0" u="none" strike="noStrike" cap="none" normalizeH="0" baseline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ž</a:t>
              </a:r>
              <a:endPara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64" name="Obdélník 163"/>
          <p:cNvSpPr/>
          <p:nvPr/>
        </p:nvSpPr>
        <p:spPr>
          <a:xfrm>
            <a:off x="4685674" y="3419691"/>
            <a:ext cx="175931" cy="165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6" name="Zaoblený obdélníkový bublinový popisek 165"/>
          <p:cNvSpPr/>
          <p:nvPr/>
        </p:nvSpPr>
        <p:spPr>
          <a:xfrm>
            <a:off x="2189332" y="1698626"/>
            <a:ext cx="2294126" cy="1618760"/>
          </a:xfrm>
          <a:prstGeom prst="wedgeRoundRectCallout">
            <a:avLst>
              <a:gd name="adj1" fmla="val 57088"/>
              <a:gd name="adj2" fmla="val 6249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dirty="0" smtClean="0"/>
              <a:t>Věk: 39</a:t>
            </a:r>
            <a:endParaRPr lang="cs-CZ" dirty="0"/>
          </a:p>
          <a:p>
            <a:r>
              <a:rPr lang="cs-CZ" dirty="0" smtClean="0"/>
              <a:t>Pohlaví: </a:t>
            </a:r>
            <a:r>
              <a:rPr lang="cs-CZ" dirty="0"/>
              <a:t>ž</a:t>
            </a:r>
          </a:p>
          <a:p>
            <a:r>
              <a:rPr lang="cs-CZ" dirty="0" err="1" smtClean="0"/>
              <a:t>Grubb</a:t>
            </a:r>
            <a:r>
              <a:rPr lang="cs-CZ" dirty="0" smtClean="0"/>
              <a:t>: 2,55 ml/s</a:t>
            </a:r>
            <a:endParaRPr lang="cs-CZ" dirty="0"/>
          </a:p>
          <a:p>
            <a:r>
              <a:rPr lang="cs-CZ" dirty="0" smtClean="0"/>
              <a:t>CKD-EPI: 1,92 ml/s</a:t>
            </a:r>
            <a:endParaRPr lang="cs-CZ" dirty="0"/>
          </a:p>
          <a:p>
            <a:r>
              <a:rPr lang="cs-CZ" dirty="0" err="1" smtClean="0"/>
              <a:t>S_cystatin</a:t>
            </a:r>
            <a:r>
              <a:rPr lang="cs-CZ" dirty="0" smtClean="0"/>
              <a:t>: 0,68 mg/l</a:t>
            </a:r>
            <a:endParaRPr lang="cs-CZ" dirty="0"/>
          </a:p>
        </p:txBody>
      </p:sp>
      <p:pic>
        <p:nvPicPr>
          <p:cNvPr id="4258" name="Picture 162" descr="File:Shoshanna Lonstein Grus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5510" r="12401" b="40585"/>
          <a:stretch/>
        </p:blipFill>
        <p:spPr bwMode="auto">
          <a:xfrm>
            <a:off x="4261368" y="1634599"/>
            <a:ext cx="990891" cy="117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Kombinovaná rovnice CKD-</a:t>
            </a:r>
            <a:r>
              <a:rPr lang="cs-CZ" sz="4000" dirty="0" err="1" smtClean="0"/>
              <a:t>EPI</a:t>
            </a:r>
            <a:r>
              <a:rPr lang="cs-CZ" sz="4000" baseline="-25000" dirty="0" err="1" smtClean="0"/>
              <a:t>krea</a:t>
            </a:r>
            <a:r>
              <a:rPr lang="cs-CZ" sz="4000" baseline="-25000" dirty="0" smtClean="0"/>
              <a:t>-</a:t>
            </a:r>
            <a:r>
              <a:rPr lang="cs-CZ" sz="4000" baseline="-25000" dirty="0" err="1" smtClean="0"/>
              <a:t>cys</a:t>
            </a:r>
            <a:endParaRPr lang="cs-CZ" sz="4000" baseline="-25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Stejné principy jako jednotlivé rovnice pro kreatinin a </a:t>
            </a:r>
            <a:r>
              <a:rPr lang="cs-CZ" dirty="0" err="1" smtClean="0"/>
              <a:t>cystatin</a:t>
            </a:r>
            <a:r>
              <a:rPr lang="cs-CZ" dirty="0" smtClean="0"/>
              <a:t> C</a:t>
            </a:r>
          </a:p>
          <a:p>
            <a:pPr lvl="1"/>
            <a:r>
              <a:rPr lang="cs-CZ" dirty="0"/>
              <a:t>j</a:t>
            </a:r>
            <a:r>
              <a:rPr lang="cs-CZ" dirty="0" smtClean="0"/>
              <a:t>iné exponenty</a:t>
            </a:r>
          </a:p>
          <a:p>
            <a:r>
              <a:rPr lang="cs-CZ" dirty="0" smtClean="0"/>
              <a:t>Lepší preciznost i </a:t>
            </a:r>
            <a:r>
              <a:rPr lang="cs-CZ" dirty="0" err="1" smtClean="0"/>
              <a:t>bias</a:t>
            </a:r>
            <a:r>
              <a:rPr lang="cs-CZ" dirty="0" smtClean="0"/>
              <a:t> než jednotlivé rovnice</a:t>
            </a:r>
          </a:p>
          <a:p>
            <a:r>
              <a:rPr lang="cs-CZ" dirty="0" smtClean="0"/>
              <a:t>Vhodná pro konfirmaci diagnózy CKD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5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Kompenzace na </a:t>
            </a:r>
            <a:r>
              <a:rPr lang="cs-CZ" dirty="0" err="1" smtClean="0"/>
              <a:t>Jaffé</a:t>
            </a:r>
            <a:r>
              <a:rPr lang="cs-CZ" dirty="0" smtClean="0"/>
              <a:t> pozitivní </a:t>
            </a:r>
            <a:r>
              <a:rPr lang="cs-CZ" dirty="0" err="1" smtClean="0"/>
              <a:t>chrmogeny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Metoda stanovení kreatininu je nespecifická</a:t>
            </a:r>
          </a:p>
          <a:p>
            <a:pPr lvl="1"/>
            <a:r>
              <a:rPr lang="cs-CZ" dirty="0" smtClean="0"/>
              <a:t>Měříme i jiné látky (nejen kreatinin)</a:t>
            </a:r>
          </a:p>
          <a:p>
            <a:r>
              <a:rPr lang="cs-CZ" dirty="0" smtClean="0"/>
              <a:t>Nově je tato nespecifičnost matematicky kompenzována</a:t>
            </a:r>
          </a:p>
          <a:p>
            <a:pPr lvl="1"/>
            <a:r>
              <a:rPr lang="cs-CZ" dirty="0" smtClean="0"/>
              <a:t>Vydávané hodnoty kreatininu jsou nižší</a:t>
            </a:r>
          </a:p>
          <a:p>
            <a:pPr lvl="1"/>
            <a:r>
              <a:rPr lang="cs-CZ" dirty="0" smtClean="0"/>
              <a:t>Odhadnutá glomerulární filtrace z kreatininu je vyšší</a:t>
            </a:r>
          </a:p>
          <a:p>
            <a:pPr lvl="1"/>
            <a:r>
              <a:rPr lang="cs-CZ" b="1" dirty="0" smtClean="0"/>
              <a:t>Výsledky více odpovídají realitě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856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Souhrn odhadu glomerulární filtrace</a:t>
            </a:r>
            <a:endParaRPr lang="cs-CZ" sz="40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Vydáváme jako:</a:t>
            </a:r>
          </a:p>
          <a:p>
            <a:pPr lvl="1"/>
            <a:r>
              <a:rPr lang="cs-CZ" dirty="0" err="1" smtClean="0"/>
              <a:t>eGFR</a:t>
            </a:r>
            <a:r>
              <a:rPr lang="cs-CZ" baseline="-25000" dirty="0" err="1" smtClean="0"/>
              <a:t>krea</a:t>
            </a:r>
            <a:r>
              <a:rPr lang="cs-CZ" dirty="0" smtClean="0"/>
              <a:t> = CKD-EPI</a:t>
            </a:r>
          </a:p>
          <a:p>
            <a:pPr lvl="1"/>
            <a:r>
              <a:rPr lang="cs-CZ" dirty="0" err="1" smtClean="0"/>
              <a:t>eGFR</a:t>
            </a:r>
            <a:r>
              <a:rPr lang="cs-CZ" baseline="-25000" dirty="0" err="1" smtClean="0"/>
              <a:t>cystatin</a:t>
            </a:r>
            <a:endParaRPr lang="cs-CZ" baseline="-25000" dirty="0" smtClean="0"/>
          </a:p>
          <a:p>
            <a:r>
              <a:rPr lang="cs-CZ" dirty="0" smtClean="0"/>
              <a:t>CKD-EPI více odpovídá realitě (oproti MDRD)</a:t>
            </a:r>
          </a:p>
          <a:p>
            <a:pPr lvl="1"/>
            <a:r>
              <a:rPr lang="cs-CZ" dirty="0" smtClean="0"/>
              <a:t>Zrušíme MDRD?</a:t>
            </a:r>
          </a:p>
          <a:p>
            <a:r>
              <a:rPr lang="cs-CZ" dirty="0" smtClean="0"/>
              <a:t>Hodnoty sérového kreatininu jsou nižší, </a:t>
            </a:r>
            <a:r>
              <a:rPr lang="cs-CZ" dirty="0" err="1" smtClean="0"/>
              <a:t>eGFR</a:t>
            </a:r>
            <a:r>
              <a:rPr lang="cs-CZ" baseline="-25000" dirty="0" err="1" smtClean="0"/>
              <a:t>krea</a:t>
            </a:r>
            <a:r>
              <a:rPr lang="cs-CZ" baseline="-25000" dirty="0" smtClean="0"/>
              <a:t> </a:t>
            </a:r>
            <a:r>
              <a:rPr lang="cs-CZ" dirty="0" smtClean="0"/>
              <a:t>vyšší</a:t>
            </a:r>
          </a:p>
          <a:p>
            <a:pPr lvl="1"/>
            <a:r>
              <a:rPr lang="cs-CZ" dirty="0" smtClean="0"/>
              <a:t>Více odpovídá realitě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96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8650" y="11310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cs-CZ" smtClean="0"/>
              <a:t>Dynamika uvolňování kardiomarkerů</a:t>
            </a:r>
            <a:endParaRPr lang="cs-CZ" dirty="0"/>
          </a:p>
        </p:txBody>
      </p:sp>
      <p:graphicFrame>
        <p:nvGraphicFramePr>
          <p:cNvPr id="11" name="Diagram 10"/>
          <p:cNvGraphicFramePr/>
          <p:nvPr>
            <p:custDataLst>
              <p:tags r:id="rId3"/>
            </p:custDataLst>
            <p:extLst/>
          </p:nvPr>
        </p:nvGraphicFramePr>
        <p:xfrm>
          <a:off x="604028" y="1843843"/>
          <a:ext cx="834482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ovéPole 11"/>
          <p:cNvSpPr txBox="1"/>
          <p:nvPr>
            <p:custDataLst>
              <p:tags r:id="rId4"/>
            </p:custDataLst>
          </p:nvPr>
        </p:nvSpPr>
        <p:spPr>
          <a:xfrm>
            <a:off x="1536856" y="3720211"/>
            <a:ext cx="42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15</a:t>
            </a:r>
            <a:endParaRPr lang="cs-CZ" sz="1600" dirty="0"/>
          </a:p>
        </p:txBody>
      </p:sp>
      <p:sp>
        <p:nvSpPr>
          <p:cNvPr id="13" name="TextovéPole 12"/>
          <p:cNvSpPr txBox="1"/>
          <p:nvPr>
            <p:custDataLst>
              <p:tags r:id="rId5"/>
            </p:custDataLst>
          </p:nvPr>
        </p:nvSpPr>
        <p:spPr>
          <a:xfrm>
            <a:off x="3568969" y="3720211"/>
            <a:ext cx="42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30</a:t>
            </a:r>
            <a:endParaRPr lang="cs-CZ" sz="1600" dirty="0"/>
          </a:p>
        </p:txBody>
      </p:sp>
      <p:sp>
        <p:nvSpPr>
          <p:cNvPr id="14" name="TextovéPole 13"/>
          <p:cNvSpPr txBox="1"/>
          <p:nvPr>
            <p:custDataLst>
              <p:tags r:id="rId6"/>
            </p:custDataLst>
          </p:nvPr>
        </p:nvSpPr>
        <p:spPr>
          <a:xfrm>
            <a:off x="5325086" y="3723196"/>
            <a:ext cx="42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6</a:t>
            </a:r>
            <a:r>
              <a:rPr lang="cs-CZ" sz="1600" dirty="0"/>
              <a:t>0</a:t>
            </a:r>
            <a:endParaRPr lang="cs-CZ" sz="1600" dirty="0"/>
          </a:p>
        </p:txBody>
      </p:sp>
      <p:sp>
        <p:nvSpPr>
          <p:cNvPr id="15" name="TextovéPole 14"/>
          <p:cNvSpPr txBox="1"/>
          <p:nvPr>
            <p:custDataLst>
              <p:tags r:id="rId7"/>
            </p:custDataLst>
          </p:nvPr>
        </p:nvSpPr>
        <p:spPr>
          <a:xfrm>
            <a:off x="7081203" y="3720211"/>
            <a:ext cx="42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90</a:t>
            </a:r>
            <a:endParaRPr lang="cs-CZ" sz="1600" dirty="0"/>
          </a:p>
        </p:txBody>
      </p:sp>
      <p:sp>
        <p:nvSpPr>
          <p:cNvPr id="16" name="TextovéPole 15"/>
          <p:cNvSpPr txBox="1"/>
          <p:nvPr>
            <p:custDataLst>
              <p:tags r:id="rId8"/>
            </p:custDataLst>
          </p:nvPr>
        </p:nvSpPr>
        <p:spPr>
          <a:xfrm>
            <a:off x="7800777" y="3756964"/>
            <a:ext cx="7623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minut</a:t>
            </a:r>
            <a:endParaRPr lang="cs-CZ" sz="1350" dirty="0"/>
          </a:p>
        </p:txBody>
      </p:sp>
      <p:sp>
        <p:nvSpPr>
          <p:cNvPr id="17" name="TextovéPole 16"/>
          <p:cNvSpPr txBox="1"/>
          <p:nvPr>
            <p:custDataLst>
              <p:tags r:id="rId9"/>
            </p:custDataLst>
          </p:nvPr>
        </p:nvSpPr>
        <p:spPr>
          <a:xfrm>
            <a:off x="5887433" y="6354117"/>
            <a:ext cx="31486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Liebetrau</a:t>
            </a:r>
            <a:r>
              <a:rPr lang="cs-CZ" sz="1050" dirty="0"/>
              <a:t> (</a:t>
            </a:r>
            <a:r>
              <a:rPr lang="cs-CZ" sz="1050" dirty="0"/>
              <a:t>2012). </a:t>
            </a:r>
            <a:r>
              <a:rPr lang="cs-CZ" sz="1050" i="1" dirty="0" err="1"/>
              <a:t>Clinical</a:t>
            </a:r>
            <a:r>
              <a:rPr lang="cs-CZ" sz="1050" i="1" dirty="0"/>
              <a:t> </a:t>
            </a:r>
            <a:r>
              <a:rPr lang="cs-CZ" sz="1050" i="1" dirty="0" err="1"/>
              <a:t>Chemistry</a:t>
            </a:r>
            <a:r>
              <a:rPr lang="cs-CZ" sz="1050" dirty="0"/>
              <a:t>, </a:t>
            </a:r>
            <a:r>
              <a:rPr lang="cs-CZ" sz="1050" i="1" dirty="0"/>
              <a:t>58</a:t>
            </a:r>
            <a:r>
              <a:rPr lang="cs-CZ" sz="1050" dirty="0"/>
              <a:t>(6), </a:t>
            </a:r>
            <a:r>
              <a:rPr lang="cs-CZ" sz="1050" dirty="0"/>
              <a:t>1049–1054</a:t>
            </a:r>
            <a:endParaRPr lang="cs-CZ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Rozdíly hypersenzitivní vs. „konvenční“</a:t>
            </a:r>
            <a:br>
              <a:rPr lang="cs-CZ" sz="3600" dirty="0" smtClean="0"/>
            </a:br>
            <a:r>
              <a:rPr lang="cs-CZ" sz="2400" dirty="0" smtClean="0"/>
              <a:t>(FN Plzeň)</a:t>
            </a:r>
            <a:endParaRPr lang="cs-CZ" sz="2400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371531"/>
              </p:ext>
            </p:extLst>
          </p:nvPr>
        </p:nvGraphicFramePr>
        <p:xfrm>
          <a:off x="628650" y="1825625"/>
          <a:ext cx="7886700" cy="3017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„konvenční“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Hs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Kardiální troponin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cTnI</a:t>
                      </a:r>
                      <a:endParaRPr lang="cs-CZ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cTnT</a:t>
                      </a:r>
                      <a:endParaRPr lang="cs-CZ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Kolik</a:t>
                      </a:r>
                      <a:r>
                        <a:rPr lang="cs-CZ" sz="2400" baseline="0" dirty="0" smtClean="0"/>
                        <a:t> % zdravých naměří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25 %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65 %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Preciznost</a:t>
                      </a:r>
                      <a:br>
                        <a:rPr lang="cs-CZ" sz="2400" dirty="0" smtClean="0"/>
                      </a:br>
                      <a:r>
                        <a:rPr lang="cs-CZ" sz="2400" dirty="0" smtClean="0"/>
                        <a:t>na </a:t>
                      </a:r>
                      <a:r>
                        <a:rPr lang="cs-CZ" sz="2400" dirty="0" err="1" smtClean="0"/>
                        <a:t>cut-off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10-20 %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&lt; 10 %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Cut-off</a:t>
                      </a:r>
                      <a:r>
                        <a:rPr lang="cs-CZ" sz="2400" dirty="0" smtClean="0"/>
                        <a:t> pro AIM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32 </a:t>
                      </a:r>
                      <a:r>
                        <a:rPr lang="cs-CZ" sz="2400" dirty="0" err="1" smtClean="0"/>
                        <a:t>ng</a:t>
                      </a:r>
                      <a:r>
                        <a:rPr lang="cs-CZ" sz="2400" dirty="0" smtClean="0"/>
                        <a:t>/l (0,032 µg/l)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 </a:t>
                      </a:r>
                      <a:r>
                        <a:rPr lang="cs-CZ" sz="2400" dirty="0" err="1" smtClean="0"/>
                        <a:t>ng</a:t>
                      </a:r>
                      <a:r>
                        <a:rPr lang="cs-CZ" sz="2400" dirty="0" smtClean="0"/>
                        <a:t>/l (0,014 µg/l)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Šipka dolů 9"/>
          <p:cNvSpPr/>
          <p:nvPr/>
        </p:nvSpPr>
        <p:spPr>
          <a:xfrm>
            <a:off x="4322233" y="5139267"/>
            <a:ext cx="499533" cy="457200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47354" y="6094400"/>
            <a:ext cx="432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Analyticky </a:t>
            </a:r>
            <a:r>
              <a:rPr lang="cs-CZ" b="1" dirty="0" smtClean="0"/>
              <a:t>citlivější</a:t>
            </a:r>
            <a:r>
              <a:rPr lang="cs-CZ" dirty="0" smtClean="0"/>
              <a:t> (změří nižší koncentrace)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65134" y="6094400"/>
            <a:ext cx="427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Analyticky </a:t>
            </a:r>
            <a:r>
              <a:rPr lang="cs-CZ" b="1" dirty="0" smtClean="0"/>
              <a:t>preciznější</a:t>
            </a:r>
            <a:r>
              <a:rPr lang="cs-CZ" dirty="0" smtClean="0"/>
              <a:t> (menší chyba měření)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23" y="4964293"/>
            <a:ext cx="1012371" cy="10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8" t="25614" r="14911"/>
          <a:stretch/>
        </p:blipFill>
        <p:spPr>
          <a:xfrm>
            <a:off x="7358744" y="2574321"/>
            <a:ext cx="1650126" cy="11086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přinášejí </a:t>
            </a:r>
            <a:r>
              <a:rPr lang="cs-CZ" dirty="0" err="1" smtClean="0"/>
              <a:t>hs</a:t>
            </a:r>
            <a:r>
              <a:rPr lang="cs-CZ" dirty="0" smtClean="0"/>
              <a:t> troponiny?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Vzestup při AIM zachytíme dříve</a:t>
            </a:r>
          </a:p>
          <a:p>
            <a:pPr lvl="1"/>
            <a:r>
              <a:rPr lang="cs-CZ" b="1" dirty="0" smtClean="0"/>
              <a:t>Časná diagnostika</a:t>
            </a:r>
          </a:p>
          <a:p>
            <a:r>
              <a:rPr lang="cs-CZ" dirty="0" smtClean="0"/>
              <a:t>Neměřitelná hodnota při přijetí = minimální pravděpodobnost, že má AIM</a:t>
            </a:r>
          </a:p>
          <a:p>
            <a:pPr lvl="1"/>
            <a:r>
              <a:rPr lang="cs-CZ" dirty="0" smtClean="0"/>
              <a:t>Vysoká </a:t>
            </a:r>
            <a:r>
              <a:rPr lang="cs-CZ" b="1" dirty="0" smtClean="0"/>
              <a:t>negativní prediktivní hodnota</a:t>
            </a:r>
          </a:p>
          <a:p>
            <a:r>
              <a:rPr lang="cs-CZ" dirty="0" smtClean="0"/>
              <a:t>Větší spolehlivost měření</a:t>
            </a:r>
          </a:p>
          <a:p>
            <a:pPr lvl="1"/>
            <a:r>
              <a:rPr lang="cs-CZ" dirty="0" smtClean="0"/>
              <a:t>Lepší </a:t>
            </a:r>
            <a:r>
              <a:rPr lang="cs-CZ" b="1" dirty="0" smtClean="0"/>
              <a:t>identifikace změn koncentrací</a:t>
            </a:r>
          </a:p>
          <a:p>
            <a:r>
              <a:rPr lang="cs-CZ" dirty="0" smtClean="0"/>
              <a:t>Využití mimo diagnostiku AIM</a:t>
            </a:r>
          </a:p>
          <a:p>
            <a:pPr lvl="1"/>
            <a:r>
              <a:rPr lang="cs-CZ" dirty="0" err="1" smtClean="0"/>
              <a:t>Kardiotoxicita</a:t>
            </a:r>
            <a:r>
              <a:rPr lang="cs-CZ" dirty="0" smtClean="0"/>
              <a:t>, srdeční selhání, prognostický význam …</a:t>
            </a:r>
            <a:endParaRPr lang="cs-CZ" dirty="0"/>
          </a:p>
        </p:txBody>
      </p:sp>
      <p:sp>
        <p:nvSpPr>
          <p:cNvPr id="6" name="Volný tvar 5"/>
          <p:cNvSpPr/>
          <p:nvPr/>
        </p:nvSpPr>
        <p:spPr>
          <a:xfrm>
            <a:off x="7358744" y="4016519"/>
            <a:ext cx="1583267" cy="830353"/>
          </a:xfrm>
          <a:custGeom>
            <a:avLst/>
            <a:gdLst>
              <a:gd name="connsiteX0" fmla="*/ 0 w 1583267"/>
              <a:gd name="connsiteY0" fmla="*/ 771086 h 830353"/>
              <a:gd name="connsiteX1" fmla="*/ 93134 w 1583267"/>
              <a:gd name="connsiteY1" fmla="*/ 754153 h 830353"/>
              <a:gd name="connsiteX2" fmla="*/ 152400 w 1583267"/>
              <a:gd name="connsiteY2" fmla="*/ 728753 h 830353"/>
              <a:gd name="connsiteX3" fmla="*/ 186267 w 1583267"/>
              <a:gd name="connsiteY3" fmla="*/ 720286 h 830353"/>
              <a:gd name="connsiteX4" fmla="*/ 237067 w 1583267"/>
              <a:gd name="connsiteY4" fmla="*/ 694886 h 830353"/>
              <a:gd name="connsiteX5" fmla="*/ 296334 w 1583267"/>
              <a:gd name="connsiteY5" fmla="*/ 652553 h 830353"/>
              <a:gd name="connsiteX6" fmla="*/ 321734 w 1583267"/>
              <a:gd name="connsiteY6" fmla="*/ 627153 h 830353"/>
              <a:gd name="connsiteX7" fmla="*/ 355600 w 1583267"/>
              <a:gd name="connsiteY7" fmla="*/ 601753 h 830353"/>
              <a:gd name="connsiteX8" fmla="*/ 372534 w 1583267"/>
              <a:gd name="connsiteY8" fmla="*/ 576353 h 830353"/>
              <a:gd name="connsiteX9" fmla="*/ 414867 w 1583267"/>
              <a:gd name="connsiteY9" fmla="*/ 525553 h 830353"/>
              <a:gd name="connsiteX10" fmla="*/ 423334 w 1583267"/>
              <a:gd name="connsiteY10" fmla="*/ 500153 h 830353"/>
              <a:gd name="connsiteX11" fmla="*/ 474134 w 1583267"/>
              <a:gd name="connsiteY11" fmla="*/ 432420 h 830353"/>
              <a:gd name="connsiteX12" fmla="*/ 524934 w 1583267"/>
              <a:gd name="connsiteY12" fmla="*/ 339286 h 830353"/>
              <a:gd name="connsiteX13" fmla="*/ 567267 w 1583267"/>
              <a:gd name="connsiteY13" fmla="*/ 280020 h 830353"/>
              <a:gd name="connsiteX14" fmla="*/ 584200 w 1583267"/>
              <a:gd name="connsiteY14" fmla="*/ 229220 h 830353"/>
              <a:gd name="connsiteX15" fmla="*/ 592667 w 1583267"/>
              <a:gd name="connsiteY15" fmla="*/ 203820 h 830353"/>
              <a:gd name="connsiteX16" fmla="*/ 609600 w 1583267"/>
              <a:gd name="connsiteY16" fmla="*/ 178420 h 830353"/>
              <a:gd name="connsiteX17" fmla="*/ 626534 w 1583267"/>
              <a:gd name="connsiteY17" fmla="*/ 127620 h 830353"/>
              <a:gd name="connsiteX18" fmla="*/ 643467 w 1583267"/>
              <a:gd name="connsiteY18" fmla="*/ 59886 h 830353"/>
              <a:gd name="connsiteX19" fmla="*/ 668867 w 1583267"/>
              <a:gd name="connsiteY19" fmla="*/ 42953 h 830353"/>
              <a:gd name="connsiteX20" fmla="*/ 677334 w 1583267"/>
              <a:gd name="connsiteY20" fmla="*/ 9086 h 830353"/>
              <a:gd name="connsiteX21" fmla="*/ 728134 w 1583267"/>
              <a:gd name="connsiteY21" fmla="*/ 9086 h 830353"/>
              <a:gd name="connsiteX22" fmla="*/ 753534 w 1583267"/>
              <a:gd name="connsiteY22" fmla="*/ 51420 h 830353"/>
              <a:gd name="connsiteX23" fmla="*/ 770467 w 1583267"/>
              <a:gd name="connsiteY23" fmla="*/ 102220 h 830353"/>
              <a:gd name="connsiteX24" fmla="*/ 787400 w 1583267"/>
              <a:gd name="connsiteY24" fmla="*/ 127620 h 830353"/>
              <a:gd name="connsiteX25" fmla="*/ 795867 w 1583267"/>
              <a:gd name="connsiteY25" fmla="*/ 153020 h 830353"/>
              <a:gd name="connsiteX26" fmla="*/ 821267 w 1583267"/>
              <a:gd name="connsiteY26" fmla="*/ 178420 h 830353"/>
              <a:gd name="connsiteX27" fmla="*/ 846667 w 1583267"/>
              <a:gd name="connsiteY27" fmla="*/ 229220 h 830353"/>
              <a:gd name="connsiteX28" fmla="*/ 855134 w 1583267"/>
              <a:gd name="connsiteY28" fmla="*/ 280020 h 830353"/>
              <a:gd name="connsiteX29" fmla="*/ 863600 w 1583267"/>
              <a:gd name="connsiteY29" fmla="*/ 305420 h 830353"/>
              <a:gd name="connsiteX30" fmla="*/ 999067 w 1583267"/>
              <a:gd name="connsiteY30" fmla="*/ 313886 h 830353"/>
              <a:gd name="connsiteX31" fmla="*/ 1016000 w 1583267"/>
              <a:gd name="connsiteY31" fmla="*/ 330820 h 830353"/>
              <a:gd name="connsiteX32" fmla="*/ 1032934 w 1583267"/>
              <a:gd name="connsiteY32" fmla="*/ 356220 h 830353"/>
              <a:gd name="connsiteX33" fmla="*/ 1083734 w 1583267"/>
              <a:gd name="connsiteY33" fmla="*/ 381620 h 830353"/>
              <a:gd name="connsiteX34" fmla="*/ 1134534 w 1583267"/>
              <a:gd name="connsiteY34" fmla="*/ 449353 h 830353"/>
              <a:gd name="connsiteX35" fmla="*/ 1193800 w 1583267"/>
              <a:gd name="connsiteY35" fmla="*/ 525553 h 830353"/>
              <a:gd name="connsiteX36" fmla="*/ 1227667 w 1583267"/>
              <a:gd name="connsiteY36" fmla="*/ 576353 h 830353"/>
              <a:gd name="connsiteX37" fmla="*/ 1244600 w 1583267"/>
              <a:gd name="connsiteY37" fmla="*/ 635620 h 830353"/>
              <a:gd name="connsiteX38" fmla="*/ 1261534 w 1583267"/>
              <a:gd name="connsiteY38" fmla="*/ 652553 h 830353"/>
              <a:gd name="connsiteX39" fmla="*/ 1286934 w 1583267"/>
              <a:gd name="connsiteY39" fmla="*/ 694886 h 830353"/>
              <a:gd name="connsiteX40" fmla="*/ 1295400 w 1583267"/>
              <a:gd name="connsiteY40" fmla="*/ 720286 h 830353"/>
              <a:gd name="connsiteX41" fmla="*/ 1320800 w 1583267"/>
              <a:gd name="connsiteY41" fmla="*/ 728753 h 830353"/>
              <a:gd name="connsiteX42" fmla="*/ 1346200 w 1583267"/>
              <a:gd name="connsiteY42" fmla="*/ 754153 h 830353"/>
              <a:gd name="connsiteX43" fmla="*/ 1380067 w 1583267"/>
              <a:gd name="connsiteY43" fmla="*/ 762620 h 830353"/>
              <a:gd name="connsiteX44" fmla="*/ 1413934 w 1583267"/>
              <a:gd name="connsiteY44" fmla="*/ 779553 h 830353"/>
              <a:gd name="connsiteX45" fmla="*/ 1439334 w 1583267"/>
              <a:gd name="connsiteY45" fmla="*/ 788020 h 830353"/>
              <a:gd name="connsiteX46" fmla="*/ 1473200 w 1583267"/>
              <a:gd name="connsiteY46" fmla="*/ 804953 h 830353"/>
              <a:gd name="connsiteX47" fmla="*/ 1524000 w 1583267"/>
              <a:gd name="connsiteY47" fmla="*/ 813420 h 830353"/>
              <a:gd name="connsiteX48" fmla="*/ 1549400 w 1583267"/>
              <a:gd name="connsiteY48" fmla="*/ 821886 h 830353"/>
              <a:gd name="connsiteX49" fmla="*/ 1583267 w 1583267"/>
              <a:gd name="connsiteY49" fmla="*/ 830353 h 83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583267" h="830353">
                <a:moveTo>
                  <a:pt x="0" y="771086"/>
                </a:moveTo>
                <a:cubicBezTo>
                  <a:pt x="31045" y="765442"/>
                  <a:pt x="62281" y="760764"/>
                  <a:pt x="93134" y="754153"/>
                </a:cubicBezTo>
                <a:cubicBezTo>
                  <a:pt x="125836" y="747146"/>
                  <a:pt x="117158" y="741969"/>
                  <a:pt x="152400" y="728753"/>
                </a:cubicBezTo>
                <a:cubicBezTo>
                  <a:pt x="163296" y="724667"/>
                  <a:pt x="174978" y="723108"/>
                  <a:pt x="186267" y="720286"/>
                </a:cubicBezTo>
                <a:cubicBezTo>
                  <a:pt x="259059" y="671759"/>
                  <a:pt x="166960" y="729939"/>
                  <a:pt x="237067" y="694886"/>
                </a:cubicBezTo>
                <a:cubicBezTo>
                  <a:pt x="247789" y="689525"/>
                  <a:pt x="290964" y="657156"/>
                  <a:pt x="296334" y="652553"/>
                </a:cubicBezTo>
                <a:cubicBezTo>
                  <a:pt x="305425" y="644761"/>
                  <a:pt x="312643" y="634945"/>
                  <a:pt x="321734" y="627153"/>
                </a:cubicBezTo>
                <a:cubicBezTo>
                  <a:pt x="332448" y="617970"/>
                  <a:pt x="345622" y="611731"/>
                  <a:pt x="355600" y="601753"/>
                </a:cubicBezTo>
                <a:cubicBezTo>
                  <a:pt x="362795" y="594558"/>
                  <a:pt x="366020" y="584170"/>
                  <a:pt x="372534" y="576353"/>
                </a:cubicBezTo>
                <a:cubicBezTo>
                  <a:pt x="395941" y="548265"/>
                  <a:pt x="399101" y="557085"/>
                  <a:pt x="414867" y="525553"/>
                </a:cubicBezTo>
                <a:cubicBezTo>
                  <a:pt x="418858" y="517571"/>
                  <a:pt x="419000" y="507955"/>
                  <a:pt x="423334" y="500153"/>
                </a:cubicBezTo>
                <a:cubicBezTo>
                  <a:pt x="447270" y="457068"/>
                  <a:pt x="448441" y="458112"/>
                  <a:pt x="474134" y="432420"/>
                </a:cubicBezTo>
                <a:cubicBezTo>
                  <a:pt x="499765" y="381157"/>
                  <a:pt x="499152" y="375380"/>
                  <a:pt x="524934" y="339286"/>
                </a:cubicBezTo>
                <a:cubicBezTo>
                  <a:pt x="528616" y="334132"/>
                  <a:pt x="562571" y="290586"/>
                  <a:pt x="567267" y="280020"/>
                </a:cubicBezTo>
                <a:cubicBezTo>
                  <a:pt x="574516" y="263709"/>
                  <a:pt x="578556" y="246153"/>
                  <a:pt x="584200" y="229220"/>
                </a:cubicBezTo>
                <a:cubicBezTo>
                  <a:pt x="587022" y="220753"/>
                  <a:pt x="587717" y="211246"/>
                  <a:pt x="592667" y="203820"/>
                </a:cubicBezTo>
                <a:cubicBezTo>
                  <a:pt x="598311" y="195353"/>
                  <a:pt x="605467" y="187719"/>
                  <a:pt x="609600" y="178420"/>
                </a:cubicBezTo>
                <a:cubicBezTo>
                  <a:pt x="616849" y="162109"/>
                  <a:pt x="622205" y="144936"/>
                  <a:pt x="626534" y="127620"/>
                </a:cubicBezTo>
                <a:cubicBezTo>
                  <a:pt x="632178" y="105042"/>
                  <a:pt x="624103" y="72795"/>
                  <a:pt x="643467" y="59886"/>
                </a:cubicBezTo>
                <a:lnTo>
                  <a:pt x="668867" y="42953"/>
                </a:lnTo>
                <a:cubicBezTo>
                  <a:pt x="671689" y="31664"/>
                  <a:pt x="670065" y="18172"/>
                  <a:pt x="677334" y="9086"/>
                </a:cubicBezTo>
                <a:cubicBezTo>
                  <a:pt x="691593" y="-8737"/>
                  <a:pt x="713875" y="4333"/>
                  <a:pt x="728134" y="9086"/>
                </a:cubicBezTo>
                <a:cubicBezTo>
                  <a:pt x="765105" y="120008"/>
                  <a:pt x="707050" y="-41548"/>
                  <a:pt x="753534" y="51420"/>
                </a:cubicBezTo>
                <a:cubicBezTo>
                  <a:pt x="761516" y="67385"/>
                  <a:pt x="760566" y="87368"/>
                  <a:pt x="770467" y="102220"/>
                </a:cubicBezTo>
                <a:cubicBezTo>
                  <a:pt x="776111" y="110687"/>
                  <a:pt x="782849" y="118519"/>
                  <a:pt x="787400" y="127620"/>
                </a:cubicBezTo>
                <a:cubicBezTo>
                  <a:pt x="791391" y="135602"/>
                  <a:pt x="790916" y="145594"/>
                  <a:pt x="795867" y="153020"/>
                </a:cubicBezTo>
                <a:cubicBezTo>
                  <a:pt x="802509" y="162983"/>
                  <a:pt x="813602" y="169222"/>
                  <a:pt x="821267" y="178420"/>
                </a:cubicBezTo>
                <a:cubicBezTo>
                  <a:pt x="835105" y="195026"/>
                  <a:pt x="842039" y="208393"/>
                  <a:pt x="846667" y="229220"/>
                </a:cubicBezTo>
                <a:cubicBezTo>
                  <a:pt x="850391" y="245978"/>
                  <a:pt x="851410" y="263262"/>
                  <a:pt x="855134" y="280020"/>
                </a:cubicBezTo>
                <a:cubicBezTo>
                  <a:pt x="857070" y="288732"/>
                  <a:pt x="854913" y="303376"/>
                  <a:pt x="863600" y="305420"/>
                </a:cubicBezTo>
                <a:cubicBezTo>
                  <a:pt x="907641" y="315782"/>
                  <a:pt x="953911" y="311064"/>
                  <a:pt x="999067" y="313886"/>
                </a:cubicBezTo>
                <a:cubicBezTo>
                  <a:pt x="1004711" y="319531"/>
                  <a:pt x="1011013" y="324587"/>
                  <a:pt x="1016000" y="330820"/>
                </a:cubicBezTo>
                <a:cubicBezTo>
                  <a:pt x="1022357" y="338766"/>
                  <a:pt x="1025739" y="349025"/>
                  <a:pt x="1032934" y="356220"/>
                </a:cubicBezTo>
                <a:cubicBezTo>
                  <a:pt x="1049347" y="372632"/>
                  <a:pt x="1063076" y="374734"/>
                  <a:pt x="1083734" y="381620"/>
                </a:cubicBezTo>
                <a:cubicBezTo>
                  <a:pt x="1105761" y="447708"/>
                  <a:pt x="1069675" y="352062"/>
                  <a:pt x="1134534" y="449353"/>
                </a:cubicBezTo>
                <a:cubicBezTo>
                  <a:pt x="1181729" y="520147"/>
                  <a:pt x="1105885" y="408333"/>
                  <a:pt x="1193800" y="525553"/>
                </a:cubicBezTo>
                <a:cubicBezTo>
                  <a:pt x="1206011" y="541834"/>
                  <a:pt x="1227667" y="576353"/>
                  <a:pt x="1227667" y="576353"/>
                </a:cubicBezTo>
                <a:cubicBezTo>
                  <a:pt x="1229247" y="582674"/>
                  <a:pt x="1239396" y="626947"/>
                  <a:pt x="1244600" y="635620"/>
                </a:cubicBezTo>
                <a:cubicBezTo>
                  <a:pt x="1248707" y="642465"/>
                  <a:pt x="1255889" y="646909"/>
                  <a:pt x="1261534" y="652553"/>
                </a:cubicBezTo>
                <a:cubicBezTo>
                  <a:pt x="1285517" y="724506"/>
                  <a:pt x="1252068" y="636777"/>
                  <a:pt x="1286934" y="694886"/>
                </a:cubicBezTo>
                <a:cubicBezTo>
                  <a:pt x="1291526" y="702539"/>
                  <a:pt x="1289089" y="713975"/>
                  <a:pt x="1295400" y="720286"/>
                </a:cubicBezTo>
                <a:cubicBezTo>
                  <a:pt x="1301711" y="726597"/>
                  <a:pt x="1312333" y="725931"/>
                  <a:pt x="1320800" y="728753"/>
                </a:cubicBezTo>
                <a:cubicBezTo>
                  <a:pt x="1329267" y="737220"/>
                  <a:pt x="1335804" y="748212"/>
                  <a:pt x="1346200" y="754153"/>
                </a:cubicBezTo>
                <a:cubicBezTo>
                  <a:pt x="1356303" y="759926"/>
                  <a:pt x="1369171" y="758534"/>
                  <a:pt x="1380067" y="762620"/>
                </a:cubicBezTo>
                <a:cubicBezTo>
                  <a:pt x="1391885" y="767052"/>
                  <a:pt x="1402333" y="774581"/>
                  <a:pt x="1413934" y="779553"/>
                </a:cubicBezTo>
                <a:cubicBezTo>
                  <a:pt x="1422137" y="783069"/>
                  <a:pt x="1431131" y="784504"/>
                  <a:pt x="1439334" y="788020"/>
                </a:cubicBezTo>
                <a:cubicBezTo>
                  <a:pt x="1450935" y="792992"/>
                  <a:pt x="1461111" y="801326"/>
                  <a:pt x="1473200" y="804953"/>
                </a:cubicBezTo>
                <a:cubicBezTo>
                  <a:pt x="1489643" y="809886"/>
                  <a:pt x="1507242" y="809696"/>
                  <a:pt x="1524000" y="813420"/>
                </a:cubicBezTo>
                <a:cubicBezTo>
                  <a:pt x="1532712" y="815356"/>
                  <a:pt x="1540819" y="819434"/>
                  <a:pt x="1549400" y="821886"/>
                </a:cubicBezTo>
                <a:cubicBezTo>
                  <a:pt x="1560589" y="825083"/>
                  <a:pt x="1583267" y="830353"/>
                  <a:pt x="1583267" y="830353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90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 err="1" smtClean="0"/>
              <a:t>hs</a:t>
            </a:r>
            <a:r>
              <a:rPr lang="cs-CZ" dirty="0" smtClean="0"/>
              <a:t> troponiny komplikují?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Lepší měření = podrobnosti o realitě</a:t>
            </a:r>
          </a:p>
          <a:p>
            <a:pPr lvl="1"/>
            <a:r>
              <a:rPr lang="cs-CZ" b="1" dirty="0" err="1" smtClean="0"/>
              <a:t>Cut-off</a:t>
            </a:r>
            <a:r>
              <a:rPr lang="cs-CZ" dirty="0" smtClean="0"/>
              <a:t> hodnota </a:t>
            </a:r>
            <a:r>
              <a:rPr lang="cs-CZ" sz="1600" dirty="0" smtClean="0"/>
              <a:t>(99. percentil referenční populace)</a:t>
            </a:r>
            <a:r>
              <a:rPr lang="cs-CZ" dirty="0" smtClean="0"/>
              <a:t> pro AIM je </a:t>
            </a:r>
            <a:r>
              <a:rPr lang="cs-CZ" b="1" dirty="0" smtClean="0"/>
              <a:t>níž</a:t>
            </a:r>
          </a:p>
          <a:p>
            <a:pPr lvl="1"/>
            <a:r>
              <a:rPr lang="cs-CZ" b="1" dirty="0" err="1" smtClean="0"/>
              <a:t>Cut-off</a:t>
            </a:r>
            <a:r>
              <a:rPr lang="cs-CZ" dirty="0" smtClean="0"/>
              <a:t> hodnota je (mimo jiné) </a:t>
            </a:r>
            <a:r>
              <a:rPr lang="cs-CZ" b="1" dirty="0" smtClean="0"/>
              <a:t>závislá na pohlaví a věku</a:t>
            </a:r>
          </a:p>
          <a:p>
            <a:pPr lvl="1"/>
            <a:r>
              <a:rPr lang="cs-CZ" dirty="0" smtClean="0"/>
              <a:t>Detekce </a:t>
            </a:r>
            <a:r>
              <a:rPr lang="cs-CZ" b="1" dirty="0" smtClean="0"/>
              <a:t>zvýšení troponinu</a:t>
            </a:r>
            <a:r>
              <a:rPr lang="cs-CZ" dirty="0" smtClean="0"/>
              <a:t> </a:t>
            </a:r>
            <a:r>
              <a:rPr lang="cs-CZ" b="1" dirty="0" smtClean="0"/>
              <a:t>u</a:t>
            </a:r>
            <a:r>
              <a:rPr lang="cs-CZ" dirty="0" smtClean="0"/>
              <a:t> </a:t>
            </a:r>
            <a:r>
              <a:rPr lang="cs-CZ" b="1" dirty="0" smtClean="0"/>
              <a:t>více</a:t>
            </a:r>
            <a:r>
              <a:rPr lang="cs-CZ" dirty="0" smtClean="0"/>
              <a:t> (ne AIM) </a:t>
            </a:r>
            <a:r>
              <a:rPr lang="cs-CZ" b="1" dirty="0" smtClean="0"/>
              <a:t>chorob</a:t>
            </a:r>
            <a:endParaRPr lang="cs-CZ" b="1" dirty="0"/>
          </a:p>
        </p:txBody>
      </p:sp>
      <p:sp>
        <p:nvSpPr>
          <p:cNvPr id="4" name="Šipka dolů 3"/>
          <p:cNvSpPr/>
          <p:nvPr/>
        </p:nvSpPr>
        <p:spPr>
          <a:xfrm>
            <a:off x="4313767" y="3733800"/>
            <a:ext cx="516466" cy="41486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998132" y="4685761"/>
            <a:ext cx="4832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Zvyšuje</a:t>
            </a:r>
            <a:r>
              <a:rPr lang="cs-CZ" sz="2800" dirty="0" smtClean="0"/>
              <a:t> se diagnostická </a:t>
            </a:r>
            <a:r>
              <a:rPr lang="cs-CZ" sz="2800" b="1" dirty="0" smtClean="0"/>
              <a:t>citlivost</a:t>
            </a:r>
          </a:p>
          <a:p>
            <a:r>
              <a:rPr lang="cs-CZ" sz="2800" b="1" dirty="0" smtClean="0"/>
              <a:t>Klesá</a:t>
            </a:r>
            <a:r>
              <a:rPr lang="cs-CZ" sz="2800" dirty="0" smtClean="0"/>
              <a:t> diagnostická </a:t>
            </a:r>
            <a:r>
              <a:rPr lang="cs-CZ" sz="2800" b="1" dirty="0" smtClean="0"/>
              <a:t>specifičnost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16800" y="4841937"/>
            <a:ext cx="1369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ro AIM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678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>
            <p:custDataLst>
              <p:tags r:id="rId2"/>
            </p:custDataLst>
          </p:nvPr>
        </p:nvSpPr>
        <p:spPr>
          <a:xfrm>
            <a:off x="6124744" y="2010011"/>
            <a:ext cx="1688283" cy="415498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200" dirty="0"/>
              <a:t>Akutní infarkt myokardu</a:t>
            </a:r>
          </a:p>
          <a:p>
            <a:r>
              <a:rPr lang="cs-CZ" sz="900" dirty="0"/>
              <a:t>(ruptura plátu)</a:t>
            </a:r>
          </a:p>
        </p:txBody>
      </p:sp>
      <p:sp>
        <p:nvSpPr>
          <p:cNvPr id="4" name="TextovéPole 3"/>
          <p:cNvSpPr txBox="1"/>
          <p:nvPr>
            <p:custDataLst>
              <p:tags r:id="rId3"/>
            </p:custDataLst>
          </p:nvPr>
        </p:nvSpPr>
        <p:spPr>
          <a:xfrm>
            <a:off x="7006121" y="2990756"/>
            <a:ext cx="1013291" cy="276999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 err="1">
                <a:solidFill>
                  <a:schemeClr val="tx1"/>
                </a:solidFill>
              </a:rPr>
              <a:t>Myokarditída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>
            <p:custDataLst>
              <p:tags r:id="rId4"/>
            </p:custDataLst>
          </p:nvPr>
        </p:nvSpPr>
        <p:spPr>
          <a:xfrm>
            <a:off x="7062730" y="4138518"/>
            <a:ext cx="651269" cy="276999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Trauma</a:t>
            </a:r>
          </a:p>
        </p:txBody>
      </p:sp>
      <p:sp>
        <p:nvSpPr>
          <p:cNvPr id="6" name="TextovéPole 5"/>
          <p:cNvSpPr txBox="1"/>
          <p:nvPr>
            <p:custDataLst>
              <p:tags r:id="rId5"/>
            </p:custDataLst>
          </p:nvPr>
        </p:nvSpPr>
        <p:spPr>
          <a:xfrm>
            <a:off x="6111380" y="5212449"/>
            <a:ext cx="1834477" cy="461665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Toxické vlivy</a:t>
            </a:r>
            <a:br>
              <a:rPr lang="cs-CZ" sz="1200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(chemoterapie, otrava CO)</a:t>
            </a:r>
          </a:p>
        </p:txBody>
      </p:sp>
      <p:sp>
        <p:nvSpPr>
          <p:cNvPr id="7" name="TextovéPole 6"/>
          <p:cNvSpPr txBox="1"/>
          <p:nvPr>
            <p:custDataLst>
              <p:tags r:id="rId6"/>
            </p:custDataLst>
          </p:nvPr>
        </p:nvSpPr>
        <p:spPr>
          <a:xfrm>
            <a:off x="2534552" y="5574460"/>
            <a:ext cx="1061509" cy="276999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Plicní embolie</a:t>
            </a:r>
          </a:p>
        </p:txBody>
      </p:sp>
      <p:sp>
        <p:nvSpPr>
          <p:cNvPr id="8" name="TextovéPole 7"/>
          <p:cNvSpPr txBox="1"/>
          <p:nvPr>
            <p:custDataLst>
              <p:tags r:id="rId7"/>
            </p:custDataLst>
          </p:nvPr>
        </p:nvSpPr>
        <p:spPr>
          <a:xfrm>
            <a:off x="1250164" y="4561401"/>
            <a:ext cx="987130" cy="276999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Hemodialýza</a:t>
            </a:r>
          </a:p>
        </p:txBody>
      </p:sp>
      <p:sp>
        <p:nvSpPr>
          <p:cNvPr id="9" name="TextovéPole 8"/>
          <p:cNvSpPr txBox="1"/>
          <p:nvPr>
            <p:custDataLst>
              <p:tags r:id="rId8"/>
            </p:custDataLst>
          </p:nvPr>
        </p:nvSpPr>
        <p:spPr>
          <a:xfrm>
            <a:off x="1262154" y="2882865"/>
            <a:ext cx="1230914" cy="461665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Sepse, </a:t>
            </a:r>
          </a:p>
          <a:p>
            <a:r>
              <a:rPr lang="cs-CZ" sz="1200" dirty="0" err="1">
                <a:solidFill>
                  <a:schemeClr val="tx1"/>
                </a:solidFill>
              </a:rPr>
              <a:t>multiorg</a:t>
            </a:r>
            <a:r>
              <a:rPr lang="cs-CZ" sz="1200" dirty="0">
                <a:solidFill>
                  <a:schemeClr val="tx1"/>
                </a:solidFill>
              </a:rPr>
              <a:t>. selhání</a:t>
            </a:r>
          </a:p>
        </p:txBody>
      </p:sp>
      <p:sp>
        <p:nvSpPr>
          <p:cNvPr id="10" name="TextovéPole 9"/>
          <p:cNvSpPr txBox="1"/>
          <p:nvPr>
            <p:custDataLst>
              <p:tags r:id="rId9"/>
            </p:custDataLst>
          </p:nvPr>
        </p:nvSpPr>
        <p:spPr>
          <a:xfrm>
            <a:off x="1408376" y="1797056"/>
            <a:ext cx="2025426" cy="415498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Komorové arytmie, anémie …</a:t>
            </a:r>
          </a:p>
          <a:p>
            <a:r>
              <a:rPr lang="cs-CZ" sz="900" dirty="0">
                <a:solidFill>
                  <a:schemeClr val="tx1"/>
                </a:solidFill>
              </a:rPr>
              <a:t>(nepoměr potřeba-dodávka O</a:t>
            </a:r>
            <a:r>
              <a:rPr lang="cs-CZ" sz="900" baseline="-25000" dirty="0">
                <a:solidFill>
                  <a:schemeClr val="tx1"/>
                </a:solidFill>
              </a:rPr>
              <a:t>2</a:t>
            </a:r>
            <a:r>
              <a:rPr lang="cs-CZ" sz="900" dirty="0">
                <a:solidFill>
                  <a:schemeClr val="tx1"/>
                </a:solidFill>
              </a:rPr>
              <a:t>)</a:t>
            </a:r>
            <a:endParaRPr lang="cs-CZ" sz="900" baseline="-25000" dirty="0">
              <a:solidFill>
                <a:schemeClr val="tx1"/>
              </a:solidFill>
            </a:endParaRPr>
          </a:p>
        </p:txBody>
      </p:sp>
      <p:grpSp>
        <p:nvGrpSpPr>
          <p:cNvPr id="250" name="Skupina 249"/>
          <p:cNvGrpSpPr/>
          <p:nvPr>
            <p:custDataLst>
              <p:tags r:id="rId10"/>
            </p:custDataLst>
          </p:nvPr>
        </p:nvGrpSpPr>
        <p:grpSpPr>
          <a:xfrm>
            <a:off x="3960020" y="3010576"/>
            <a:ext cx="1457324" cy="1657350"/>
            <a:chOff x="3756025" y="2408238"/>
            <a:chExt cx="1943099" cy="2209800"/>
          </a:xfrm>
        </p:grpSpPr>
        <p:sp>
          <p:nvSpPr>
            <p:cNvPr id="66" name="Freeform 248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4876800" y="2895600"/>
              <a:ext cx="225425" cy="301625"/>
            </a:xfrm>
            <a:custGeom>
              <a:avLst/>
              <a:gdLst>
                <a:gd name="T0" fmla="*/ 0 w 83"/>
                <a:gd name="T1" fmla="*/ 106 h 111"/>
                <a:gd name="T2" fmla="*/ 0 w 83"/>
                <a:gd name="T3" fmla="*/ 102 h 111"/>
                <a:gd name="T4" fmla="*/ 3 w 83"/>
                <a:gd name="T5" fmla="*/ 41 h 111"/>
                <a:gd name="T6" fmla="*/ 3 w 83"/>
                <a:gd name="T7" fmla="*/ 40 h 111"/>
                <a:gd name="T8" fmla="*/ 4 w 83"/>
                <a:gd name="T9" fmla="*/ 39 h 111"/>
                <a:gd name="T10" fmla="*/ 62 w 83"/>
                <a:gd name="T11" fmla="*/ 1 h 111"/>
                <a:gd name="T12" fmla="*/ 66 w 83"/>
                <a:gd name="T13" fmla="*/ 0 h 111"/>
                <a:gd name="T14" fmla="*/ 67 w 83"/>
                <a:gd name="T15" fmla="*/ 3 h 111"/>
                <a:gd name="T16" fmla="*/ 65 w 83"/>
                <a:gd name="T17" fmla="*/ 107 h 111"/>
                <a:gd name="T18" fmla="*/ 64 w 83"/>
                <a:gd name="T19" fmla="*/ 111 h 111"/>
                <a:gd name="T20" fmla="*/ 0 w 83"/>
                <a:gd name="T21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11">
                  <a:moveTo>
                    <a:pt x="0" y="106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3" y="74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16" y="15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83" y="43"/>
                    <a:pt x="65" y="105"/>
                    <a:pt x="65" y="107"/>
                  </a:cubicBezTo>
                  <a:cubicBezTo>
                    <a:pt x="64" y="111"/>
                    <a:pt x="64" y="111"/>
                    <a:pt x="64" y="111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7" name="Freeform 249"/>
            <p:cNvSpPr>
              <a:spLocks noEditPoints="1"/>
            </p:cNvSpPr>
            <p:nvPr>
              <p:custDataLst>
                <p:tags r:id="rId211"/>
              </p:custDataLst>
            </p:nvPr>
          </p:nvSpPr>
          <p:spPr bwMode="auto">
            <a:xfrm>
              <a:off x="4865687" y="2882900"/>
              <a:ext cx="247650" cy="325438"/>
            </a:xfrm>
            <a:custGeom>
              <a:avLst/>
              <a:gdLst>
                <a:gd name="T0" fmla="*/ 67 w 91"/>
                <a:gd name="T1" fmla="*/ 10 h 120"/>
                <a:gd name="T2" fmla="*/ 65 w 91"/>
                <a:gd name="T3" fmla="*/ 111 h 120"/>
                <a:gd name="T4" fmla="*/ 8 w 91"/>
                <a:gd name="T5" fmla="*/ 107 h 120"/>
                <a:gd name="T6" fmla="*/ 11 w 91"/>
                <a:gd name="T7" fmla="*/ 46 h 120"/>
                <a:gd name="T8" fmla="*/ 67 w 91"/>
                <a:gd name="T9" fmla="*/ 10 h 120"/>
                <a:gd name="T10" fmla="*/ 72 w 91"/>
                <a:gd name="T11" fmla="*/ 0 h 120"/>
                <a:gd name="T12" fmla="*/ 65 w 91"/>
                <a:gd name="T13" fmla="*/ 2 h 120"/>
                <a:gd name="T14" fmla="*/ 4 w 91"/>
                <a:gd name="T15" fmla="*/ 42 h 120"/>
                <a:gd name="T16" fmla="*/ 3 w 91"/>
                <a:gd name="T17" fmla="*/ 44 h 120"/>
                <a:gd name="T18" fmla="*/ 3 w 91"/>
                <a:gd name="T19" fmla="*/ 46 h 120"/>
                <a:gd name="T20" fmla="*/ 0 w 91"/>
                <a:gd name="T21" fmla="*/ 107 h 120"/>
                <a:gd name="T22" fmla="*/ 0 w 91"/>
                <a:gd name="T23" fmla="*/ 115 h 120"/>
                <a:gd name="T24" fmla="*/ 8 w 91"/>
                <a:gd name="T25" fmla="*/ 115 h 120"/>
                <a:gd name="T26" fmla="*/ 64 w 91"/>
                <a:gd name="T27" fmla="*/ 119 h 120"/>
                <a:gd name="T28" fmla="*/ 71 w 91"/>
                <a:gd name="T29" fmla="*/ 120 h 120"/>
                <a:gd name="T30" fmla="*/ 72 w 91"/>
                <a:gd name="T31" fmla="*/ 114 h 120"/>
                <a:gd name="T32" fmla="*/ 75 w 91"/>
                <a:gd name="T33" fmla="*/ 7 h 120"/>
                <a:gd name="T34" fmla="*/ 72 w 91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20">
                  <a:moveTo>
                    <a:pt x="67" y="10"/>
                  </a:moveTo>
                  <a:cubicBezTo>
                    <a:pt x="83" y="48"/>
                    <a:pt x="65" y="111"/>
                    <a:pt x="65" y="111"/>
                  </a:cubicBezTo>
                  <a:cubicBezTo>
                    <a:pt x="65" y="111"/>
                    <a:pt x="65" y="111"/>
                    <a:pt x="8" y="107"/>
                  </a:cubicBezTo>
                  <a:cubicBezTo>
                    <a:pt x="11" y="79"/>
                    <a:pt x="11" y="46"/>
                    <a:pt x="11" y="46"/>
                  </a:cubicBezTo>
                  <a:cubicBezTo>
                    <a:pt x="11" y="46"/>
                    <a:pt x="22" y="23"/>
                    <a:pt x="67" y="10"/>
                  </a:cubicBezTo>
                  <a:moveTo>
                    <a:pt x="72" y="0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17" y="16"/>
                    <a:pt x="4" y="41"/>
                    <a:pt x="4" y="4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79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3" y="111"/>
                    <a:pt x="91" y="48"/>
                    <a:pt x="75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8" name="Freeform 250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4214812" y="4016375"/>
              <a:ext cx="268287" cy="592138"/>
            </a:xfrm>
            <a:custGeom>
              <a:avLst/>
              <a:gdLst>
                <a:gd name="T0" fmla="*/ 42 w 99"/>
                <a:gd name="T1" fmla="*/ 218 h 218"/>
                <a:gd name="T2" fmla="*/ 0 w 99"/>
                <a:gd name="T3" fmla="*/ 183 h 218"/>
                <a:gd name="T4" fmla="*/ 0 w 99"/>
                <a:gd name="T5" fmla="*/ 182 h 218"/>
                <a:gd name="T6" fmla="*/ 0 w 99"/>
                <a:gd name="T7" fmla="*/ 181 h 218"/>
                <a:gd name="T8" fmla="*/ 8 w 99"/>
                <a:gd name="T9" fmla="*/ 7 h 218"/>
                <a:gd name="T10" fmla="*/ 8 w 99"/>
                <a:gd name="T11" fmla="*/ 6 h 218"/>
                <a:gd name="T12" fmla="*/ 9 w 99"/>
                <a:gd name="T13" fmla="*/ 5 h 218"/>
                <a:gd name="T14" fmla="*/ 22 w 99"/>
                <a:gd name="T15" fmla="*/ 0 h 218"/>
                <a:gd name="T16" fmla="*/ 73 w 99"/>
                <a:gd name="T17" fmla="*/ 31 h 218"/>
                <a:gd name="T18" fmla="*/ 99 w 99"/>
                <a:gd name="T19" fmla="*/ 77 h 218"/>
                <a:gd name="T20" fmla="*/ 89 w 99"/>
                <a:gd name="T21" fmla="*/ 190 h 218"/>
                <a:gd name="T22" fmla="*/ 42 w 99"/>
                <a:gd name="T2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18">
                  <a:moveTo>
                    <a:pt x="42" y="218"/>
                  </a:moveTo>
                  <a:cubicBezTo>
                    <a:pt x="28" y="218"/>
                    <a:pt x="9" y="206"/>
                    <a:pt x="0" y="18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54"/>
                    <a:pt x="8" y="9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2"/>
                    <a:pt x="17" y="0"/>
                    <a:pt x="22" y="0"/>
                  </a:cubicBezTo>
                  <a:cubicBezTo>
                    <a:pt x="38" y="0"/>
                    <a:pt x="59" y="16"/>
                    <a:pt x="73" y="31"/>
                  </a:cubicBezTo>
                  <a:cubicBezTo>
                    <a:pt x="86" y="45"/>
                    <a:pt x="99" y="64"/>
                    <a:pt x="99" y="77"/>
                  </a:cubicBezTo>
                  <a:cubicBezTo>
                    <a:pt x="95" y="145"/>
                    <a:pt x="92" y="182"/>
                    <a:pt x="89" y="190"/>
                  </a:cubicBezTo>
                  <a:cubicBezTo>
                    <a:pt x="84" y="203"/>
                    <a:pt x="57" y="218"/>
                    <a:pt x="42" y="218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69" name="Freeform 251"/>
            <p:cNvSpPr>
              <a:spLocks noEditPoints="1"/>
            </p:cNvSpPr>
            <p:nvPr>
              <p:custDataLst>
                <p:tags r:id="rId213"/>
              </p:custDataLst>
            </p:nvPr>
          </p:nvSpPr>
          <p:spPr bwMode="auto">
            <a:xfrm>
              <a:off x="4203700" y="4005263"/>
              <a:ext cx="293687" cy="612775"/>
            </a:xfrm>
            <a:custGeom>
              <a:avLst/>
              <a:gdLst>
                <a:gd name="T0" fmla="*/ 26 w 108"/>
                <a:gd name="T1" fmla="*/ 8 h 226"/>
                <a:gd name="T2" fmla="*/ 99 w 108"/>
                <a:gd name="T3" fmla="*/ 81 h 226"/>
                <a:gd name="T4" fmla="*/ 89 w 108"/>
                <a:gd name="T5" fmla="*/ 192 h 226"/>
                <a:gd name="T6" fmla="*/ 46 w 108"/>
                <a:gd name="T7" fmla="*/ 218 h 226"/>
                <a:gd name="T8" fmla="*/ 8 w 108"/>
                <a:gd name="T9" fmla="*/ 186 h 226"/>
                <a:gd name="T10" fmla="*/ 16 w 108"/>
                <a:gd name="T11" fmla="*/ 12 h 226"/>
                <a:gd name="T12" fmla="*/ 26 w 108"/>
                <a:gd name="T13" fmla="*/ 8 h 226"/>
                <a:gd name="T14" fmla="*/ 26 w 108"/>
                <a:gd name="T15" fmla="*/ 0 h 226"/>
                <a:gd name="T16" fmla="*/ 10 w 108"/>
                <a:gd name="T17" fmla="*/ 6 h 226"/>
                <a:gd name="T18" fmla="*/ 8 w 108"/>
                <a:gd name="T19" fmla="*/ 8 h 226"/>
                <a:gd name="T20" fmla="*/ 8 w 108"/>
                <a:gd name="T21" fmla="*/ 11 h 226"/>
                <a:gd name="T22" fmla="*/ 0 w 108"/>
                <a:gd name="T23" fmla="*/ 185 h 226"/>
                <a:gd name="T24" fmla="*/ 0 w 108"/>
                <a:gd name="T25" fmla="*/ 187 h 226"/>
                <a:gd name="T26" fmla="*/ 0 w 108"/>
                <a:gd name="T27" fmla="*/ 188 h 226"/>
                <a:gd name="T28" fmla="*/ 46 w 108"/>
                <a:gd name="T29" fmla="*/ 226 h 226"/>
                <a:gd name="T30" fmla="*/ 97 w 108"/>
                <a:gd name="T31" fmla="*/ 195 h 226"/>
                <a:gd name="T32" fmla="*/ 107 w 108"/>
                <a:gd name="T33" fmla="*/ 82 h 226"/>
                <a:gd name="T34" fmla="*/ 80 w 108"/>
                <a:gd name="T35" fmla="*/ 33 h 226"/>
                <a:gd name="T36" fmla="*/ 26 w 108"/>
                <a:gd name="T3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26">
                  <a:moveTo>
                    <a:pt x="26" y="8"/>
                  </a:moveTo>
                  <a:cubicBezTo>
                    <a:pt x="52" y="8"/>
                    <a:pt x="100" y="59"/>
                    <a:pt x="99" y="81"/>
                  </a:cubicBezTo>
                  <a:cubicBezTo>
                    <a:pt x="97" y="107"/>
                    <a:pt x="93" y="182"/>
                    <a:pt x="89" y="192"/>
                  </a:cubicBezTo>
                  <a:cubicBezTo>
                    <a:pt x="85" y="203"/>
                    <a:pt x="60" y="218"/>
                    <a:pt x="46" y="218"/>
                  </a:cubicBezTo>
                  <a:cubicBezTo>
                    <a:pt x="33" y="218"/>
                    <a:pt x="16" y="206"/>
                    <a:pt x="8" y="186"/>
                  </a:cubicBezTo>
                  <a:cubicBezTo>
                    <a:pt x="9" y="158"/>
                    <a:pt x="16" y="12"/>
                    <a:pt x="16" y="12"/>
                  </a:cubicBezTo>
                  <a:cubicBezTo>
                    <a:pt x="18" y="9"/>
                    <a:pt x="22" y="8"/>
                    <a:pt x="26" y="8"/>
                  </a:cubicBezTo>
                  <a:moveTo>
                    <a:pt x="26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1" y="158"/>
                    <a:pt x="0" y="18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" y="213"/>
                    <a:pt x="31" y="226"/>
                    <a:pt x="46" y="226"/>
                  </a:cubicBezTo>
                  <a:cubicBezTo>
                    <a:pt x="62" y="226"/>
                    <a:pt x="91" y="210"/>
                    <a:pt x="97" y="195"/>
                  </a:cubicBezTo>
                  <a:cubicBezTo>
                    <a:pt x="99" y="189"/>
                    <a:pt x="102" y="171"/>
                    <a:pt x="107" y="82"/>
                  </a:cubicBezTo>
                  <a:cubicBezTo>
                    <a:pt x="108" y="63"/>
                    <a:pt x="86" y="39"/>
                    <a:pt x="80" y="33"/>
                  </a:cubicBezTo>
                  <a:cubicBezTo>
                    <a:pt x="73" y="25"/>
                    <a:pt x="48" y="0"/>
                    <a:pt x="2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0" name="Freeform 252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3903662" y="2882900"/>
              <a:ext cx="596900" cy="214313"/>
            </a:xfrm>
            <a:custGeom>
              <a:avLst/>
              <a:gdLst>
                <a:gd name="T0" fmla="*/ 204 w 220"/>
                <a:gd name="T1" fmla="*/ 79 h 79"/>
                <a:gd name="T2" fmla="*/ 24 w 220"/>
                <a:gd name="T3" fmla="*/ 64 h 79"/>
                <a:gd name="T4" fmla="*/ 2 w 220"/>
                <a:gd name="T5" fmla="*/ 37 h 79"/>
                <a:gd name="T6" fmla="*/ 19 w 220"/>
                <a:gd name="T7" fmla="*/ 1 h 79"/>
                <a:gd name="T8" fmla="*/ 20 w 220"/>
                <a:gd name="T9" fmla="*/ 0 h 79"/>
                <a:gd name="T10" fmla="*/ 21 w 220"/>
                <a:gd name="T11" fmla="*/ 0 h 79"/>
                <a:gd name="T12" fmla="*/ 92 w 220"/>
                <a:gd name="T13" fmla="*/ 7 h 79"/>
                <a:gd name="T14" fmla="*/ 200 w 220"/>
                <a:gd name="T15" fmla="*/ 16 h 79"/>
                <a:gd name="T16" fmla="*/ 219 w 220"/>
                <a:gd name="T17" fmla="*/ 45 h 79"/>
                <a:gd name="T18" fmla="*/ 205 w 220"/>
                <a:gd name="T19" fmla="*/ 79 h 79"/>
                <a:gd name="T20" fmla="*/ 204 w 220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79">
                  <a:moveTo>
                    <a:pt x="204" y="79"/>
                  </a:moveTo>
                  <a:cubicBezTo>
                    <a:pt x="186" y="78"/>
                    <a:pt x="31" y="66"/>
                    <a:pt x="24" y="64"/>
                  </a:cubicBezTo>
                  <a:cubicBezTo>
                    <a:pt x="18" y="63"/>
                    <a:pt x="5" y="52"/>
                    <a:pt x="2" y="37"/>
                  </a:cubicBezTo>
                  <a:cubicBezTo>
                    <a:pt x="0" y="28"/>
                    <a:pt x="1" y="14"/>
                    <a:pt x="19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5" y="1"/>
                    <a:pt x="63" y="4"/>
                    <a:pt x="92" y="7"/>
                  </a:cubicBezTo>
                  <a:cubicBezTo>
                    <a:pt x="138" y="11"/>
                    <a:pt x="190" y="16"/>
                    <a:pt x="200" y="16"/>
                  </a:cubicBezTo>
                  <a:cubicBezTo>
                    <a:pt x="210" y="16"/>
                    <a:pt x="217" y="28"/>
                    <a:pt x="219" y="45"/>
                  </a:cubicBezTo>
                  <a:cubicBezTo>
                    <a:pt x="220" y="61"/>
                    <a:pt x="216" y="77"/>
                    <a:pt x="205" y="79"/>
                  </a:cubicBezTo>
                  <a:cubicBezTo>
                    <a:pt x="204" y="79"/>
                    <a:pt x="204" y="79"/>
                    <a:pt x="204" y="7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1" name="Freeform 253"/>
            <p:cNvSpPr>
              <a:spLocks noEditPoints="1"/>
            </p:cNvSpPr>
            <p:nvPr>
              <p:custDataLst>
                <p:tags r:id="rId215"/>
              </p:custDataLst>
            </p:nvPr>
          </p:nvSpPr>
          <p:spPr bwMode="auto">
            <a:xfrm>
              <a:off x="3865562" y="2871788"/>
              <a:ext cx="644525" cy="236538"/>
            </a:xfrm>
            <a:custGeom>
              <a:avLst/>
              <a:gdLst>
                <a:gd name="T0" fmla="*/ 35 w 238"/>
                <a:gd name="T1" fmla="*/ 8 h 87"/>
                <a:gd name="T2" fmla="*/ 214 w 238"/>
                <a:gd name="T3" fmla="*/ 24 h 87"/>
                <a:gd name="T4" fmla="*/ 218 w 238"/>
                <a:gd name="T5" fmla="*/ 79 h 87"/>
                <a:gd name="T6" fmla="*/ 39 w 238"/>
                <a:gd name="T7" fmla="*/ 64 h 87"/>
                <a:gd name="T8" fmla="*/ 35 w 238"/>
                <a:gd name="T9" fmla="*/ 8 h 87"/>
                <a:gd name="T10" fmla="*/ 33 w 238"/>
                <a:gd name="T11" fmla="*/ 0 h 87"/>
                <a:gd name="T12" fmla="*/ 30 w 238"/>
                <a:gd name="T13" fmla="*/ 2 h 87"/>
                <a:gd name="T14" fmla="*/ 12 w 238"/>
                <a:gd name="T15" fmla="*/ 42 h 87"/>
                <a:gd name="T16" fmla="*/ 37 w 238"/>
                <a:gd name="T17" fmla="*/ 72 h 87"/>
                <a:gd name="T18" fmla="*/ 218 w 238"/>
                <a:gd name="T19" fmla="*/ 87 h 87"/>
                <a:gd name="T20" fmla="*/ 219 w 238"/>
                <a:gd name="T21" fmla="*/ 87 h 87"/>
                <a:gd name="T22" fmla="*/ 220 w 238"/>
                <a:gd name="T23" fmla="*/ 87 h 87"/>
                <a:gd name="T24" fmla="*/ 237 w 238"/>
                <a:gd name="T25" fmla="*/ 49 h 87"/>
                <a:gd name="T26" fmla="*/ 214 w 238"/>
                <a:gd name="T27" fmla="*/ 16 h 87"/>
                <a:gd name="T28" fmla="*/ 107 w 238"/>
                <a:gd name="T29" fmla="*/ 7 h 87"/>
                <a:gd name="T30" fmla="*/ 36 w 238"/>
                <a:gd name="T31" fmla="*/ 0 h 87"/>
                <a:gd name="T32" fmla="*/ 33 w 23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87">
                  <a:moveTo>
                    <a:pt x="35" y="8"/>
                  </a:moveTo>
                  <a:cubicBezTo>
                    <a:pt x="70" y="11"/>
                    <a:pt x="197" y="24"/>
                    <a:pt x="214" y="24"/>
                  </a:cubicBezTo>
                  <a:cubicBezTo>
                    <a:pt x="232" y="24"/>
                    <a:pt x="234" y="77"/>
                    <a:pt x="218" y="79"/>
                  </a:cubicBezTo>
                  <a:cubicBezTo>
                    <a:pt x="218" y="79"/>
                    <a:pt x="46" y="66"/>
                    <a:pt x="39" y="64"/>
                  </a:cubicBezTo>
                  <a:cubicBezTo>
                    <a:pt x="32" y="63"/>
                    <a:pt x="0" y="34"/>
                    <a:pt x="35" y="8"/>
                  </a:cubicBezTo>
                  <a:moveTo>
                    <a:pt x="33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11" y="16"/>
                    <a:pt x="10" y="31"/>
                    <a:pt x="12" y="42"/>
                  </a:cubicBezTo>
                  <a:cubicBezTo>
                    <a:pt x="15" y="57"/>
                    <a:pt x="30" y="71"/>
                    <a:pt x="37" y="72"/>
                  </a:cubicBezTo>
                  <a:cubicBezTo>
                    <a:pt x="44" y="74"/>
                    <a:pt x="189" y="85"/>
                    <a:pt x="218" y="87"/>
                  </a:cubicBezTo>
                  <a:cubicBezTo>
                    <a:pt x="219" y="87"/>
                    <a:pt x="219" y="87"/>
                    <a:pt x="219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33" y="85"/>
                    <a:pt x="238" y="66"/>
                    <a:pt x="237" y="49"/>
                  </a:cubicBezTo>
                  <a:cubicBezTo>
                    <a:pt x="235" y="29"/>
                    <a:pt x="226" y="16"/>
                    <a:pt x="214" y="16"/>
                  </a:cubicBezTo>
                  <a:cubicBezTo>
                    <a:pt x="204" y="16"/>
                    <a:pt x="152" y="11"/>
                    <a:pt x="107" y="7"/>
                  </a:cubicBezTo>
                  <a:cubicBezTo>
                    <a:pt x="77" y="4"/>
                    <a:pt x="49" y="1"/>
                    <a:pt x="3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2" name="Freeform 254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3790950" y="3078163"/>
              <a:ext cx="1771650" cy="436563"/>
            </a:xfrm>
            <a:custGeom>
              <a:avLst/>
              <a:gdLst>
                <a:gd name="T0" fmla="*/ 128 w 653"/>
                <a:gd name="T1" fmla="*/ 161 h 161"/>
                <a:gd name="T2" fmla="*/ 26 w 653"/>
                <a:gd name="T3" fmla="*/ 157 h 161"/>
                <a:gd name="T4" fmla="*/ 3 w 653"/>
                <a:gd name="T5" fmla="*/ 119 h 161"/>
                <a:gd name="T6" fmla="*/ 26 w 653"/>
                <a:gd name="T7" fmla="*/ 85 h 161"/>
                <a:gd name="T8" fmla="*/ 26 w 653"/>
                <a:gd name="T9" fmla="*/ 85 h 161"/>
                <a:gd name="T10" fmla="*/ 69 w 653"/>
                <a:gd name="T11" fmla="*/ 86 h 161"/>
                <a:gd name="T12" fmla="*/ 126 w 653"/>
                <a:gd name="T13" fmla="*/ 89 h 161"/>
                <a:gd name="T14" fmla="*/ 132 w 653"/>
                <a:gd name="T15" fmla="*/ 76 h 161"/>
                <a:gd name="T16" fmla="*/ 77 w 653"/>
                <a:gd name="T17" fmla="*/ 76 h 161"/>
                <a:gd name="T18" fmla="*/ 49 w 653"/>
                <a:gd name="T19" fmla="*/ 75 h 161"/>
                <a:gd name="T20" fmla="*/ 25 w 653"/>
                <a:gd name="T21" fmla="*/ 38 h 161"/>
                <a:gd name="T22" fmla="*/ 46 w 653"/>
                <a:gd name="T23" fmla="*/ 3 h 161"/>
                <a:gd name="T24" fmla="*/ 47 w 653"/>
                <a:gd name="T25" fmla="*/ 2 h 161"/>
                <a:gd name="T26" fmla="*/ 48 w 653"/>
                <a:gd name="T27" fmla="*/ 3 h 161"/>
                <a:gd name="T28" fmla="*/ 304 w 653"/>
                <a:gd name="T29" fmla="*/ 10 h 161"/>
                <a:gd name="T30" fmla="*/ 322 w 653"/>
                <a:gd name="T31" fmla="*/ 10 h 161"/>
                <a:gd name="T32" fmla="*/ 536 w 653"/>
                <a:gd name="T33" fmla="*/ 3 h 161"/>
                <a:gd name="T34" fmla="*/ 594 w 653"/>
                <a:gd name="T35" fmla="*/ 1 h 161"/>
                <a:gd name="T36" fmla="*/ 596 w 653"/>
                <a:gd name="T37" fmla="*/ 0 h 161"/>
                <a:gd name="T38" fmla="*/ 619 w 653"/>
                <a:gd name="T39" fmla="*/ 10 h 161"/>
                <a:gd name="T40" fmla="*/ 625 w 653"/>
                <a:gd name="T41" fmla="*/ 36 h 161"/>
                <a:gd name="T42" fmla="*/ 598 w 653"/>
                <a:gd name="T43" fmla="*/ 72 h 161"/>
                <a:gd name="T44" fmla="*/ 597 w 653"/>
                <a:gd name="T45" fmla="*/ 72 h 161"/>
                <a:gd name="T46" fmla="*/ 582 w 653"/>
                <a:gd name="T47" fmla="*/ 72 h 161"/>
                <a:gd name="T48" fmla="*/ 536 w 653"/>
                <a:gd name="T49" fmla="*/ 78 h 161"/>
                <a:gd name="T50" fmla="*/ 620 w 653"/>
                <a:gd name="T51" fmla="*/ 73 h 161"/>
                <a:gd name="T52" fmla="*/ 622 w 653"/>
                <a:gd name="T53" fmla="*/ 73 h 161"/>
                <a:gd name="T54" fmla="*/ 645 w 653"/>
                <a:gd name="T55" fmla="*/ 82 h 161"/>
                <a:gd name="T56" fmla="*/ 653 w 653"/>
                <a:gd name="T57" fmla="*/ 109 h 161"/>
                <a:gd name="T58" fmla="*/ 629 w 653"/>
                <a:gd name="T59" fmla="*/ 146 h 161"/>
                <a:gd name="T60" fmla="*/ 558 w 653"/>
                <a:gd name="T61" fmla="*/ 152 h 161"/>
                <a:gd name="T62" fmla="*/ 557 w 653"/>
                <a:gd name="T63" fmla="*/ 152 h 161"/>
                <a:gd name="T64" fmla="*/ 557 w 653"/>
                <a:gd name="T65" fmla="*/ 152 h 161"/>
                <a:gd name="T66" fmla="*/ 553 w 653"/>
                <a:gd name="T67" fmla="*/ 152 h 161"/>
                <a:gd name="T68" fmla="*/ 459 w 653"/>
                <a:gd name="T69" fmla="*/ 155 h 161"/>
                <a:gd name="T70" fmla="*/ 128 w 653"/>
                <a:gd name="T7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3" h="161">
                  <a:moveTo>
                    <a:pt x="128" y="161"/>
                  </a:moveTo>
                  <a:cubicBezTo>
                    <a:pt x="69" y="161"/>
                    <a:pt x="36" y="160"/>
                    <a:pt x="26" y="157"/>
                  </a:cubicBezTo>
                  <a:cubicBezTo>
                    <a:pt x="8" y="151"/>
                    <a:pt x="0" y="137"/>
                    <a:pt x="3" y="119"/>
                  </a:cubicBezTo>
                  <a:cubicBezTo>
                    <a:pt x="5" y="103"/>
                    <a:pt x="1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31" y="85"/>
                    <a:pt x="49" y="86"/>
                    <a:pt x="69" y="86"/>
                  </a:cubicBezTo>
                  <a:cubicBezTo>
                    <a:pt x="100" y="88"/>
                    <a:pt x="121" y="88"/>
                    <a:pt x="126" y="89"/>
                  </a:cubicBezTo>
                  <a:cubicBezTo>
                    <a:pt x="128" y="87"/>
                    <a:pt x="130" y="82"/>
                    <a:pt x="132" y="76"/>
                  </a:cubicBezTo>
                  <a:cubicBezTo>
                    <a:pt x="121" y="76"/>
                    <a:pt x="97" y="76"/>
                    <a:pt x="77" y="76"/>
                  </a:cubicBezTo>
                  <a:cubicBezTo>
                    <a:pt x="62" y="76"/>
                    <a:pt x="52" y="76"/>
                    <a:pt x="49" y="75"/>
                  </a:cubicBezTo>
                  <a:cubicBezTo>
                    <a:pt x="40" y="74"/>
                    <a:pt x="27" y="56"/>
                    <a:pt x="25" y="38"/>
                  </a:cubicBezTo>
                  <a:cubicBezTo>
                    <a:pt x="23" y="22"/>
                    <a:pt x="31" y="9"/>
                    <a:pt x="46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3"/>
                    <a:pt x="235" y="9"/>
                    <a:pt x="304" y="10"/>
                  </a:cubicBezTo>
                  <a:cubicBezTo>
                    <a:pt x="310" y="10"/>
                    <a:pt x="315" y="10"/>
                    <a:pt x="322" y="10"/>
                  </a:cubicBezTo>
                  <a:cubicBezTo>
                    <a:pt x="378" y="10"/>
                    <a:pt x="470" y="6"/>
                    <a:pt x="536" y="3"/>
                  </a:cubicBezTo>
                  <a:cubicBezTo>
                    <a:pt x="559" y="2"/>
                    <a:pt x="579" y="1"/>
                    <a:pt x="594" y="1"/>
                  </a:cubicBezTo>
                  <a:cubicBezTo>
                    <a:pt x="595" y="0"/>
                    <a:pt x="595" y="0"/>
                    <a:pt x="596" y="0"/>
                  </a:cubicBezTo>
                  <a:cubicBezTo>
                    <a:pt x="605" y="0"/>
                    <a:pt x="613" y="4"/>
                    <a:pt x="619" y="10"/>
                  </a:cubicBezTo>
                  <a:cubicBezTo>
                    <a:pt x="622" y="14"/>
                    <a:pt x="627" y="22"/>
                    <a:pt x="625" y="36"/>
                  </a:cubicBezTo>
                  <a:cubicBezTo>
                    <a:pt x="623" y="53"/>
                    <a:pt x="619" y="72"/>
                    <a:pt x="598" y="72"/>
                  </a:cubicBezTo>
                  <a:cubicBezTo>
                    <a:pt x="598" y="72"/>
                    <a:pt x="597" y="72"/>
                    <a:pt x="597" y="72"/>
                  </a:cubicBezTo>
                  <a:cubicBezTo>
                    <a:pt x="592" y="72"/>
                    <a:pt x="587" y="72"/>
                    <a:pt x="582" y="72"/>
                  </a:cubicBezTo>
                  <a:cubicBezTo>
                    <a:pt x="560" y="72"/>
                    <a:pt x="544" y="74"/>
                    <a:pt x="536" y="78"/>
                  </a:cubicBezTo>
                  <a:cubicBezTo>
                    <a:pt x="563" y="77"/>
                    <a:pt x="613" y="73"/>
                    <a:pt x="620" y="73"/>
                  </a:cubicBezTo>
                  <a:cubicBezTo>
                    <a:pt x="620" y="73"/>
                    <a:pt x="621" y="73"/>
                    <a:pt x="622" y="73"/>
                  </a:cubicBezTo>
                  <a:cubicBezTo>
                    <a:pt x="626" y="73"/>
                    <a:pt x="637" y="74"/>
                    <a:pt x="645" y="82"/>
                  </a:cubicBezTo>
                  <a:cubicBezTo>
                    <a:pt x="651" y="88"/>
                    <a:pt x="653" y="97"/>
                    <a:pt x="653" y="109"/>
                  </a:cubicBezTo>
                  <a:cubicBezTo>
                    <a:pt x="651" y="135"/>
                    <a:pt x="644" y="146"/>
                    <a:pt x="629" y="146"/>
                  </a:cubicBezTo>
                  <a:cubicBezTo>
                    <a:pt x="620" y="146"/>
                    <a:pt x="572" y="148"/>
                    <a:pt x="558" y="152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6" y="152"/>
                    <a:pt x="555" y="152"/>
                    <a:pt x="553" y="152"/>
                  </a:cubicBezTo>
                  <a:cubicBezTo>
                    <a:pt x="541" y="152"/>
                    <a:pt x="507" y="153"/>
                    <a:pt x="459" y="155"/>
                  </a:cubicBezTo>
                  <a:cubicBezTo>
                    <a:pt x="365" y="157"/>
                    <a:pt x="223" y="161"/>
                    <a:pt x="128" y="16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3" name="Freeform 255"/>
            <p:cNvSpPr>
              <a:spLocks noEditPoints="1"/>
            </p:cNvSpPr>
            <p:nvPr>
              <p:custDataLst>
                <p:tags r:id="rId217"/>
              </p:custDataLst>
            </p:nvPr>
          </p:nvSpPr>
          <p:spPr bwMode="auto">
            <a:xfrm>
              <a:off x="3756025" y="3067050"/>
              <a:ext cx="1817687" cy="458788"/>
            </a:xfrm>
            <a:custGeom>
              <a:avLst/>
              <a:gdLst>
                <a:gd name="T0" fmla="*/ 609 w 670"/>
                <a:gd name="T1" fmla="*/ 8 h 169"/>
                <a:gd name="T2" fmla="*/ 634 w 670"/>
                <a:gd name="T3" fmla="*/ 39 h 169"/>
                <a:gd name="T4" fmla="*/ 611 w 670"/>
                <a:gd name="T5" fmla="*/ 72 h 169"/>
                <a:gd name="T6" fmla="*/ 610 w 670"/>
                <a:gd name="T7" fmla="*/ 72 h 169"/>
                <a:gd name="T8" fmla="*/ 595 w 670"/>
                <a:gd name="T9" fmla="*/ 72 h 169"/>
                <a:gd name="T10" fmla="*/ 541 w 670"/>
                <a:gd name="T11" fmla="*/ 82 h 169"/>
                <a:gd name="T12" fmla="*/ 531 w 670"/>
                <a:gd name="T13" fmla="*/ 85 h 169"/>
                <a:gd name="T14" fmla="*/ 536 w 670"/>
                <a:gd name="T15" fmla="*/ 86 h 169"/>
                <a:gd name="T16" fmla="*/ 633 w 670"/>
                <a:gd name="T17" fmla="*/ 81 h 169"/>
                <a:gd name="T18" fmla="*/ 635 w 670"/>
                <a:gd name="T19" fmla="*/ 81 h 169"/>
                <a:gd name="T20" fmla="*/ 662 w 670"/>
                <a:gd name="T21" fmla="*/ 113 h 169"/>
                <a:gd name="T22" fmla="*/ 642 w 670"/>
                <a:gd name="T23" fmla="*/ 146 h 169"/>
                <a:gd name="T24" fmla="*/ 570 w 670"/>
                <a:gd name="T25" fmla="*/ 152 h 169"/>
                <a:gd name="T26" fmla="*/ 566 w 670"/>
                <a:gd name="T27" fmla="*/ 152 h 169"/>
                <a:gd name="T28" fmla="*/ 141 w 670"/>
                <a:gd name="T29" fmla="*/ 161 h 169"/>
                <a:gd name="T30" fmla="*/ 40 w 670"/>
                <a:gd name="T31" fmla="*/ 157 h 169"/>
                <a:gd name="T32" fmla="*/ 39 w 670"/>
                <a:gd name="T33" fmla="*/ 93 h 169"/>
                <a:gd name="T34" fmla="*/ 39 w 670"/>
                <a:gd name="T35" fmla="*/ 93 h 169"/>
                <a:gd name="T36" fmla="*/ 140 w 670"/>
                <a:gd name="T37" fmla="*/ 97 h 169"/>
                <a:gd name="T38" fmla="*/ 140 w 670"/>
                <a:gd name="T39" fmla="*/ 97 h 169"/>
                <a:gd name="T40" fmla="*/ 151 w 670"/>
                <a:gd name="T41" fmla="*/ 75 h 169"/>
                <a:gd name="T42" fmla="*/ 90 w 670"/>
                <a:gd name="T43" fmla="*/ 76 h 169"/>
                <a:gd name="T44" fmla="*/ 62 w 670"/>
                <a:gd name="T45" fmla="*/ 75 h 169"/>
                <a:gd name="T46" fmla="*/ 61 w 670"/>
                <a:gd name="T47" fmla="*/ 11 h 169"/>
                <a:gd name="T48" fmla="*/ 317 w 670"/>
                <a:gd name="T49" fmla="*/ 18 h 169"/>
                <a:gd name="T50" fmla="*/ 335 w 670"/>
                <a:gd name="T51" fmla="*/ 18 h 169"/>
                <a:gd name="T52" fmla="*/ 607 w 670"/>
                <a:gd name="T53" fmla="*/ 9 h 169"/>
                <a:gd name="T54" fmla="*/ 609 w 670"/>
                <a:gd name="T55" fmla="*/ 8 h 169"/>
                <a:gd name="T56" fmla="*/ 609 w 670"/>
                <a:gd name="T57" fmla="*/ 0 h 169"/>
                <a:gd name="T58" fmla="*/ 607 w 670"/>
                <a:gd name="T59" fmla="*/ 1 h 169"/>
                <a:gd name="T60" fmla="*/ 549 w 670"/>
                <a:gd name="T61" fmla="*/ 3 h 169"/>
                <a:gd name="T62" fmla="*/ 335 w 670"/>
                <a:gd name="T63" fmla="*/ 10 h 169"/>
                <a:gd name="T64" fmla="*/ 317 w 670"/>
                <a:gd name="T65" fmla="*/ 10 h 169"/>
                <a:gd name="T66" fmla="*/ 61 w 670"/>
                <a:gd name="T67" fmla="*/ 3 h 169"/>
                <a:gd name="T68" fmla="*/ 60 w 670"/>
                <a:gd name="T69" fmla="*/ 2 h 169"/>
                <a:gd name="T70" fmla="*/ 58 w 670"/>
                <a:gd name="T71" fmla="*/ 3 h 169"/>
                <a:gd name="T72" fmla="*/ 34 w 670"/>
                <a:gd name="T73" fmla="*/ 42 h 169"/>
                <a:gd name="T74" fmla="*/ 61 w 670"/>
                <a:gd name="T75" fmla="*/ 83 h 169"/>
                <a:gd name="T76" fmla="*/ 90 w 670"/>
                <a:gd name="T77" fmla="*/ 84 h 169"/>
                <a:gd name="T78" fmla="*/ 139 w 670"/>
                <a:gd name="T79" fmla="*/ 84 h 169"/>
                <a:gd name="T80" fmla="*/ 137 w 670"/>
                <a:gd name="T81" fmla="*/ 89 h 169"/>
                <a:gd name="T82" fmla="*/ 82 w 670"/>
                <a:gd name="T83" fmla="*/ 86 h 169"/>
                <a:gd name="T84" fmla="*/ 39 w 670"/>
                <a:gd name="T85" fmla="*/ 85 h 169"/>
                <a:gd name="T86" fmla="*/ 39 w 670"/>
                <a:gd name="T87" fmla="*/ 85 h 169"/>
                <a:gd name="T88" fmla="*/ 12 w 670"/>
                <a:gd name="T89" fmla="*/ 122 h 169"/>
                <a:gd name="T90" fmla="*/ 38 w 670"/>
                <a:gd name="T91" fmla="*/ 165 h 169"/>
                <a:gd name="T92" fmla="*/ 141 w 670"/>
                <a:gd name="T93" fmla="*/ 169 h 169"/>
                <a:gd name="T94" fmla="*/ 472 w 670"/>
                <a:gd name="T95" fmla="*/ 163 h 169"/>
                <a:gd name="T96" fmla="*/ 566 w 670"/>
                <a:gd name="T97" fmla="*/ 160 h 169"/>
                <a:gd name="T98" fmla="*/ 569 w 670"/>
                <a:gd name="T99" fmla="*/ 160 h 169"/>
                <a:gd name="T100" fmla="*/ 571 w 670"/>
                <a:gd name="T101" fmla="*/ 160 h 169"/>
                <a:gd name="T102" fmla="*/ 572 w 670"/>
                <a:gd name="T103" fmla="*/ 160 h 169"/>
                <a:gd name="T104" fmla="*/ 642 w 670"/>
                <a:gd name="T105" fmla="*/ 154 h 169"/>
                <a:gd name="T106" fmla="*/ 670 w 670"/>
                <a:gd name="T107" fmla="*/ 113 h 169"/>
                <a:gd name="T108" fmla="*/ 661 w 670"/>
                <a:gd name="T109" fmla="*/ 83 h 169"/>
                <a:gd name="T110" fmla="*/ 635 w 670"/>
                <a:gd name="T111" fmla="*/ 73 h 169"/>
                <a:gd name="T112" fmla="*/ 632 w 670"/>
                <a:gd name="T113" fmla="*/ 73 h 169"/>
                <a:gd name="T114" fmla="*/ 631 w 670"/>
                <a:gd name="T115" fmla="*/ 73 h 169"/>
                <a:gd name="T116" fmla="*/ 642 w 670"/>
                <a:gd name="T117" fmla="*/ 40 h 169"/>
                <a:gd name="T118" fmla="*/ 635 w 670"/>
                <a:gd name="T119" fmla="*/ 11 h 169"/>
                <a:gd name="T120" fmla="*/ 609 w 670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" h="169">
                  <a:moveTo>
                    <a:pt x="609" y="8"/>
                  </a:moveTo>
                  <a:cubicBezTo>
                    <a:pt x="623" y="8"/>
                    <a:pt x="637" y="17"/>
                    <a:pt x="634" y="39"/>
                  </a:cubicBezTo>
                  <a:cubicBezTo>
                    <a:pt x="632" y="61"/>
                    <a:pt x="626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06" y="72"/>
                    <a:pt x="601" y="72"/>
                    <a:pt x="595" y="72"/>
                  </a:cubicBezTo>
                  <a:cubicBezTo>
                    <a:pt x="576" y="72"/>
                    <a:pt x="549" y="73"/>
                    <a:pt x="541" y="82"/>
                  </a:cubicBezTo>
                  <a:cubicBezTo>
                    <a:pt x="518" y="83"/>
                    <a:pt x="529" y="83"/>
                    <a:pt x="531" y="85"/>
                  </a:cubicBezTo>
                  <a:cubicBezTo>
                    <a:pt x="531" y="86"/>
                    <a:pt x="533" y="86"/>
                    <a:pt x="536" y="86"/>
                  </a:cubicBezTo>
                  <a:cubicBezTo>
                    <a:pt x="556" y="86"/>
                    <a:pt x="625" y="81"/>
                    <a:pt x="633" y="81"/>
                  </a:cubicBezTo>
                  <a:cubicBezTo>
                    <a:pt x="633" y="81"/>
                    <a:pt x="634" y="81"/>
                    <a:pt x="635" y="81"/>
                  </a:cubicBezTo>
                  <a:cubicBezTo>
                    <a:pt x="645" y="81"/>
                    <a:pt x="663" y="85"/>
                    <a:pt x="662" y="113"/>
                  </a:cubicBezTo>
                  <a:cubicBezTo>
                    <a:pt x="660" y="142"/>
                    <a:pt x="651" y="146"/>
                    <a:pt x="642" y="146"/>
                  </a:cubicBezTo>
                  <a:cubicBezTo>
                    <a:pt x="634" y="146"/>
                    <a:pt x="585" y="148"/>
                    <a:pt x="570" y="152"/>
                  </a:cubicBezTo>
                  <a:cubicBezTo>
                    <a:pt x="569" y="152"/>
                    <a:pt x="568" y="152"/>
                    <a:pt x="566" y="152"/>
                  </a:cubicBezTo>
                  <a:cubicBezTo>
                    <a:pt x="531" y="152"/>
                    <a:pt x="284" y="161"/>
                    <a:pt x="141" y="161"/>
                  </a:cubicBezTo>
                  <a:cubicBezTo>
                    <a:pt x="89" y="161"/>
                    <a:pt x="51" y="160"/>
                    <a:pt x="40" y="157"/>
                  </a:cubicBezTo>
                  <a:cubicBezTo>
                    <a:pt x="0" y="144"/>
                    <a:pt x="28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0" y="93"/>
                    <a:pt x="135" y="96"/>
                    <a:pt x="140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5" y="97"/>
                    <a:pt x="151" y="75"/>
                    <a:pt x="151" y="75"/>
                  </a:cubicBezTo>
                  <a:cubicBezTo>
                    <a:pt x="151" y="75"/>
                    <a:pt x="116" y="76"/>
                    <a:pt x="90" y="76"/>
                  </a:cubicBezTo>
                  <a:cubicBezTo>
                    <a:pt x="77" y="76"/>
                    <a:pt x="66" y="76"/>
                    <a:pt x="62" y="75"/>
                  </a:cubicBezTo>
                  <a:cubicBezTo>
                    <a:pt x="51" y="73"/>
                    <a:pt x="24" y="26"/>
                    <a:pt x="61" y="11"/>
                  </a:cubicBezTo>
                  <a:cubicBezTo>
                    <a:pt x="61" y="11"/>
                    <a:pt x="247" y="17"/>
                    <a:pt x="317" y="18"/>
                  </a:cubicBezTo>
                  <a:cubicBezTo>
                    <a:pt x="323" y="18"/>
                    <a:pt x="328" y="18"/>
                    <a:pt x="335" y="18"/>
                  </a:cubicBezTo>
                  <a:cubicBezTo>
                    <a:pt x="410" y="18"/>
                    <a:pt x="544" y="11"/>
                    <a:pt x="607" y="9"/>
                  </a:cubicBezTo>
                  <a:cubicBezTo>
                    <a:pt x="608" y="9"/>
                    <a:pt x="608" y="8"/>
                    <a:pt x="609" y="8"/>
                  </a:cubicBezTo>
                  <a:moveTo>
                    <a:pt x="609" y="0"/>
                  </a:moveTo>
                  <a:cubicBezTo>
                    <a:pt x="608" y="0"/>
                    <a:pt x="608" y="0"/>
                    <a:pt x="607" y="1"/>
                  </a:cubicBezTo>
                  <a:cubicBezTo>
                    <a:pt x="591" y="1"/>
                    <a:pt x="572" y="2"/>
                    <a:pt x="549" y="3"/>
                  </a:cubicBezTo>
                  <a:cubicBezTo>
                    <a:pt x="483" y="6"/>
                    <a:pt x="391" y="10"/>
                    <a:pt x="335" y="10"/>
                  </a:cubicBezTo>
                  <a:cubicBezTo>
                    <a:pt x="328" y="10"/>
                    <a:pt x="322" y="10"/>
                    <a:pt x="317" y="10"/>
                  </a:cubicBezTo>
                  <a:cubicBezTo>
                    <a:pt x="248" y="9"/>
                    <a:pt x="63" y="3"/>
                    <a:pt x="61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1" y="10"/>
                    <a:pt x="32" y="24"/>
                    <a:pt x="34" y="42"/>
                  </a:cubicBezTo>
                  <a:cubicBezTo>
                    <a:pt x="36" y="61"/>
                    <a:pt x="49" y="81"/>
                    <a:pt x="61" y="83"/>
                  </a:cubicBezTo>
                  <a:cubicBezTo>
                    <a:pt x="63" y="84"/>
                    <a:pt x="69" y="84"/>
                    <a:pt x="90" y="84"/>
                  </a:cubicBezTo>
                  <a:cubicBezTo>
                    <a:pt x="107" y="84"/>
                    <a:pt x="127" y="84"/>
                    <a:pt x="139" y="84"/>
                  </a:cubicBezTo>
                  <a:cubicBezTo>
                    <a:pt x="139" y="86"/>
                    <a:pt x="138" y="87"/>
                    <a:pt x="137" y="89"/>
                  </a:cubicBezTo>
                  <a:cubicBezTo>
                    <a:pt x="130" y="88"/>
                    <a:pt x="112" y="88"/>
                    <a:pt x="82" y="86"/>
                  </a:cubicBezTo>
                  <a:cubicBezTo>
                    <a:pt x="63" y="86"/>
                    <a:pt x="44" y="85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7" y="85"/>
                    <a:pt x="15" y="105"/>
                    <a:pt x="12" y="122"/>
                  </a:cubicBezTo>
                  <a:cubicBezTo>
                    <a:pt x="9" y="143"/>
                    <a:pt x="18" y="158"/>
                    <a:pt x="38" y="165"/>
                  </a:cubicBezTo>
                  <a:cubicBezTo>
                    <a:pt x="44" y="167"/>
                    <a:pt x="62" y="169"/>
                    <a:pt x="141" y="169"/>
                  </a:cubicBezTo>
                  <a:cubicBezTo>
                    <a:pt x="236" y="169"/>
                    <a:pt x="378" y="165"/>
                    <a:pt x="472" y="163"/>
                  </a:cubicBezTo>
                  <a:cubicBezTo>
                    <a:pt x="518" y="161"/>
                    <a:pt x="555" y="160"/>
                    <a:pt x="566" y="160"/>
                  </a:cubicBezTo>
                  <a:cubicBezTo>
                    <a:pt x="568" y="160"/>
                    <a:pt x="569" y="160"/>
                    <a:pt x="569" y="160"/>
                  </a:cubicBezTo>
                  <a:cubicBezTo>
                    <a:pt x="571" y="160"/>
                    <a:pt x="571" y="160"/>
                    <a:pt x="571" y="160"/>
                  </a:cubicBezTo>
                  <a:cubicBezTo>
                    <a:pt x="572" y="160"/>
                    <a:pt x="572" y="160"/>
                    <a:pt x="572" y="160"/>
                  </a:cubicBezTo>
                  <a:cubicBezTo>
                    <a:pt x="586" y="156"/>
                    <a:pt x="633" y="154"/>
                    <a:pt x="642" y="154"/>
                  </a:cubicBezTo>
                  <a:cubicBezTo>
                    <a:pt x="664" y="154"/>
                    <a:pt x="668" y="132"/>
                    <a:pt x="670" y="113"/>
                  </a:cubicBezTo>
                  <a:cubicBezTo>
                    <a:pt x="670" y="100"/>
                    <a:pt x="668" y="90"/>
                    <a:pt x="661" y="83"/>
                  </a:cubicBezTo>
                  <a:cubicBezTo>
                    <a:pt x="652" y="74"/>
                    <a:pt x="641" y="73"/>
                    <a:pt x="635" y="73"/>
                  </a:cubicBezTo>
                  <a:cubicBezTo>
                    <a:pt x="634" y="73"/>
                    <a:pt x="633" y="73"/>
                    <a:pt x="632" y="73"/>
                  </a:cubicBezTo>
                  <a:cubicBezTo>
                    <a:pt x="632" y="73"/>
                    <a:pt x="631" y="73"/>
                    <a:pt x="631" y="73"/>
                  </a:cubicBezTo>
                  <a:cubicBezTo>
                    <a:pt x="639" y="64"/>
                    <a:pt x="641" y="50"/>
                    <a:pt x="642" y="40"/>
                  </a:cubicBezTo>
                  <a:cubicBezTo>
                    <a:pt x="644" y="25"/>
                    <a:pt x="639" y="16"/>
                    <a:pt x="635" y="11"/>
                  </a:cubicBezTo>
                  <a:cubicBezTo>
                    <a:pt x="628" y="4"/>
                    <a:pt x="619" y="0"/>
                    <a:pt x="60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4" name="Freeform 256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4249737" y="2417763"/>
              <a:ext cx="817562" cy="1108075"/>
            </a:xfrm>
            <a:custGeom>
              <a:avLst/>
              <a:gdLst>
                <a:gd name="T0" fmla="*/ 113 w 301"/>
                <a:gd name="T1" fmla="*/ 404 h 408"/>
                <a:gd name="T2" fmla="*/ 66 w 301"/>
                <a:gd name="T3" fmla="*/ 169 h 408"/>
                <a:gd name="T4" fmla="*/ 66 w 301"/>
                <a:gd name="T5" fmla="*/ 168 h 408"/>
                <a:gd name="T6" fmla="*/ 66 w 301"/>
                <a:gd name="T7" fmla="*/ 168 h 408"/>
                <a:gd name="T8" fmla="*/ 78 w 301"/>
                <a:gd name="T9" fmla="*/ 61 h 408"/>
                <a:gd name="T10" fmla="*/ 71 w 301"/>
                <a:gd name="T11" fmla="*/ 50 h 408"/>
                <a:gd name="T12" fmla="*/ 71 w 301"/>
                <a:gd name="T13" fmla="*/ 32 h 408"/>
                <a:gd name="T14" fmla="*/ 102 w 301"/>
                <a:gd name="T15" fmla="*/ 18 h 408"/>
                <a:gd name="T16" fmla="*/ 116 w 301"/>
                <a:gd name="T17" fmla="*/ 24 h 408"/>
                <a:gd name="T18" fmla="*/ 119 w 301"/>
                <a:gd name="T19" fmla="*/ 30 h 408"/>
                <a:gd name="T20" fmla="*/ 158 w 301"/>
                <a:gd name="T21" fmla="*/ 92 h 408"/>
                <a:gd name="T22" fmla="*/ 160 w 301"/>
                <a:gd name="T23" fmla="*/ 91 h 408"/>
                <a:gd name="T24" fmla="*/ 166 w 301"/>
                <a:gd name="T25" fmla="*/ 16 h 408"/>
                <a:gd name="T26" fmla="*/ 169 w 301"/>
                <a:gd name="T27" fmla="*/ 7 h 408"/>
                <a:gd name="T28" fmla="*/ 191 w 301"/>
                <a:gd name="T29" fmla="*/ 0 h 408"/>
                <a:gd name="T30" fmla="*/ 218 w 301"/>
                <a:gd name="T31" fmla="*/ 9 h 408"/>
                <a:gd name="T32" fmla="*/ 221 w 301"/>
                <a:gd name="T33" fmla="*/ 21 h 408"/>
                <a:gd name="T34" fmla="*/ 220 w 301"/>
                <a:gd name="T35" fmla="*/ 29 h 408"/>
                <a:gd name="T36" fmla="*/ 215 w 301"/>
                <a:gd name="T37" fmla="*/ 84 h 408"/>
                <a:gd name="T38" fmla="*/ 245 w 301"/>
                <a:gd name="T39" fmla="*/ 35 h 408"/>
                <a:gd name="T40" fmla="*/ 254 w 301"/>
                <a:gd name="T41" fmla="*/ 17 h 408"/>
                <a:gd name="T42" fmla="*/ 266 w 301"/>
                <a:gd name="T43" fmla="*/ 9 h 408"/>
                <a:gd name="T44" fmla="*/ 296 w 301"/>
                <a:gd name="T45" fmla="*/ 32 h 408"/>
                <a:gd name="T46" fmla="*/ 295 w 301"/>
                <a:gd name="T47" fmla="*/ 51 h 408"/>
                <a:gd name="T48" fmla="*/ 268 w 301"/>
                <a:gd name="T49" fmla="*/ 101 h 408"/>
                <a:gd name="T50" fmla="*/ 278 w 301"/>
                <a:gd name="T51" fmla="*/ 119 h 408"/>
                <a:gd name="T52" fmla="*/ 301 w 301"/>
                <a:gd name="T53" fmla="*/ 171 h 408"/>
                <a:gd name="T54" fmla="*/ 300 w 301"/>
                <a:gd name="T55" fmla="*/ 175 h 408"/>
                <a:gd name="T56" fmla="*/ 224 w 301"/>
                <a:gd name="T57" fmla="*/ 186 h 408"/>
                <a:gd name="T58" fmla="*/ 222 w 301"/>
                <a:gd name="T59" fmla="*/ 186 h 408"/>
                <a:gd name="T60" fmla="*/ 221 w 301"/>
                <a:gd name="T61" fmla="*/ 185 h 408"/>
                <a:gd name="T62" fmla="*/ 193 w 301"/>
                <a:gd name="T63" fmla="*/ 173 h 408"/>
                <a:gd name="T64" fmla="*/ 161 w 301"/>
                <a:gd name="T65" fmla="*/ 192 h 408"/>
                <a:gd name="T66" fmla="*/ 141 w 301"/>
                <a:gd name="T67" fmla="*/ 274 h 408"/>
                <a:gd name="T68" fmla="*/ 141 w 301"/>
                <a:gd name="T69" fmla="*/ 275 h 408"/>
                <a:gd name="T70" fmla="*/ 141 w 301"/>
                <a:gd name="T71" fmla="*/ 275 h 408"/>
                <a:gd name="T72" fmla="*/ 120 w 301"/>
                <a:gd name="T73" fmla="*/ 401 h 408"/>
                <a:gd name="T74" fmla="*/ 118 w 301"/>
                <a:gd name="T75" fmla="*/ 408 h 408"/>
                <a:gd name="T76" fmla="*/ 113 w 301"/>
                <a:gd name="T77" fmla="*/ 4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1" h="408">
                  <a:moveTo>
                    <a:pt x="113" y="404"/>
                  </a:moveTo>
                  <a:cubicBezTo>
                    <a:pt x="112" y="403"/>
                    <a:pt x="0" y="307"/>
                    <a:pt x="66" y="169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107" y="104"/>
                    <a:pt x="91" y="80"/>
                    <a:pt x="78" y="61"/>
                  </a:cubicBezTo>
                  <a:cubicBezTo>
                    <a:pt x="75" y="57"/>
                    <a:pt x="73" y="54"/>
                    <a:pt x="71" y="50"/>
                  </a:cubicBezTo>
                  <a:cubicBezTo>
                    <a:pt x="68" y="44"/>
                    <a:pt x="68" y="38"/>
                    <a:pt x="71" y="32"/>
                  </a:cubicBezTo>
                  <a:cubicBezTo>
                    <a:pt x="77" y="23"/>
                    <a:pt x="92" y="18"/>
                    <a:pt x="102" y="18"/>
                  </a:cubicBezTo>
                  <a:cubicBezTo>
                    <a:pt x="109" y="18"/>
                    <a:pt x="114" y="20"/>
                    <a:pt x="116" y="24"/>
                  </a:cubicBezTo>
                  <a:cubicBezTo>
                    <a:pt x="116" y="26"/>
                    <a:pt x="117" y="28"/>
                    <a:pt x="119" y="30"/>
                  </a:cubicBezTo>
                  <a:cubicBezTo>
                    <a:pt x="143" y="82"/>
                    <a:pt x="153" y="92"/>
                    <a:pt x="158" y="92"/>
                  </a:cubicBezTo>
                  <a:cubicBezTo>
                    <a:pt x="159" y="92"/>
                    <a:pt x="159" y="92"/>
                    <a:pt x="160" y="91"/>
                  </a:cubicBezTo>
                  <a:cubicBezTo>
                    <a:pt x="168" y="82"/>
                    <a:pt x="168" y="33"/>
                    <a:pt x="166" y="16"/>
                  </a:cubicBezTo>
                  <a:cubicBezTo>
                    <a:pt x="166" y="13"/>
                    <a:pt x="167" y="10"/>
                    <a:pt x="169" y="7"/>
                  </a:cubicBezTo>
                  <a:cubicBezTo>
                    <a:pt x="173" y="3"/>
                    <a:pt x="181" y="0"/>
                    <a:pt x="191" y="0"/>
                  </a:cubicBezTo>
                  <a:cubicBezTo>
                    <a:pt x="200" y="0"/>
                    <a:pt x="212" y="3"/>
                    <a:pt x="218" y="9"/>
                  </a:cubicBezTo>
                  <a:cubicBezTo>
                    <a:pt x="221" y="13"/>
                    <a:pt x="222" y="17"/>
                    <a:pt x="221" y="21"/>
                  </a:cubicBezTo>
                  <a:cubicBezTo>
                    <a:pt x="221" y="24"/>
                    <a:pt x="220" y="26"/>
                    <a:pt x="220" y="29"/>
                  </a:cubicBezTo>
                  <a:cubicBezTo>
                    <a:pt x="217" y="42"/>
                    <a:pt x="211" y="79"/>
                    <a:pt x="215" y="84"/>
                  </a:cubicBezTo>
                  <a:cubicBezTo>
                    <a:pt x="221" y="83"/>
                    <a:pt x="237" y="51"/>
                    <a:pt x="245" y="35"/>
                  </a:cubicBezTo>
                  <a:cubicBezTo>
                    <a:pt x="248" y="28"/>
                    <a:pt x="251" y="22"/>
                    <a:pt x="254" y="17"/>
                  </a:cubicBezTo>
                  <a:cubicBezTo>
                    <a:pt x="257" y="12"/>
                    <a:pt x="261" y="9"/>
                    <a:pt x="266" y="9"/>
                  </a:cubicBezTo>
                  <a:cubicBezTo>
                    <a:pt x="277" y="9"/>
                    <a:pt x="291" y="21"/>
                    <a:pt x="296" y="32"/>
                  </a:cubicBezTo>
                  <a:cubicBezTo>
                    <a:pt x="299" y="40"/>
                    <a:pt x="299" y="46"/>
                    <a:pt x="295" y="51"/>
                  </a:cubicBezTo>
                  <a:cubicBezTo>
                    <a:pt x="285" y="63"/>
                    <a:pt x="268" y="93"/>
                    <a:pt x="268" y="101"/>
                  </a:cubicBezTo>
                  <a:cubicBezTo>
                    <a:pt x="268" y="103"/>
                    <a:pt x="273" y="112"/>
                    <a:pt x="278" y="119"/>
                  </a:cubicBezTo>
                  <a:cubicBezTo>
                    <a:pt x="287" y="133"/>
                    <a:pt x="300" y="153"/>
                    <a:pt x="301" y="171"/>
                  </a:cubicBezTo>
                  <a:cubicBezTo>
                    <a:pt x="301" y="172"/>
                    <a:pt x="301" y="174"/>
                    <a:pt x="300" y="175"/>
                  </a:cubicBezTo>
                  <a:cubicBezTo>
                    <a:pt x="293" y="183"/>
                    <a:pt x="244" y="186"/>
                    <a:pt x="224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16" y="182"/>
                    <a:pt x="202" y="173"/>
                    <a:pt x="193" y="173"/>
                  </a:cubicBezTo>
                  <a:cubicBezTo>
                    <a:pt x="189" y="173"/>
                    <a:pt x="174" y="177"/>
                    <a:pt x="161" y="192"/>
                  </a:cubicBezTo>
                  <a:cubicBezTo>
                    <a:pt x="149" y="206"/>
                    <a:pt x="136" y="231"/>
                    <a:pt x="141" y="274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29" y="338"/>
                    <a:pt x="120" y="400"/>
                    <a:pt x="120" y="401"/>
                  </a:cubicBezTo>
                  <a:cubicBezTo>
                    <a:pt x="118" y="408"/>
                    <a:pt x="118" y="408"/>
                    <a:pt x="118" y="408"/>
                  </a:cubicBezTo>
                  <a:lnTo>
                    <a:pt x="113" y="404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5" name="Freeform 257"/>
            <p:cNvSpPr>
              <a:spLocks noEditPoints="1"/>
            </p:cNvSpPr>
            <p:nvPr>
              <p:custDataLst>
                <p:tags r:id="rId219"/>
              </p:custDataLst>
            </p:nvPr>
          </p:nvSpPr>
          <p:spPr bwMode="auto">
            <a:xfrm>
              <a:off x="4260850" y="2408238"/>
              <a:ext cx="817562" cy="1138238"/>
            </a:xfrm>
            <a:custGeom>
              <a:avLst/>
              <a:gdLst>
                <a:gd name="T0" fmla="*/ 187 w 301"/>
                <a:gd name="T1" fmla="*/ 8 h 420"/>
                <a:gd name="T2" fmla="*/ 213 w 301"/>
                <a:gd name="T3" fmla="*/ 25 h 420"/>
                <a:gd name="T4" fmla="*/ 211 w 301"/>
                <a:gd name="T5" fmla="*/ 92 h 420"/>
                <a:gd name="T6" fmla="*/ 211 w 301"/>
                <a:gd name="T7" fmla="*/ 92 h 420"/>
                <a:gd name="T8" fmla="*/ 253 w 301"/>
                <a:gd name="T9" fmla="*/ 23 h 420"/>
                <a:gd name="T10" fmla="*/ 262 w 301"/>
                <a:gd name="T11" fmla="*/ 17 h 420"/>
                <a:gd name="T12" fmla="*/ 288 w 301"/>
                <a:gd name="T13" fmla="*/ 52 h 420"/>
                <a:gd name="T14" fmla="*/ 260 w 301"/>
                <a:gd name="T15" fmla="*/ 105 h 420"/>
                <a:gd name="T16" fmla="*/ 293 w 301"/>
                <a:gd name="T17" fmla="*/ 175 h 420"/>
                <a:gd name="T18" fmla="*/ 219 w 301"/>
                <a:gd name="T19" fmla="*/ 186 h 420"/>
                <a:gd name="T20" fmla="*/ 189 w 301"/>
                <a:gd name="T21" fmla="*/ 173 h 420"/>
                <a:gd name="T22" fmla="*/ 133 w 301"/>
                <a:gd name="T23" fmla="*/ 279 h 420"/>
                <a:gd name="T24" fmla="*/ 112 w 301"/>
                <a:gd name="T25" fmla="*/ 404 h 420"/>
                <a:gd name="T26" fmla="*/ 65 w 301"/>
                <a:gd name="T27" fmla="*/ 174 h 420"/>
                <a:gd name="T28" fmla="*/ 71 w 301"/>
                <a:gd name="T29" fmla="*/ 52 h 420"/>
                <a:gd name="T30" fmla="*/ 98 w 301"/>
                <a:gd name="T31" fmla="*/ 26 h 420"/>
                <a:gd name="T32" fmla="*/ 108 w 301"/>
                <a:gd name="T33" fmla="*/ 30 h 420"/>
                <a:gd name="T34" fmla="*/ 154 w 301"/>
                <a:gd name="T35" fmla="*/ 100 h 420"/>
                <a:gd name="T36" fmla="*/ 166 w 301"/>
                <a:gd name="T37" fmla="*/ 19 h 420"/>
                <a:gd name="T38" fmla="*/ 187 w 301"/>
                <a:gd name="T39" fmla="*/ 8 h 420"/>
                <a:gd name="T40" fmla="*/ 187 w 301"/>
                <a:gd name="T41" fmla="*/ 0 h 420"/>
                <a:gd name="T42" fmla="*/ 162 w 301"/>
                <a:gd name="T43" fmla="*/ 9 h 420"/>
                <a:gd name="T44" fmla="*/ 158 w 301"/>
                <a:gd name="T45" fmla="*/ 20 h 420"/>
                <a:gd name="T46" fmla="*/ 154 w 301"/>
                <a:gd name="T47" fmla="*/ 92 h 420"/>
                <a:gd name="T48" fmla="*/ 118 w 301"/>
                <a:gd name="T49" fmla="*/ 33 h 420"/>
                <a:gd name="T50" fmla="*/ 115 w 301"/>
                <a:gd name="T51" fmla="*/ 26 h 420"/>
                <a:gd name="T52" fmla="*/ 98 w 301"/>
                <a:gd name="T53" fmla="*/ 18 h 420"/>
                <a:gd name="T54" fmla="*/ 64 w 301"/>
                <a:gd name="T55" fmla="*/ 34 h 420"/>
                <a:gd name="T56" fmla="*/ 63 w 301"/>
                <a:gd name="T57" fmla="*/ 56 h 420"/>
                <a:gd name="T58" fmla="*/ 70 w 301"/>
                <a:gd name="T59" fmla="*/ 67 h 420"/>
                <a:gd name="T60" fmla="*/ 58 w 301"/>
                <a:gd name="T61" fmla="*/ 170 h 420"/>
                <a:gd name="T62" fmla="*/ 58 w 301"/>
                <a:gd name="T63" fmla="*/ 170 h 420"/>
                <a:gd name="T64" fmla="*/ 58 w 301"/>
                <a:gd name="T65" fmla="*/ 171 h 420"/>
                <a:gd name="T66" fmla="*/ 57 w 301"/>
                <a:gd name="T67" fmla="*/ 344 h 420"/>
                <a:gd name="T68" fmla="*/ 106 w 301"/>
                <a:gd name="T69" fmla="*/ 411 h 420"/>
                <a:gd name="T70" fmla="*/ 117 w 301"/>
                <a:gd name="T71" fmla="*/ 420 h 420"/>
                <a:gd name="T72" fmla="*/ 119 w 301"/>
                <a:gd name="T73" fmla="*/ 406 h 420"/>
                <a:gd name="T74" fmla="*/ 141 w 301"/>
                <a:gd name="T75" fmla="*/ 280 h 420"/>
                <a:gd name="T76" fmla="*/ 141 w 301"/>
                <a:gd name="T77" fmla="*/ 279 h 420"/>
                <a:gd name="T78" fmla="*/ 141 w 301"/>
                <a:gd name="T79" fmla="*/ 278 h 420"/>
                <a:gd name="T80" fmla="*/ 160 w 301"/>
                <a:gd name="T81" fmla="*/ 199 h 420"/>
                <a:gd name="T82" fmla="*/ 189 w 301"/>
                <a:gd name="T83" fmla="*/ 181 h 420"/>
                <a:gd name="T84" fmla="*/ 215 w 301"/>
                <a:gd name="T85" fmla="*/ 193 h 420"/>
                <a:gd name="T86" fmla="*/ 217 w 301"/>
                <a:gd name="T87" fmla="*/ 194 h 420"/>
                <a:gd name="T88" fmla="*/ 220 w 301"/>
                <a:gd name="T89" fmla="*/ 194 h 420"/>
                <a:gd name="T90" fmla="*/ 299 w 301"/>
                <a:gd name="T91" fmla="*/ 182 h 420"/>
                <a:gd name="T92" fmla="*/ 301 w 301"/>
                <a:gd name="T93" fmla="*/ 175 h 420"/>
                <a:gd name="T94" fmla="*/ 277 w 301"/>
                <a:gd name="T95" fmla="*/ 121 h 420"/>
                <a:gd name="T96" fmla="*/ 268 w 301"/>
                <a:gd name="T97" fmla="*/ 105 h 420"/>
                <a:gd name="T98" fmla="*/ 294 w 301"/>
                <a:gd name="T99" fmla="*/ 57 h 420"/>
                <a:gd name="T100" fmla="*/ 295 w 301"/>
                <a:gd name="T101" fmla="*/ 35 h 420"/>
                <a:gd name="T102" fmla="*/ 262 w 301"/>
                <a:gd name="T103" fmla="*/ 9 h 420"/>
                <a:gd name="T104" fmla="*/ 246 w 301"/>
                <a:gd name="T105" fmla="*/ 19 h 420"/>
                <a:gd name="T106" fmla="*/ 237 w 301"/>
                <a:gd name="T107" fmla="*/ 37 h 420"/>
                <a:gd name="T108" fmla="*/ 214 w 301"/>
                <a:gd name="T109" fmla="*/ 80 h 420"/>
                <a:gd name="T110" fmla="*/ 220 w 301"/>
                <a:gd name="T111" fmla="*/ 34 h 420"/>
                <a:gd name="T112" fmla="*/ 221 w 301"/>
                <a:gd name="T113" fmla="*/ 26 h 420"/>
                <a:gd name="T114" fmla="*/ 217 w 301"/>
                <a:gd name="T115" fmla="*/ 11 h 420"/>
                <a:gd name="T116" fmla="*/ 187 w 301"/>
                <a:gd name="T1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" h="420">
                  <a:moveTo>
                    <a:pt x="187" y="8"/>
                  </a:moveTo>
                  <a:cubicBezTo>
                    <a:pt x="201" y="8"/>
                    <a:pt x="215" y="13"/>
                    <a:pt x="213" y="25"/>
                  </a:cubicBezTo>
                  <a:cubicBezTo>
                    <a:pt x="210" y="45"/>
                    <a:pt x="200" y="91"/>
                    <a:pt x="211" y="92"/>
                  </a:cubicBezTo>
                  <a:cubicBezTo>
                    <a:pt x="211" y="92"/>
                    <a:pt x="211" y="92"/>
                    <a:pt x="211" y="92"/>
                  </a:cubicBezTo>
                  <a:cubicBezTo>
                    <a:pt x="222" y="92"/>
                    <a:pt x="243" y="42"/>
                    <a:pt x="253" y="23"/>
                  </a:cubicBezTo>
                  <a:cubicBezTo>
                    <a:pt x="256" y="19"/>
                    <a:pt x="259" y="17"/>
                    <a:pt x="262" y="17"/>
                  </a:cubicBezTo>
                  <a:cubicBezTo>
                    <a:pt x="276" y="17"/>
                    <a:pt x="297" y="42"/>
                    <a:pt x="288" y="52"/>
                  </a:cubicBezTo>
                  <a:cubicBezTo>
                    <a:pt x="277" y="65"/>
                    <a:pt x="260" y="95"/>
                    <a:pt x="260" y="105"/>
                  </a:cubicBezTo>
                  <a:cubicBezTo>
                    <a:pt x="260" y="115"/>
                    <a:pt x="292" y="149"/>
                    <a:pt x="293" y="175"/>
                  </a:cubicBezTo>
                  <a:cubicBezTo>
                    <a:pt x="295" y="184"/>
                    <a:pt x="219" y="186"/>
                    <a:pt x="219" y="186"/>
                  </a:cubicBezTo>
                  <a:cubicBezTo>
                    <a:pt x="219" y="186"/>
                    <a:pt x="201" y="173"/>
                    <a:pt x="189" y="173"/>
                  </a:cubicBezTo>
                  <a:cubicBezTo>
                    <a:pt x="178" y="173"/>
                    <a:pt x="123" y="196"/>
                    <a:pt x="133" y="279"/>
                  </a:cubicBezTo>
                  <a:cubicBezTo>
                    <a:pt x="121" y="342"/>
                    <a:pt x="112" y="404"/>
                    <a:pt x="112" y="404"/>
                  </a:cubicBezTo>
                  <a:cubicBezTo>
                    <a:pt x="112" y="404"/>
                    <a:pt x="0" y="312"/>
                    <a:pt x="65" y="174"/>
                  </a:cubicBezTo>
                  <a:cubicBezTo>
                    <a:pt x="116" y="96"/>
                    <a:pt x="81" y="74"/>
                    <a:pt x="71" y="52"/>
                  </a:cubicBezTo>
                  <a:cubicBezTo>
                    <a:pt x="63" y="36"/>
                    <a:pt x="84" y="26"/>
                    <a:pt x="98" y="26"/>
                  </a:cubicBezTo>
                  <a:cubicBezTo>
                    <a:pt x="103" y="26"/>
                    <a:pt x="107" y="27"/>
                    <a:pt x="108" y="30"/>
                  </a:cubicBezTo>
                  <a:cubicBezTo>
                    <a:pt x="113" y="41"/>
                    <a:pt x="139" y="100"/>
                    <a:pt x="154" y="100"/>
                  </a:cubicBezTo>
                  <a:cubicBezTo>
                    <a:pt x="170" y="100"/>
                    <a:pt x="168" y="35"/>
                    <a:pt x="166" y="19"/>
                  </a:cubicBezTo>
                  <a:cubicBezTo>
                    <a:pt x="165" y="12"/>
                    <a:pt x="176" y="8"/>
                    <a:pt x="187" y="8"/>
                  </a:cubicBezTo>
                  <a:moveTo>
                    <a:pt x="187" y="0"/>
                  </a:moveTo>
                  <a:cubicBezTo>
                    <a:pt x="182" y="0"/>
                    <a:pt x="169" y="1"/>
                    <a:pt x="162" y="9"/>
                  </a:cubicBezTo>
                  <a:cubicBezTo>
                    <a:pt x="159" y="12"/>
                    <a:pt x="157" y="16"/>
                    <a:pt x="158" y="20"/>
                  </a:cubicBezTo>
                  <a:cubicBezTo>
                    <a:pt x="160" y="42"/>
                    <a:pt x="159" y="83"/>
                    <a:pt x="154" y="92"/>
                  </a:cubicBezTo>
                  <a:cubicBezTo>
                    <a:pt x="150" y="90"/>
                    <a:pt x="140" y="79"/>
                    <a:pt x="118" y="33"/>
                  </a:cubicBezTo>
                  <a:cubicBezTo>
                    <a:pt x="117" y="30"/>
                    <a:pt x="116" y="28"/>
                    <a:pt x="115" y="26"/>
                  </a:cubicBezTo>
                  <a:cubicBezTo>
                    <a:pt x="114" y="23"/>
                    <a:pt x="109" y="18"/>
                    <a:pt x="98" y="18"/>
                  </a:cubicBezTo>
                  <a:cubicBezTo>
                    <a:pt x="86" y="18"/>
                    <a:pt x="71" y="24"/>
                    <a:pt x="64" y="34"/>
                  </a:cubicBezTo>
                  <a:cubicBezTo>
                    <a:pt x="60" y="41"/>
                    <a:pt x="60" y="49"/>
                    <a:pt x="63" y="56"/>
                  </a:cubicBezTo>
                  <a:cubicBezTo>
                    <a:pt x="65" y="60"/>
                    <a:pt x="68" y="63"/>
                    <a:pt x="70" y="67"/>
                  </a:cubicBezTo>
                  <a:cubicBezTo>
                    <a:pt x="83" y="86"/>
                    <a:pt x="98" y="109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23" y="245"/>
                    <a:pt x="38" y="306"/>
                    <a:pt x="57" y="344"/>
                  </a:cubicBezTo>
                  <a:cubicBezTo>
                    <a:pt x="77" y="386"/>
                    <a:pt x="105" y="410"/>
                    <a:pt x="106" y="411"/>
                  </a:cubicBezTo>
                  <a:cubicBezTo>
                    <a:pt x="117" y="420"/>
                    <a:pt x="117" y="420"/>
                    <a:pt x="117" y="420"/>
                  </a:cubicBezTo>
                  <a:cubicBezTo>
                    <a:pt x="119" y="406"/>
                    <a:pt x="119" y="406"/>
                    <a:pt x="119" y="406"/>
                  </a:cubicBezTo>
                  <a:cubicBezTo>
                    <a:pt x="120" y="405"/>
                    <a:pt x="129" y="343"/>
                    <a:pt x="141" y="280"/>
                  </a:cubicBezTo>
                  <a:cubicBezTo>
                    <a:pt x="141" y="279"/>
                    <a:pt x="141" y="279"/>
                    <a:pt x="141" y="279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36" y="236"/>
                    <a:pt x="149" y="212"/>
                    <a:pt x="160" y="199"/>
                  </a:cubicBezTo>
                  <a:cubicBezTo>
                    <a:pt x="172" y="185"/>
                    <a:pt x="186" y="181"/>
                    <a:pt x="189" y="181"/>
                  </a:cubicBezTo>
                  <a:cubicBezTo>
                    <a:pt x="195" y="181"/>
                    <a:pt x="208" y="188"/>
                    <a:pt x="215" y="193"/>
                  </a:cubicBezTo>
                  <a:cubicBezTo>
                    <a:pt x="217" y="194"/>
                    <a:pt x="217" y="194"/>
                    <a:pt x="217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90" y="192"/>
                    <a:pt x="297" y="184"/>
                    <a:pt x="299" y="182"/>
                  </a:cubicBezTo>
                  <a:cubicBezTo>
                    <a:pt x="301" y="180"/>
                    <a:pt x="301" y="177"/>
                    <a:pt x="301" y="175"/>
                  </a:cubicBezTo>
                  <a:cubicBezTo>
                    <a:pt x="300" y="156"/>
                    <a:pt x="287" y="136"/>
                    <a:pt x="277" y="121"/>
                  </a:cubicBezTo>
                  <a:cubicBezTo>
                    <a:pt x="273" y="115"/>
                    <a:pt x="268" y="107"/>
                    <a:pt x="268" y="105"/>
                  </a:cubicBezTo>
                  <a:cubicBezTo>
                    <a:pt x="268" y="98"/>
                    <a:pt x="283" y="71"/>
                    <a:pt x="294" y="57"/>
                  </a:cubicBezTo>
                  <a:cubicBezTo>
                    <a:pt x="297" y="54"/>
                    <a:pt x="301" y="47"/>
                    <a:pt x="295" y="35"/>
                  </a:cubicBezTo>
                  <a:cubicBezTo>
                    <a:pt x="290" y="22"/>
                    <a:pt x="275" y="9"/>
                    <a:pt x="262" y="9"/>
                  </a:cubicBezTo>
                  <a:cubicBezTo>
                    <a:pt x="255" y="9"/>
                    <a:pt x="250" y="13"/>
                    <a:pt x="246" y="19"/>
                  </a:cubicBezTo>
                  <a:cubicBezTo>
                    <a:pt x="244" y="24"/>
                    <a:pt x="240" y="30"/>
                    <a:pt x="237" y="37"/>
                  </a:cubicBezTo>
                  <a:cubicBezTo>
                    <a:pt x="231" y="49"/>
                    <a:pt x="221" y="71"/>
                    <a:pt x="214" y="80"/>
                  </a:cubicBezTo>
                  <a:cubicBezTo>
                    <a:pt x="213" y="68"/>
                    <a:pt x="218" y="44"/>
                    <a:pt x="220" y="34"/>
                  </a:cubicBezTo>
                  <a:cubicBezTo>
                    <a:pt x="220" y="31"/>
                    <a:pt x="221" y="28"/>
                    <a:pt x="221" y="26"/>
                  </a:cubicBezTo>
                  <a:cubicBezTo>
                    <a:pt x="222" y="20"/>
                    <a:pt x="221" y="15"/>
                    <a:pt x="217" y="11"/>
                  </a:cubicBezTo>
                  <a:cubicBezTo>
                    <a:pt x="209" y="1"/>
                    <a:pt x="192" y="0"/>
                    <a:pt x="1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6" name="Freeform 258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4014787" y="2505075"/>
              <a:ext cx="1684337" cy="2078038"/>
            </a:xfrm>
            <a:custGeom>
              <a:avLst/>
              <a:gdLst>
                <a:gd name="T0" fmla="*/ 435 w 621"/>
                <a:gd name="T1" fmla="*/ 766 h 766"/>
                <a:gd name="T2" fmla="*/ 47 w 621"/>
                <a:gd name="T3" fmla="*/ 595 h 766"/>
                <a:gd name="T4" fmla="*/ 5 w 621"/>
                <a:gd name="T5" fmla="*/ 461 h 766"/>
                <a:gd name="T6" fmla="*/ 29 w 621"/>
                <a:gd name="T7" fmla="*/ 343 h 766"/>
                <a:gd name="T8" fmla="*/ 43 w 621"/>
                <a:gd name="T9" fmla="*/ 283 h 766"/>
                <a:gd name="T10" fmla="*/ 29 w 621"/>
                <a:gd name="T11" fmla="*/ 29 h 766"/>
                <a:gd name="T12" fmla="*/ 33 w 621"/>
                <a:gd name="T13" fmla="*/ 19 h 766"/>
                <a:gd name="T14" fmla="*/ 87 w 621"/>
                <a:gd name="T15" fmla="*/ 0 h 766"/>
                <a:gd name="T16" fmla="*/ 117 w 621"/>
                <a:gd name="T17" fmla="*/ 14 h 766"/>
                <a:gd name="T18" fmla="*/ 132 w 621"/>
                <a:gd name="T19" fmla="*/ 110 h 766"/>
                <a:gd name="T20" fmla="*/ 199 w 621"/>
                <a:gd name="T21" fmla="*/ 360 h 766"/>
                <a:gd name="T22" fmla="*/ 308 w 621"/>
                <a:gd name="T23" fmla="*/ 239 h 766"/>
                <a:gd name="T24" fmla="*/ 356 w 621"/>
                <a:gd name="T25" fmla="*/ 229 h 766"/>
                <a:gd name="T26" fmla="*/ 481 w 621"/>
                <a:gd name="T27" fmla="*/ 344 h 766"/>
                <a:gd name="T28" fmla="*/ 502 w 621"/>
                <a:gd name="T29" fmla="*/ 372 h 766"/>
                <a:gd name="T30" fmla="*/ 515 w 621"/>
                <a:gd name="T31" fmla="*/ 389 h 766"/>
                <a:gd name="T32" fmla="*/ 549 w 621"/>
                <a:gd name="T33" fmla="*/ 719 h 766"/>
                <a:gd name="T34" fmla="*/ 435 w 621"/>
                <a:gd name="T35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1" h="766">
                  <a:moveTo>
                    <a:pt x="435" y="766"/>
                  </a:moveTo>
                  <a:cubicBezTo>
                    <a:pt x="321" y="766"/>
                    <a:pt x="145" y="702"/>
                    <a:pt x="47" y="595"/>
                  </a:cubicBezTo>
                  <a:cubicBezTo>
                    <a:pt x="45" y="593"/>
                    <a:pt x="0" y="540"/>
                    <a:pt x="5" y="461"/>
                  </a:cubicBezTo>
                  <a:cubicBezTo>
                    <a:pt x="8" y="414"/>
                    <a:pt x="20" y="375"/>
                    <a:pt x="29" y="343"/>
                  </a:cubicBezTo>
                  <a:cubicBezTo>
                    <a:pt x="36" y="320"/>
                    <a:pt x="42" y="300"/>
                    <a:pt x="43" y="283"/>
                  </a:cubicBezTo>
                  <a:cubicBezTo>
                    <a:pt x="47" y="242"/>
                    <a:pt x="32" y="47"/>
                    <a:pt x="29" y="29"/>
                  </a:cubicBezTo>
                  <a:cubicBezTo>
                    <a:pt x="29" y="27"/>
                    <a:pt x="29" y="23"/>
                    <a:pt x="33" y="19"/>
                  </a:cubicBezTo>
                  <a:cubicBezTo>
                    <a:pt x="42" y="8"/>
                    <a:pt x="67" y="0"/>
                    <a:pt x="87" y="0"/>
                  </a:cubicBezTo>
                  <a:cubicBezTo>
                    <a:pt x="102" y="0"/>
                    <a:pt x="113" y="5"/>
                    <a:pt x="117" y="14"/>
                  </a:cubicBezTo>
                  <a:cubicBezTo>
                    <a:pt x="127" y="27"/>
                    <a:pt x="129" y="62"/>
                    <a:pt x="132" y="110"/>
                  </a:cubicBezTo>
                  <a:cubicBezTo>
                    <a:pt x="137" y="195"/>
                    <a:pt x="145" y="311"/>
                    <a:pt x="199" y="360"/>
                  </a:cubicBezTo>
                  <a:cubicBezTo>
                    <a:pt x="211" y="256"/>
                    <a:pt x="299" y="240"/>
                    <a:pt x="308" y="239"/>
                  </a:cubicBezTo>
                  <a:cubicBezTo>
                    <a:pt x="311" y="237"/>
                    <a:pt x="330" y="229"/>
                    <a:pt x="356" y="229"/>
                  </a:cubicBezTo>
                  <a:cubicBezTo>
                    <a:pt x="396" y="229"/>
                    <a:pt x="450" y="249"/>
                    <a:pt x="481" y="344"/>
                  </a:cubicBezTo>
                  <a:cubicBezTo>
                    <a:pt x="486" y="353"/>
                    <a:pt x="495" y="363"/>
                    <a:pt x="502" y="372"/>
                  </a:cubicBezTo>
                  <a:cubicBezTo>
                    <a:pt x="508" y="378"/>
                    <a:pt x="512" y="384"/>
                    <a:pt x="515" y="389"/>
                  </a:cubicBezTo>
                  <a:cubicBezTo>
                    <a:pt x="520" y="395"/>
                    <a:pt x="621" y="550"/>
                    <a:pt x="549" y="719"/>
                  </a:cubicBezTo>
                  <a:cubicBezTo>
                    <a:pt x="533" y="750"/>
                    <a:pt x="494" y="766"/>
                    <a:pt x="435" y="766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7" name="Freeform 259"/>
            <p:cNvSpPr>
              <a:spLocks noEditPoints="1"/>
            </p:cNvSpPr>
            <p:nvPr>
              <p:custDataLst>
                <p:tags r:id="rId221"/>
              </p:custDataLst>
            </p:nvPr>
          </p:nvSpPr>
          <p:spPr bwMode="auto">
            <a:xfrm>
              <a:off x="4003675" y="2493963"/>
              <a:ext cx="1679575" cy="2100263"/>
            </a:xfrm>
            <a:custGeom>
              <a:avLst/>
              <a:gdLst>
                <a:gd name="T0" fmla="*/ 91 w 619"/>
                <a:gd name="T1" fmla="*/ 8 h 774"/>
                <a:gd name="T2" fmla="*/ 117 w 619"/>
                <a:gd name="T3" fmla="*/ 20 h 774"/>
                <a:gd name="T4" fmla="*/ 207 w 619"/>
                <a:gd name="T5" fmla="*/ 372 h 774"/>
                <a:gd name="T6" fmla="*/ 313 w 619"/>
                <a:gd name="T7" fmla="*/ 247 h 774"/>
                <a:gd name="T8" fmla="*/ 360 w 619"/>
                <a:gd name="T9" fmla="*/ 237 h 774"/>
                <a:gd name="T10" fmla="*/ 481 w 619"/>
                <a:gd name="T11" fmla="*/ 349 h 774"/>
                <a:gd name="T12" fmla="*/ 516 w 619"/>
                <a:gd name="T13" fmla="*/ 395 h 774"/>
                <a:gd name="T14" fmla="*/ 549 w 619"/>
                <a:gd name="T15" fmla="*/ 721 h 774"/>
                <a:gd name="T16" fmla="*/ 439 w 619"/>
                <a:gd name="T17" fmla="*/ 766 h 774"/>
                <a:gd name="T18" fmla="*/ 54 w 619"/>
                <a:gd name="T19" fmla="*/ 596 h 774"/>
                <a:gd name="T20" fmla="*/ 13 w 619"/>
                <a:gd name="T21" fmla="*/ 465 h 774"/>
                <a:gd name="T22" fmla="*/ 51 w 619"/>
                <a:gd name="T23" fmla="*/ 288 h 774"/>
                <a:gd name="T24" fmla="*/ 37 w 619"/>
                <a:gd name="T25" fmla="*/ 33 h 774"/>
                <a:gd name="T26" fmla="*/ 91 w 619"/>
                <a:gd name="T27" fmla="*/ 8 h 774"/>
                <a:gd name="T28" fmla="*/ 91 w 619"/>
                <a:gd name="T29" fmla="*/ 0 h 774"/>
                <a:gd name="T30" fmla="*/ 91 w 619"/>
                <a:gd name="T31" fmla="*/ 0 h 774"/>
                <a:gd name="T32" fmla="*/ 34 w 619"/>
                <a:gd name="T33" fmla="*/ 20 h 774"/>
                <a:gd name="T34" fmla="*/ 29 w 619"/>
                <a:gd name="T35" fmla="*/ 34 h 774"/>
                <a:gd name="T36" fmla="*/ 43 w 619"/>
                <a:gd name="T37" fmla="*/ 287 h 774"/>
                <a:gd name="T38" fmla="*/ 30 w 619"/>
                <a:gd name="T39" fmla="*/ 346 h 774"/>
                <a:gd name="T40" fmla="*/ 5 w 619"/>
                <a:gd name="T41" fmla="*/ 465 h 774"/>
                <a:gd name="T42" fmla="*/ 48 w 619"/>
                <a:gd name="T43" fmla="*/ 602 h 774"/>
                <a:gd name="T44" fmla="*/ 439 w 619"/>
                <a:gd name="T45" fmla="*/ 774 h 774"/>
                <a:gd name="T46" fmla="*/ 556 w 619"/>
                <a:gd name="T47" fmla="*/ 725 h 774"/>
                <a:gd name="T48" fmla="*/ 556 w 619"/>
                <a:gd name="T49" fmla="*/ 725 h 774"/>
                <a:gd name="T50" fmla="*/ 556 w 619"/>
                <a:gd name="T51" fmla="*/ 724 h 774"/>
                <a:gd name="T52" fmla="*/ 569 w 619"/>
                <a:gd name="T53" fmla="*/ 499 h 774"/>
                <a:gd name="T54" fmla="*/ 523 w 619"/>
                <a:gd name="T55" fmla="*/ 390 h 774"/>
                <a:gd name="T56" fmla="*/ 509 w 619"/>
                <a:gd name="T57" fmla="*/ 373 h 774"/>
                <a:gd name="T58" fmla="*/ 489 w 619"/>
                <a:gd name="T59" fmla="*/ 346 h 774"/>
                <a:gd name="T60" fmla="*/ 360 w 619"/>
                <a:gd name="T61" fmla="*/ 229 h 774"/>
                <a:gd name="T62" fmla="*/ 310 w 619"/>
                <a:gd name="T63" fmla="*/ 239 h 774"/>
                <a:gd name="T64" fmla="*/ 258 w 619"/>
                <a:gd name="T65" fmla="*/ 260 h 774"/>
                <a:gd name="T66" fmla="*/ 200 w 619"/>
                <a:gd name="T67" fmla="*/ 356 h 774"/>
                <a:gd name="T68" fmla="*/ 140 w 619"/>
                <a:gd name="T69" fmla="*/ 114 h 774"/>
                <a:gd name="T70" fmla="*/ 124 w 619"/>
                <a:gd name="T71" fmla="*/ 16 h 774"/>
                <a:gd name="T72" fmla="*/ 91 w 619"/>
                <a:gd name="T73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9" h="774">
                  <a:moveTo>
                    <a:pt x="91" y="8"/>
                  </a:moveTo>
                  <a:cubicBezTo>
                    <a:pt x="103" y="8"/>
                    <a:pt x="114" y="11"/>
                    <a:pt x="117" y="20"/>
                  </a:cubicBezTo>
                  <a:cubicBezTo>
                    <a:pt x="144" y="53"/>
                    <a:pt x="113" y="299"/>
                    <a:pt x="207" y="372"/>
                  </a:cubicBezTo>
                  <a:cubicBezTo>
                    <a:pt x="215" y="257"/>
                    <a:pt x="313" y="247"/>
                    <a:pt x="313" y="247"/>
                  </a:cubicBezTo>
                  <a:cubicBezTo>
                    <a:pt x="313" y="247"/>
                    <a:pt x="333" y="237"/>
                    <a:pt x="360" y="237"/>
                  </a:cubicBezTo>
                  <a:cubicBezTo>
                    <a:pt x="398" y="237"/>
                    <a:pt x="451" y="256"/>
                    <a:pt x="481" y="349"/>
                  </a:cubicBezTo>
                  <a:cubicBezTo>
                    <a:pt x="491" y="365"/>
                    <a:pt x="509" y="384"/>
                    <a:pt x="516" y="395"/>
                  </a:cubicBezTo>
                  <a:cubicBezTo>
                    <a:pt x="523" y="405"/>
                    <a:pt x="619" y="558"/>
                    <a:pt x="549" y="721"/>
                  </a:cubicBezTo>
                  <a:cubicBezTo>
                    <a:pt x="533" y="752"/>
                    <a:pt x="492" y="766"/>
                    <a:pt x="439" y="766"/>
                  </a:cubicBezTo>
                  <a:cubicBezTo>
                    <a:pt x="323" y="766"/>
                    <a:pt x="150" y="701"/>
                    <a:pt x="54" y="596"/>
                  </a:cubicBezTo>
                  <a:cubicBezTo>
                    <a:pt x="54" y="596"/>
                    <a:pt x="8" y="544"/>
                    <a:pt x="13" y="465"/>
                  </a:cubicBezTo>
                  <a:cubicBezTo>
                    <a:pt x="18" y="387"/>
                    <a:pt x="48" y="330"/>
                    <a:pt x="51" y="288"/>
                  </a:cubicBezTo>
                  <a:cubicBezTo>
                    <a:pt x="55" y="246"/>
                    <a:pt x="40" y="51"/>
                    <a:pt x="37" y="33"/>
                  </a:cubicBezTo>
                  <a:cubicBezTo>
                    <a:pt x="35" y="21"/>
                    <a:pt x="67" y="8"/>
                    <a:pt x="91" y="8"/>
                  </a:cubicBezTo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69" y="0"/>
                    <a:pt x="44" y="9"/>
                    <a:pt x="34" y="20"/>
                  </a:cubicBezTo>
                  <a:cubicBezTo>
                    <a:pt x="29" y="26"/>
                    <a:pt x="29" y="31"/>
                    <a:pt x="29" y="34"/>
                  </a:cubicBezTo>
                  <a:cubicBezTo>
                    <a:pt x="32" y="51"/>
                    <a:pt x="47" y="246"/>
                    <a:pt x="43" y="287"/>
                  </a:cubicBezTo>
                  <a:cubicBezTo>
                    <a:pt x="42" y="304"/>
                    <a:pt x="36" y="323"/>
                    <a:pt x="30" y="346"/>
                  </a:cubicBezTo>
                  <a:cubicBezTo>
                    <a:pt x="20" y="378"/>
                    <a:pt x="8" y="418"/>
                    <a:pt x="5" y="465"/>
                  </a:cubicBezTo>
                  <a:cubicBezTo>
                    <a:pt x="0" y="546"/>
                    <a:pt x="46" y="599"/>
                    <a:pt x="48" y="602"/>
                  </a:cubicBezTo>
                  <a:cubicBezTo>
                    <a:pt x="147" y="710"/>
                    <a:pt x="324" y="774"/>
                    <a:pt x="439" y="774"/>
                  </a:cubicBezTo>
                  <a:cubicBezTo>
                    <a:pt x="499" y="774"/>
                    <a:pt x="540" y="757"/>
                    <a:pt x="556" y="725"/>
                  </a:cubicBezTo>
                  <a:cubicBezTo>
                    <a:pt x="556" y="725"/>
                    <a:pt x="556" y="725"/>
                    <a:pt x="556" y="725"/>
                  </a:cubicBezTo>
                  <a:cubicBezTo>
                    <a:pt x="556" y="724"/>
                    <a:pt x="556" y="724"/>
                    <a:pt x="556" y="724"/>
                  </a:cubicBezTo>
                  <a:cubicBezTo>
                    <a:pt x="586" y="655"/>
                    <a:pt x="590" y="577"/>
                    <a:pt x="569" y="499"/>
                  </a:cubicBezTo>
                  <a:cubicBezTo>
                    <a:pt x="552" y="434"/>
                    <a:pt x="524" y="392"/>
                    <a:pt x="523" y="390"/>
                  </a:cubicBezTo>
                  <a:cubicBezTo>
                    <a:pt x="519" y="386"/>
                    <a:pt x="515" y="380"/>
                    <a:pt x="509" y="373"/>
                  </a:cubicBezTo>
                  <a:cubicBezTo>
                    <a:pt x="502" y="364"/>
                    <a:pt x="494" y="355"/>
                    <a:pt x="489" y="346"/>
                  </a:cubicBezTo>
                  <a:cubicBezTo>
                    <a:pt x="457" y="249"/>
                    <a:pt x="401" y="229"/>
                    <a:pt x="360" y="229"/>
                  </a:cubicBezTo>
                  <a:cubicBezTo>
                    <a:pt x="335" y="229"/>
                    <a:pt x="315" y="237"/>
                    <a:pt x="310" y="239"/>
                  </a:cubicBezTo>
                  <a:cubicBezTo>
                    <a:pt x="305" y="240"/>
                    <a:pt x="282" y="244"/>
                    <a:pt x="258" y="260"/>
                  </a:cubicBezTo>
                  <a:cubicBezTo>
                    <a:pt x="236" y="275"/>
                    <a:pt x="209" y="304"/>
                    <a:pt x="200" y="356"/>
                  </a:cubicBezTo>
                  <a:cubicBezTo>
                    <a:pt x="152" y="305"/>
                    <a:pt x="145" y="195"/>
                    <a:pt x="140" y="114"/>
                  </a:cubicBezTo>
                  <a:cubicBezTo>
                    <a:pt x="136" y="61"/>
                    <a:pt x="134" y="30"/>
                    <a:pt x="124" y="16"/>
                  </a:cubicBezTo>
                  <a:cubicBezTo>
                    <a:pt x="120" y="5"/>
                    <a:pt x="108" y="0"/>
                    <a:pt x="9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8" name="Freeform 260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4532312" y="2852738"/>
              <a:ext cx="887412" cy="984250"/>
            </a:xfrm>
            <a:custGeom>
              <a:avLst/>
              <a:gdLst>
                <a:gd name="T0" fmla="*/ 47 w 327"/>
                <a:gd name="T1" fmla="*/ 363 h 363"/>
                <a:gd name="T2" fmla="*/ 41 w 327"/>
                <a:gd name="T3" fmla="*/ 362 h 363"/>
                <a:gd name="T4" fmla="*/ 7 w 327"/>
                <a:gd name="T5" fmla="*/ 304 h 363"/>
                <a:gd name="T6" fmla="*/ 28 w 327"/>
                <a:gd name="T7" fmla="*/ 117 h 363"/>
                <a:gd name="T8" fmla="*/ 29 w 327"/>
                <a:gd name="T9" fmla="*/ 115 h 363"/>
                <a:gd name="T10" fmla="*/ 58 w 327"/>
                <a:gd name="T11" fmla="*/ 19 h 363"/>
                <a:gd name="T12" fmla="*/ 59 w 327"/>
                <a:gd name="T13" fmla="*/ 18 h 363"/>
                <a:gd name="T14" fmla="*/ 61 w 327"/>
                <a:gd name="T15" fmla="*/ 18 h 363"/>
                <a:gd name="T16" fmla="*/ 64 w 327"/>
                <a:gd name="T17" fmla="*/ 18 h 363"/>
                <a:gd name="T18" fmla="*/ 168 w 327"/>
                <a:gd name="T19" fmla="*/ 7 h 363"/>
                <a:gd name="T20" fmla="*/ 268 w 327"/>
                <a:gd name="T21" fmla="*/ 0 h 363"/>
                <a:gd name="T22" fmla="*/ 309 w 327"/>
                <a:gd name="T23" fmla="*/ 2 h 363"/>
                <a:gd name="T24" fmla="*/ 327 w 327"/>
                <a:gd name="T25" fmla="*/ 28 h 363"/>
                <a:gd name="T26" fmla="*/ 305 w 327"/>
                <a:gd name="T27" fmla="*/ 58 h 363"/>
                <a:gd name="T28" fmla="*/ 292 w 327"/>
                <a:gd name="T29" fmla="*/ 58 h 363"/>
                <a:gd name="T30" fmla="*/ 139 w 327"/>
                <a:gd name="T31" fmla="*/ 90 h 363"/>
                <a:gd name="T32" fmla="*/ 135 w 327"/>
                <a:gd name="T33" fmla="*/ 92 h 363"/>
                <a:gd name="T34" fmla="*/ 95 w 327"/>
                <a:gd name="T35" fmla="*/ 252 h 363"/>
                <a:gd name="T36" fmla="*/ 94 w 327"/>
                <a:gd name="T37" fmla="*/ 265 h 363"/>
                <a:gd name="T38" fmla="*/ 47 w 327"/>
                <a:gd name="T3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7" h="363">
                  <a:moveTo>
                    <a:pt x="47" y="363"/>
                  </a:moveTo>
                  <a:cubicBezTo>
                    <a:pt x="45" y="363"/>
                    <a:pt x="43" y="362"/>
                    <a:pt x="41" y="362"/>
                  </a:cubicBezTo>
                  <a:cubicBezTo>
                    <a:pt x="20" y="355"/>
                    <a:pt x="10" y="322"/>
                    <a:pt x="7" y="304"/>
                  </a:cubicBezTo>
                  <a:cubicBezTo>
                    <a:pt x="0" y="272"/>
                    <a:pt x="17" y="183"/>
                    <a:pt x="28" y="117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1" y="51"/>
                    <a:pt x="56" y="20"/>
                    <a:pt x="58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3" y="18"/>
                    <a:pt x="64" y="18"/>
                  </a:cubicBezTo>
                  <a:cubicBezTo>
                    <a:pt x="82" y="18"/>
                    <a:pt x="146" y="14"/>
                    <a:pt x="168" y="7"/>
                  </a:cubicBezTo>
                  <a:cubicBezTo>
                    <a:pt x="185" y="3"/>
                    <a:pt x="231" y="0"/>
                    <a:pt x="268" y="0"/>
                  </a:cubicBezTo>
                  <a:cubicBezTo>
                    <a:pt x="287" y="0"/>
                    <a:pt x="301" y="1"/>
                    <a:pt x="309" y="2"/>
                  </a:cubicBezTo>
                  <a:cubicBezTo>
                    <a:pt x="320" y="4"/>
                    <a:pt x="327" y="14"/>
                    <a:pt x="327" y="28"/>
                  </a:cubicBezTo>
                  <a:cubicBezTo>
                    <a:pt x="327" y="42"/>
                    <a:pt x="318" y="57"/>
                    <a:pt x="305" y="58"/>
                  </a:cubicBezTo>
                  <a:cubicBezTo>
                    <a:pt x="301" y="58"/>
                    <a:pt x="296" y="58"/>
                    <a:pt x="292" y="58"/>
                  </a:cubicBezTo>
                  <a:cubicBezTo>
                    <a:pt x="187" y="58"/>
                    <a:pt x="171" y="69"/>
                    <a:pt x="139" y="90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04" y="113"/>
                    <a:pt x="98" y="210"/>
                    <a:pt x="95" y="252"/>
                  </a:cubicBezTo>
                  <a:cubicBezTo>
                    <a:pt x="95" y="257"/>
                    <a:pt x="94" y="261"/>
                    <a:pt x="94" y="265"/>
                  </a:cubicBezTo>
                  <a:cubicBezTo>
                    <a:pt x="89" y="322"/>
                    <a:pt x="70" y="363"/>
                    <a:pt x="47" y="36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79" name="Freeform 261"/>
            <p:cNvSpPr>
              <a:spLocks noEditPoints="1"/>
            </p:cNvSpPr>
            <p:nvPr>
              <p:custDataLst>
                <p:tags r:id="rId223"/>
              </p:custDataLst>
            </p:nvPr>
          </p:nvSpPr>
          <p:spPr bwMode="auto">
            <a:xfrm>
              <a:off x="4521200" y="2841625"/>
              <a:ext cx="911225" cy="1006475"/>
            </a:xfrm>
            <a:custGeom>
              <a:avLst/>
              <a:gdLst>
                <a:gd name="T0" fmla="*/ 272 w 336"/>
                <a:gd name="T1" fmla="*/ 8 h 371"/>
                <a:gd name="T2" fmla="*/ 312 w 336"/>
                <a:gd name="T3" fmla="*/ 10 h 371"/>
                <a:gd name="T4" fmla="*/ 309 w 336"/>
                <a:gd name="T5" fmla="*/ 58 h 371"/>
                <a:gd name="T6" fmla="*/ 296 w 336"/>
                <a:gd name="T7" fmla="*/ 58 h 371"/>
                <a:gd name="T8" fmla="*/ 137 w 336"/>
                <a:gd name="T9" fmla="*/ 93 h 371"/>
                <a:gd name="T10" fmla="*/ 94 w 336"/>
                <a:gd name="T11" fmla="*/ 269 h 371"/>
                <a:gd name="T12" fmla="*/ 51 w 336"/>
                <a:gd name="T13" fmla="*/ 363 h 371"/>
                <a:gd name="T14" fmla="*/ 46 w 336"/>
                <a:gd name="T15" fmla="*/ 362 h 371"/>
                <a:gd name="T16" fmla="*/ 15 w 336"/>
                <a:gd name="T17" fmla="*/ 307 h 371"/>
                <a:gd name="T18" fmla="*/ 37 w 336"/>
                <a:gd name="T19" fmla="*/ 119 h 371"/>
                <a:gd name="T20" fmla="*/ 65 w 336"/>
                <a:gd name="T21" fmla="*/ 26 h 371"/>
                <a:gd name="T22" fmla="*/ 68 w 336"/>
                <a:gd name="T23" fmla="*/ 26 h 371"/>
                <a:gd name="T24" fmla="*/ 173 w 336"/>
                <a:gd name="T25" fmla="*/ 15 h 371"/>
                <a:gd name="T26" fmla="*/ 272 w 336"/>
                <a:gd name="T27" fmla="*/ 8 h 371"/>
                <a:gd name="T28" fmla="*/ 272 w 336"/>
                <a:gd name="T29" fmla="*/ 0 h 371"/>
                <a:gd name="T30" fmla="*/ 171 w 336"/>
                <a:gd name="T31" fmla="*/ 8 h 371"/>
                <a:gd name="T32" fmla="*/ 68 w 336"/>
                <a:gd name="T33" fmla="*/ 18 h 371"/>
                <a:gd name="T34" fmla="*/ 65 w 336"/>
                <a:gd name="T35" fmla="*/ 18 h 371"/>
                <a:gd name="T36" fmla="*/ 62 w 336"/>
                <a:gd name="T37" fmla="*/ 18 h 371"/>
                <a:gd name="T38" fmla="*/ 59 w 336"/>
                <a:gd name="T39" fmla="*/ 20 h 371"/>
                <a:gd name="T40" fmla="*/ 29 w 336"/>
                <a:gd name="T41" fmla="*/ 119 h 371"/>
                <a:gd name="T42" fmla="*/ 28 w 336"/>
                <a:gd name="T43" fmla="*/ 120 h 371"/>
                <a:gd name="T44" fmla="*/ 7 w 336"/>
                <a:gd name="T45" fmla="*/ 308 h 371"/>
                <a:gd name="T46" fmla="*/ 43 w 336"/>
                <a:gd name="T47" fmla="*/ 369 h 371"/>
                <a:gd name="T48" fmla="*/ 51 w 336"/>
                <a:gd name="T49" fmla="*/ 371 h 371"/>
                <a:gd name="T50" fmla="*/ 102 w 336"/>
                <a:gd name="T51" fmla="*/ 269 h 371"/>
                <a:gd name="T52" fmla="*/ 103 w 336"/>
                <a:gd name="T53" fmla="*/ 256 h 371"/>
                <a:gd name="T54" fmla="*/ 141 w 336"/>
                <a:gd name="T55" fmla="*/ 100 h 371"/>
                <a:gd name="T56" fmla="*/ 145 w 336"/>
                <a:gd name="T57" fmla="*/ 97 h 371"/>
                <a:gd name="T58" fmla="*/ 296 w 336"/>
                <a:gd name="T59" fmla="*/ 66 h 371"/>
                <a:gd name="T60" fmla="*/ 309 w 336"/>
                <a:gd name="T61" fmla="*/ 66 h 371"/>
                <a:gd name="T62" fmla="*/ 309 w 336"/>
                <a:gd name="T63" fmla="*/ 66 h 371"/>
                <a:gd name="T64" fmla="*/ 310 w 336"/>
                <a:gd name="T65" fmla="*/ 66 h 371"/>
                <a:gd name="T66" fmla="*/ 335 w 336"/>
                <a:gd name="T67" fmla="*/ 32 h 371"/>
                <a:gd name="T68" fmla="*/ 314 w 336"/>
                <a:gd name="T69" fmla="*/ 2 h 371"/>
                <a:gd name="T70" fmla="*/ 272 w 336"/>
                <a:gd name="T7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71">
                  <a:moveTo>
                    <a:pt x="272" y="8"/>
                  </a:moveTo>
                  <a:cubicBezTo>
                    <a:pt x="289" y="8"/>
                    <a:pt x="305" y="9"/>
                    <a:pt x="312" y="10"/>
                  </a:cubicBezTo>
                  <a:cubicBezTo>
                    <a:pt x="336" y="14"/>
                    <a:pt x="329" y="56"/>
                    <a:pt x="309" y="58"/>
                  </a:cubicBezTo>
                  <a:cubicBezTo>
                    <a:pt x="305" y="58"/>
                    <a:pt x="300" y="58"/>
                    <a:pt x="296" y="58"/>
                  </a:cubicBezTo>
                  <a:cubicBezTo>
                    <a:pt x="186" y="58"/>
                    <a:pt x="172" y="70"/>
                    <a:pt x="137" y="93"/>
                  </a:cubicBezTo>
                  <a:cubicBezTo>
                    <a:pt x="100" y="117"/>
                    <a:pt x="97" y="237"/>
                    <a:pt x="94" y="269"/>
                  </a:cubicBezTo>
                  <a:cubicBezTo>
                    <a:pt x="89" y="328"/>
                    <a:pt x="69" y="363"/>
                    <a:pt x="51" y="363"/>
                  </a:cubicBezTo>
                  <a:cubicBezTo>
                    <a:pt x="49" y="363"/>
                    <a:pt x="47" y="362"/>
                    <a:pt x="46" y="362"/>
                  </a:cubicBezTo>
                  <a:cubicBezTo>
                    <a:pt x="28" y="356"/>
                    <a:pt x="19" y="327"/>
                    <a:pt x="15" y="307"/>
                  </a:cubicBezTo>
                  <a:cubicBezTo>
                    <a:pt x="8" y="276"/>
                    <a:pt x="25" y="183"/>
                    <a:pt x="37" y="119"/>
                  </a:cubicBezTo>
                  <a:cubicBezTo>
                    <a:pt x="29" y="56"/>
                    <a:pt x="65" y="26"/>
                    <a:pt x="65" y="26"/>
                  </a:cubicBezTo>
                  <a:cubicBezTo>
                    <a:pt x="65" y="26"/>
                    <a:pt x="67" y="26"/>
                    <a:pt x="68" y="26"/>
                  </a:cubicBezTo>
                  <a:cubicBezTo>
                    <a:pt x="87" y="26"/>
                    <a:pt x="151" y="22"/>
                    <a:pt x="173" y="15"/>
                  </a:cubicBezTo>
                  <a:cubicBezTo>
                    <a:pt x="190" y="11"/>
                    <a:pt x="236" y="8"/>
                    <a:pt x="272" y="8"/>
                  </a:cubicBezTo>
                  <a:moveTo>
                    <a:pt x="272" y="0"/>
                  </a:moveTo>
                  <a:cubicBezTo>
                    <a:pt x="236" y="0"/>
                    <a:pt x="189" y="2"/>
                    <a:pt x="171" y="8"/>
                  </a:cubicBezTo>
                  <a:cubicBezTo>
                    <a:pt x="150" y="14"/>
                    <a:pt x="88" y="18"/>
                    <a:pt x="68" y="18"/>
                  </a:cubicBezTo>
                  <a:cubicBezTo>
                    <a:pt x="66" y="18"/>
                    <a:pt x="66" y="18"/>
                    <a:pt x="65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8" y="21"/>
                    <a:pt x="21" y="53"/>
                    <a:pt x="29" y="119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7" y="186"/>
                    <a:pt x="0" y="276"/>
                    <a:pt x="7" y="308"/>
                  </a:cubicBezTo>
                  <a:cubicBezTo>
                    <a:pt x="11" y="328"/>
                    <a:pt x="21" y="362"/>
                    <a:pt x="43" y="369"/>
                  </a:cubicBezTo>
                  <a:cubicBezTo>
                    <a:pt x="46" y="370"/>
                    <a:pt x="48" y="371"/>
                    <a:pt x="51" y="371"/>
                  </a:cubicBezTo>
                  <a:cubicBezTo>
                    <a:pt x="76" y="371"/>
                    <a:pt x="97" y="330"/>
                    <a:pt x="102" y="269"/>
                  </a:cubicBezTo>
                  <a:cubicBezTo>
                    <a:pt x="102" y="266"/>
                    <a:pt x="103" y="261"/>
                    <a:pt x="103" y="256"/>
                  </a:cubicBezTo>
                  <a:cubicBezTo>
                    <a:pt x="105" y="218"/>
                    <a:pt x="112" y="119"/>
                    <a:pt x="141" y="100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76" y="76"/>
                    <a:pt x="192" y="66"/>
                    <a:pt x="296" y="66"/>
                  </a:cubicBezTo>
                  <a:cubicBezTo>
                    <a:pt x="300" y="66"/>
                    <a:pt x="305" y="66"/>
                    <a:pt x="309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25" y="65"/>
                    <a:pt x="335" y="47"/>
                    <a:pt x="335" y="32"/>
                  </a:cubicBezTo>
                  <a:cubicBezTo>
                    <a:pt x="336" y="16"/>
                    <a:pt x="327" y="4"/>
                    <a:pt x="314" y="2"/>
                  </a:cubicBezTo>
                  <a:cubicBezTo>
                    <a:pt x="303" y="0"/>
                    <a:pt x="283" y="0"/>
                    <a:pt x="27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0" name="Freeform 262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4459287" y="2492375"/>
              <a:ext cx="87312" cy="53975"/>
            </a:xfrm>
            <a:custGeom>
              <a:avLst/>
              <a:gdLst>
                <a:gd name="T0" fmla="*/ 31 w 32"/>
                <a:gd name="T1" fmla="*/ 3 h 20"/>
                <a:gd name="T2" fmla="*/ 18 w 32"/>
                <a:gd name="T3" fmla="*/ 15 h 20"/>
                <a:gd name="T4" fmla="*/ 1 w 32"/>
                <a:gd name="T5" fmla="*/ 17 h 20"/>
                <a:gd name="T6" fmla="*/ 13 w 32"/>
                <a:gd name="T7" fmla="*/ 4 h 20"/>
                <a:gd name="T8" fmla="*/ 31 w 32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3"/>
                  </a:moveTo>
                  <a:cubicBezTo>
                    <a:pt x="32" y="6"/>
                    <a:pt x="26" y="12"/>
                    <a:pt x="18" y="15"/>
                  </a:cubicBezTo>
                  <a:cubicBezTo>
                    <a:pt x="10" y="19"/>
                    <a:pt x="2" y="20"/>
                    <a:pt x="1" y="17"/>
                  </a:cubicBezTo>
                  <a:cubicBezTo>
                    <a:pt x="0" y="13"/>
                    <a:pt x="5" y="8"/>
                    <a:pt x="13" y="4"/>
                  </a:cubicBezTo>
                  <a:cubicBezTo>
                    <a:pt x="21" y="0"/>
                    <a:pt x="29" y="0"/>
                    <a:pt x="3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1" name="Freeform 263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4727575" y="2446338"/>
              <a:ext cx="98425" cy="36513"/>
            </a:xfrm>
            <a:custGeom>
              <a:avLst/>
              <a:gdLst>
                <a:gd name="T0" fmla="*/ 35 w 36"/>
                <a:gd name="T1" fmla="*/ 9 h 14"/>
                <a:gd name="T2" fmla="*/ 17 w 36"/>
                <a:gd name="T3" fmla="*/ 13 h 14"/>
                <a:gd name="T4" fmla="*/ 1 w 36"/>
                <a:gd name="T5" fmla="*/ 5 h 14"/>
                <a:gd name="T6" fmla="*/ 19 w 36"/>
                <a:gd name="T7" fmla="*/ 1 h 14"/>
                <a:gd name="T8" fmla="*/ 35 w 3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5" y="9"/>
                  </a:moveTo>
                  <a:cubicBezTo>
                    <a:pt x="35" y="12"/>
                    <a:pt x="27" y="14"/>
                    <a:pt x="17" y="13"/>
                  </a:cubicBezTo>
                  <a:cubicBezTo>
                    <a:pt x="8" y="12"/>
                    <a:pt x="0" y="9"/>
                    <a:pt x="1" y="5"/>
                  </a:cubicBezTo>
                  <a:cubicBezTo>
                    <a:pt x="1" y="2"/>
                    <a:pt x="9" y="0"/>
                    <a:pt x="19" y="1"/>
                  </a:cubicBezTo>
                  <a:cubicBezTo>
                    <a:pt x="28" y="2"/>
                    <a:pt x="36" y="6"/>
                    <a:pt x="3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2" name="Freeform 264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4956175" y="2466975"/>
              <a:ext cx="84137" cy="76200"/>
            </a:xfrm>
            <a:custGeom>
              <a:avLst/>
              <a:gdLst>
                <a:gd name="T0" fmla="*/ 28 w 31"/>
                <a:gd name="T1" fmla="*/ 26 h 28"/>
                <a:gd name="T2" fmla="*/ 11 w 31"/>
                <a:gd name="T3" fmla="*/ 18 h 28"/>
                <a:gd name="T4" fmla="*/ 3 w 31"/>
                <a:gd name="T5" fmla="*/ 2 h 28"/>
                <a:gd name="T6" fmla="*/ 20 w 31"/>
                <a:gd name="T7" fmla="*/ 9 h 28"/>
                <a:gd name="T8" fmla="*/ 28 w 31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28" y="26"/>
                  </a:moveTo>
                  <a:cubicBezTo>
                    <a:pt x="26" y="28"/>
                    <a:pt x="18" y="25"/>
                    <a:pt x="11" y="18"/>
                  </a:cubicBezTo>
                  <a:cubicBezTo>
                    <a:pt x="4" y="12"/>
                    <a:pt x="0" y="5"/>
                    <a:pt x="3" y="2"/>
                  </a:cubicBezTo>
                  <a:cubicBezTo>
                    <a:pt x="5" y="0"/>
                    <a:pt x="13" y="3"/>
                    <a:pt x="20" y="9"/>
                  </a:cubicBezTo>
                  <a:cubicBezTo>
                    <a:pt x="27" y="16"/>
                    <a:pt x="31" y="23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3" name="Freeform 265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5340350" y="2890838"/>
              <a:ext cx="52387" cy="95250"/>
            </a:xfrm>
            <a:custGeom>
              <a:avLst/>
              <a:gdLst>
                <a:gd name="T0" fmla="*/ 6 w 19"/>
                <a:gd name="T1" fmla="*/ 34 h 35"/>
                <a:gd name="T2" fmla="*/ 1 w 19"/>
                <a:gd name="T3" fmla="*/ 16 h 35"/>
                <a:gd name="T4" fmla="*/ 13 w 19"/>
                <a:gd name="T5" fmla="*/ 1 h 35"/>
                <a:gd name="T6" fmla="*/ 18 w 19"/>
                <a:gd name="T7" fmla="*/ 19 h 35"/>
                <a:gd name="T8" fmla="*/ 6 w 19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6" y="34"/>
                  </a:moveTo>
                  <a:cubicBezTo>
                    <a:pt x="2" y="33"/>
                    <a:pt x="0" y="25"/>
                    <a:pt x="1" y="16"/>
                  </a:cubicBezTo>
                  <a:cubicBezTo>
                    <a:pt x="3" y="7"/>
                    <a:pt x="8" y="0"/>
                    <a:pt x="13" y="1"/>
                  </a:cubicBezTo>
                  <a:cubicBezTo>
                    <a:pt x="17" y="1"/>
                    <a:pt x="19" y="10"/>
                    <a:pt x="18" y="19"/>
                  </a:cubicBezTo>
                  <a:cubicBezTo>
                    <a:pt x="16" y="28"/>
                    <a:pt x="11" y="35"/>
                    <a:pt x="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4" name="Freeform 266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5386387" y="3113088"/>
              <a:ext cx="71437" cy="130175"/>
            </a:xfrm>
            <a:custGeom>
              <a:avLst/>
              <a:gdLst>
                <a:gd name="T0" fmla="*/ 9 w 26"/>
                <a:gd name="T1" fmla="*/ 47 h 48"/>
                <a:gd name="T2" fmla="*/ 2 w 26"/>
                <a:gd name="T3" fmla="*/ 22 h 48"/>
                <a:gd name="T4" fmla="*/ 17 w 26"/>
                <a:gd name="T5" fmla="*/ 1 h 48"/>
                <a:gd name="T6" fmla="*/ 24 w 26"/>
                <a:gd name="T7" fmla="*/ 26 h 48"/>
                <a:gd name="T8" fmla="*/ 9 w 26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9" y="47"/>
                  </a:moveTo>
                  <a:cubicBezTo>
                    <a:pt x="3" y="46"/>
                    <a:pt x="0" y="35"/>
                    <a:pt x="2" y="22"/>
                  </a:cubicBezTo>
                  <a:cubicBezTo>
                    <a:pt x="4" y="9"/>
                    <a:pt x="11" y="0"/>
                    <a:pt x="17" y="1"/>
                  </a:cubicBezTo>
                  <a:cubicBezTo>
                    <a:pt x="23" y="2"/>
                    <a:pt x="26" y="13"/>
                    <a:pt x="24" y="26"/>
                  </a:cubicBezTo>
                  <a:cubicBezTo>
                    <a:pt x="22" y="39"/>
                    <a:pt x="15" y="48"/>
                    <a:pt x="9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5" name="Freeform 267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5465762" y="3313113"/>
              <a:ext cx="65087" cy="130175"/>
            </a:xfrm>
            <a:custGeom>
              <a:avLst/>
              <a:gdLst>
                <a:gd name="T0" fmla="*/ 10 w 24"/>
                <a:gd name="T1" fmla="*/ 47 h 48"/>
                <a:gd name="T2" fmla="*/ 1 w 24"/>
                <a:gd name="T3" fmla="*/ 23 h 48"/>
                <a:gd name="T4" fmla="*/ 14 w 24"/>
                <a:gd name="T5" fmla="*/ 0 h 48"/>
                <a:gd name="T6" fmla="*/ 23 w 24"/>
                <a:gd name="T7" fmla="*/ 24 h 48"/>
                <a:gd name="T8" fmla="*/ 10 w 24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0" y="47"/>
                  </a:moveTo>
                  <a:cubicBezTo>
                    <a:pt x="4" y="47"/>
                    <a:pt x="0" y="36"/>
                    <a:pt x="1" y="23"/>
                  </a:cubicBezTo>
                  <a:cubicBezTo>
                    <a:pt x="2" y="10"/>
                    <a:pt x="8" y="0"/>
                    <a:pt x="14" y="0"/>
                  </a:cubicBezTo>
                  <a:cubicBezTo>
                    <a:pt x="20" y="0"/>
                    <a:pt x="24" y="11"/>
                    <a:pt x="23" y="24"/>
                  </a:cubicBezTo>
                  <a:cubicBezTo>
                    <a:pt x="22" y="37"/>
                    <a:pt x="16" y="48"/>
                    <a:pt x="1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7" name="Skupina 16"/>
          <p:cNvGrpSpPr/>
          <p:nvPr>
            <p:custDataLst>
              <p:tags r:id="rId11"/>
            </p:custDataLst>
          </p:nvPr>
        </p:nvGrpSpPr>
        <p:grpSpPr>
          <a:xfrm>
            <a:off x="4645224" y="3944025"/>
            <a:ext cx="616744" cy="614363"/>
            <a:chOff x="4673600" y="3652838"/>
            <a:chExt cx="822325" cy="819150"/>
          </a:xfrm>
        </p:grpSpPr>
        <p:sp>
          <p:nvSpPr>
            <p:cNvPr id="86" name="Freeform 268"/>
            <p:cNvSpPr>
              <a:spLocks noEditPoints="1"/>
            </p:cNvSpPr>
            <p:nvPr>
              <p:custDataLst>
                <p:tags r:id="rId206"/>
              </p:custDataLst>
            </p:nvPr>
          </p:nvSpPr>
          <p:spPr bwMode="auto">
            <a:xfrm>
              <a:off x="4673600" y="3652838"/>
              <a:ext cx="822325" cy="819150"/>
            </a:xfrm>
            <a:custGeom>
              <a:avLst/>
              <a:gdLst>
                <a:gd name="T0" fmla="*/ 152 w 303"/>
                <a:gd name="T1" fmla="*/ 302 h 302"/>
                <a:gd name="T2" fmla="*/ 0 w 303"/>
                <a:gd name="T3" fmla="*/ 151 h 302"/>
                <a:gd name="T4" fmla="*/ 152 w 303"/>
                <a:gd name="T5" fmla="*/ 0 h 302"/>
                <a:gd name="T6" fmla="*/ 303 w 303"/>
                <a:gd name="T7" fmla="*/ 151 h 302"/>
                <a:gd name="T8" fmla="*/ 152 w 303"/>
                <a:gd name="T9" fmla="*/ 302 h 302"/>
                <a:gd name="T10" fmla="*/ 152 w 303"/>
                <a:gd name="T11" fmla="*/ 17 h 302"/>
                <a:gd name="T12" fmla="*/ 18 w 303"/>
                <a:gd name="T13" fmla="*/ 151 h 302"/>
                <a:gd name="T14" fmla="*/ 152 w 303"/>
                <a:gd name="T15" fmla="*/ 285 h 302"/>
                <a:gd name="T16" fmla="*/ 286 w 303"/>
                <a:gd name="T17" fmla="*/ 151 h 302"/>
                <a:gd name="T18" fmla="*/ 152 w 303"/>
                <a:gd name="T19" fmla="*/ 1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" h="302">
                  <a:moveTo>
                    <a:pt x="152" y="302"/>
                  </a:moveTo>
                  <a:cubicBezTo>
                    <a:pt x="68" y="302"/>
                    <a:pt x="0" y="234"/>
                    <a:pt x="0" y="151"/>
                  </a:cubicBezTo>
                  <a:cubicBezTo>
                    <a:pt x="0" y="68"/>
                    <a:pt x="68" y="0"/>
                    <a:pt x="152" y="0"/>
                  </a:cubicBezTo>
                  <a:cubicBezTo>
                    <a:pt x="235" y="0"/>
                    <a:pt x="303" y="68"/>
                    <a:pt x="303" y="151"/>
                  </a:cubicBezTo>
                  <a:cubicBezTo>
                    <a:pt x="303" y="234"/>
                    <a:pt x="235" y="302"/>
                    <a:pt x="152" y="302"/>
                  </a:cubicBezTo>
                  <a:close/>
                  <a:moveTo>
                    <a:pt x="152" y="17"/>
                  </a:moveTo>
                  <a:cubicBezTo>
                    <a:pt x="78" y="17"/>
                    <a:pt x="18" y="77"/>
                    <a:pt x="18" y="151"/>
                  </a:cubicBezTo>
                  <a:cubicBezTo>
                    <a:pt x="18" y="225"/>
                    <a:pt x="78" y="285"/>
                    <a:pt x="152" y="285"/>
                  </a:cubicBezTo>
                  <a:cubicBezTo>
                    <a:pt x="226" y="285"/>
                    <a:pt x="286" y="225"/>
                    <a:pt x="286" y="151"/>
                  </a:cubicBezTo>
                  <a:cubicBezTo>
                    <a:pt x="286" y="77"/>
                    <a:pt x="226" y="17"/>
                    <a:pt x="152" y="17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7" name="Freeform 269"/>
            <p:cNvSpPr>
              <a:spLocks noEditPoints="1"/>
            </p:cNvSpPr>
            <p:nvPr>
              <p:custDataLst>
                <p:tags r:id="rId207"/>
              </p:custDataLst>
            </p:nvPr>
          </p:nvSpPr>
          <p:spPr bwMode="auto">
            <a:xfrm>
              <a:off x="4864100" y="3916363"/>
              <a:ext cx="120650" cy="123825"/>
            </a:xfrm>
            <a:custGeom>
              <a:avLst/>
              <a:gdLst>
                <a:gd name="T0" fmla="*/ 22 w 45"/>
                <a:gd name="T1" fmla="*/ 46 h 46"/>
                <a:gd name="T2" fmla="*/ 0 w 45"/>
                <a:gd name="T3" fmla="*/ 23 h 46"/>
                <a:gd name="T4" fmla="*/ 22 w 45"/>
                <a:gd name="T5" fmla="*/ 0 h 46"/>
                <a:gd name="T6" fmla="*/ 45 w 45"/>
                <a:gd name="T7" fmla="*/ 23 h 46"/>
                <a:gd name="T8" fmla="*/ 22 w 45"/>
                <a:gd name="T9" fmla="*/ 46 h 46"/>
                <a:gd name="T10" fmla="*/ 22 w 45"/>
                <a:gd name="T11" fmla="*/ 17 h 46"/>
                <a:gd name="T12" fmla="*/ 17 w 45"/>
                <a:gd name="T13" fmla="*/ 23 h 46"/>
                <a:gd name="T14" fmla="*/ 22 w 45"/>
                <a:gd name="T15" fmla="*/ 29 h 46"/>
                <a:gd name="T16" fmla="*/ 28 w 45"/>
                <a:gd name="T17" fmla="*/ 23 h 46"/>
                <a:gd name="T18" fmla="*/ 22 w 45"/>
                <a:gd name="T19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6">
                  <a:moveTo>
                    <a:pt x="22" y="46"/>
                  </a:moveTo>
                  <a:cubicBezTo>
                    <a:pt x="10" y="46"/>
                    <a:pt x="0" y="36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36"/>
                    <a:pt x="35" y="46"/>
                    <a:pt x="22" y="46"/>
                  </a:cubicBezTo>
                  <a:close/>
                  <a:moveTo>
                    <a:pt x="22" y="17"/>
                  </a:moveTo>
                  <a:cubicBezTo>
                    <a:pt x="19" y="17"/>
                    <a:pt x="17" y="20"/>
                    <a:pt x="17" y="23"/>
                  </a:cubicBezTo>
                  <a:cubicBezTo>
                    <a:pt x="17" y="26"/>
                    <a:pt x="19" y="29"/>
                    <a:pt x="22" y="29"/>
                  </a:cubicBezTo>
                  <a:cubicBezTo>
                    <a:pt x="26" y="29"/>
                    <a:pt x="28" y="26"/>
                    <a:pt x="28" y="23"/>
                  </a:cubicBezTo>
                  <a:cubicBezTo>
                    <a:pt x="28" y="20"/>
                    <a:pt x="26" y="17"/>
                    <a:pt x="22" y="17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8" name="Freeform 270"/>
            <p:cNvSpPr>
              <a:spLocks noEditPoints="1"/>
            </p:cNvSpPr>
            <p:nvPr>
              <p:custDataLst>
                <p:tags r:id="rId208"/>
              </p:custDataLst>
            </p:nvPr>
          </p:nvSpPr>
          <p:spPr bwMode="auto">
            <a:xfrm>
              <a:off x="5183187" y="3924300"/>
              <a:ext cx="125412" cy="125413"/>
            </a:xfrm>
            <a:custGeom>
              <a:avLst/>
              <a:gdLst>
                <a:gd name="T0" fmla="*/ 23 w 46"/>
                <a:gd name="T1" fmla="*/ 46 h 46"/>
                <a:gd name="T2" fmla="*/ 0 w 46"/>
                <a:gd name="T3" fmla="*/ 23 h 46"/>
                <a:gd name="T4" fmla="*/ 23 w 46"/>
                <a:gd name="T5" fmla="*/ 0 h 46"/>
                <a:gd name="T6" fmla="*/ 46 w 46"/>
                <a:gd name="T7" fmla="*/ 23 h 46"/>
                <a:gd name="T8" fmla="*/ 23 w 46"/>
                <a:gd name="T9" fmla="*/ 46 h 46"/>
                <a:gd name="T10" fmla="*/ 23 w 46"/>
                <a:gd name="T11" fmla="*/ 18 h 46"/>
                <a:gd name="T12" fmla="*/ 17 w 46"/>
                <a:gd name="T13" fmla="*/ 23 h 46"/>
                <a:gd name="T14" fmla="*/ 23 w 46"/>
                <a:gd name="T15" fmla="*/ 29 h 46"/>
                <a:gd name="T16" fmla="*/ 29 w 46"/>
                <a:gd name="T17" fmla="*/ 23 h 46"/>
                <a:gd name="T18" fmla="*/ 23 w 46"/>
                <a:gd name="T19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10" y="46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ubicBezTo>
                    <a:pt x="46" y="36"/>
                    <a:pt x="35" y="46"/>
                    <a:pt x="23" y="46"/>
                  </a:cubicBezTo>
                  <a:close/>
                  <a:moveTo>
                    <a:pt x="23" y="18"/>
                  </a:moveTo>
                  <a:cubicBezTo>
                    <a:pt x="20" y="18"/>
                    <a:pt x="17" y="20"/>
                    <a:pt x="17" y="23"/>
                  </a:cubicBezTo>
                  <a:cubicBezTo>
                    <a:pt x="17" y="26"/>
                    <a:pt x="20" y="29"/>
                    <a:pt x="23" y="29"/>
                  </a:cubicBezTo>
                  <a:cubicBezTo>
                    <a:pt x="26" y="29"/>
                    <a:pt x="29" y="26"/>
                    <a:pt x="29" y="23"/>
                  </a:cubicBezTo>
                  <a:cubicBezTo>
                    <a:pt x="29" y="20"/>
                    <a:pt x="26" y="18"/>
                    <a:pt x="23" y="18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89" name="Freeform 271"/>
            <p:cNvSpPr>
              <a:spLocks/>
            </p:cNvSpPr>
            <p:nvPr>
              <p:custDataLst>
                <p:tags r:id="rId209"/>
              </p:custDataLst>
            </p:nvPr>
          </p:nvSpPr>
          <p:spPr bwMode="auto">
            <a:xfrm>
              <a:off x="4903787" y="4181475"/>
              <a:ext cx="361950" cy="95250"/>
            </a:xfrm>
            <a:custGeom>
              <a:avLst/>
              <a:gdLst>
                <a:gd name="T0" fmla="*/ 10 w 133"/>
                <a:gd name="T1" fmla="*/ 34 h 35"/>
                <a:gd name="T2" fmla="*/ 3 w 133"/>
                <a:gd name="T3" fmla="*/ 30 h 35"/>
                <a:gd name="T4" fmla="*/ 6 w 133"/>
                <a:gd name="T5" fmla="*/ 18 h 35"/>
                <a:gd name="T6" fmla="*/ 68 w 133"/>
                <a:gd name="T7" fmla="*/ 0 h 35"/>
                <a:gd name="T8" fmla="*/ 128 w 133"/>
                <a:gd name="T9" fmla="*/ 18 h 35"/>
                <a:gd name="T10" fmla="*/ 130 w 133"/>
                <a:gd name="T11" fmla="*/ 30 h 35"/>
                <a:gd name="T12" fmla="*/ 118 w 133"/>
                <a:gd name="T13" fmla="*/ 32 h 35"/>
                <a:gd name="T14" fmla="*/ 68 w 133"/>
                <a:gd name="T15" fmla="*/ 17 h 35"/>
                <a:gd name="T16" fmla="*/ 15 w 133"/>
                <a:gd name="T17" fmla="*/ 33 h 35"/>
                <a:gd name="T18" fmla="*/ 10 w 133"/>
                <a:gd name="T1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35">
                  <a:moveTo>
                    <a:pt x="10" y="34"/>
                  </a:moveTo>
                  <a:cubicBezTo>
                    <a:pt x="7" y="34"/>
                    <a:pt x="5" y="33"/>
                    <a:pt x="3" y="30"/>
                  </a:cubicBezTo>
                  <a:cubicBezTo>
                    <a:pt x="0" y="26"/>
                    <a:pt x="2" y="21"/>
                    <a:pt x="6" y="18"/>
                  </a:cubicBezTo>
                  <a:cubicBezTo>
                    <a:pt x="7" y="17"/>
                    <a:pt x="36" y="0"/>
                    <a:pt x="68" y="0"/>
                  </a:cubicBezTo>
                  <a:cubicBezTo>
                    <a:pt x="101" y="0"/>
                    <a:pt x="127" y="18"/>
                    <a:pt x="128" y="18"/>
                  </a:cubicBezTo>
                  <a:cubicBezTo>
                    <a:pt x="132" y="21"/>
                    <a:pt x="133" y="26"/>
                    <a:pt x="130" y="30"/>
                  </a:cubicBezTo>
                  <a:cubicBezTo>
                    <a:pt x="127" y="34"/>
                    <a:pt x="122" y="35"/>
                    <a:pt x="118" y="32"/>
                  </a:cubicBezTo>
                  <a:cubicBezTo>
                    <a:pt x="118" y="32"/>
                    <a:pt x="95" y="17"/>
                    <a:pt x="68" y="17"/>
                  </a:cubicBezTo>
                  <a:cubicBezTo>
                    <a:pt x="41" y="17"/>
                    <a:pt x="15" y="33"/>
                    <a:pt x="15" y="33"/>
                  </a:cubicBezTo>
                  <a:cubicBezTo>
                    <a:pt x="13" y="34"/>
                    <a:pt x="12" y="34"/>
                    <a:pt x="10" y="34"/>
                  </a:cubicBezTo>
                  <a:close/>
                </a:path>
              </a:pathLst>
            </a:cu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2" name="Skupina 11"/>
          <p:cNvGrpSpPr/>
          <p:nvPr>
            <p:custDataLst>
              <p:tags r:id="rId12"/>
            </p:custDataLst>
          </p:nvPr>
        </p:nvGrpSpPr>
        <p:grpSpPr>
          <a:xfrm>
            <a:off x="5963840" y="2980214"/>
            <a:ext cx="990600" cy="772716"/>
            <a:chOff x="6529387" y="2063750"/>
            <a:chExt cx="1320800" cy="1030288"/>
          </a:xfrm>
        </p:grpSpPr>
        <p:sp>
          <p:nvSpPr>
            <p:cNvPr id="90" name="Freeform 272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7008812" y="2117725"/>
              <a:ext cx="404812" cy="623888"/>
            </a:xfrm>
            <a:custGeom>
              <a:avLst/>
              <a:gdLst>
                <a:gd name="T0" fmla="*/ 30 w 149"/>
                <a:gd name="T1" fmla="*/ 188 h 230"/>
                <a:gd name="T2" fmla="*/ 5 w 149"/>
                <a:gd name="T3" fmla="*/ 126 h 230"/>
                <a:gd name="T4" fmla="*/ 26 w 149"/>
                <a:gd name="T5" fmla="*/ 78 h 230"/>
                <a:gd name="T6" fmla="*/ 33 w 149"/>
                <a:gd name="T7" fmla="*/ 35 h 230"/>
                <a:gd name="T8" fmla="*/ 41 w 149"/>
                <a:gd name="T9" fmla="*/ 91 h 230"/>
                <a:gd name="T10" fmla="*/ 38 w 149"/>
                <a:gd name="T11" fmla="*/ 118 h 230"/>
                <a:gd name="T12" fmla="*/ 65 w 149"/>
                <a:gd name="T13" fmla="*/ 47 h 230"/>
                <a:gd name="T14" fmla="*/ 58 w 149"/>
                <a:gd name="T15" fmla="*/ 0 h 230"/>
                <a:gd name="T16" fmla="*/ 86 w 149"/>
                <a:gd name="T17" fmla="*/ 70 h 230"/>
                <a:gd name="T18" fmla="*/ 83 w 149"/>
                <a:gd name="T19" fmla="*/ 109 h 230"/>
                <a:gd name="T20" fmla="*/ 105 w 149"/>
                <a:gd name="T21" fmla="*/ 76 h 230"/>
                <a:gd name="T22" fmla="*/ 106 w 149"/>
                <a:gd name="T23" fmla="*/ 110 h 230"/>
                <a:gd name="T24" fmla="*/ 102 w 149"/>
                <a:gd name="T25" fmla="*/ 138 h 230"/>
                <a:gd name="T26" fmla="*/ 121 w 149"/>
                <a:gd name="T27" fmla="*/ 80 h 230"/>
                <a:gd name="T28" fmla="*/ 128 w 149"/>
                <a:gd name="T29" fmla="*/ 31 h 230"/>
                <a:gd name="T30" fmla="*/ 138 w 149"/>
                <a:gd name="T31" fmla="*/ 83 h 230"/>
                <a:gd name="T32" fmla="*/ 135 w 149"/>
                <a:gd name="T33" fmla="*/ 150 h 230"/>
                <a:gd name="T34" fmla="*/ 149 w 149"/>
                <a:gd name="T35" fmla="*/ 114 h 230"/>
                <a:gd name="T36" fmla="*/ 129 w 149"/>
                <a:gd name="T37" fmla="*/ 188 h 230"/>
                <a:gd name="T38" fmla="*/ 30 w 149"/>
                <a:gd name="T39" fmla="*/ 18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" h="230">
                  <a:moveTo>
                    <a:pt x="30" y="188"/>
                  </a:moveTo>
                  <a:cubicBezTo>
                    <a:pt x="11" y="166"/>
                    <a:pt x="0" y="150"/>
                    <a:pt x="5" y="126"/>
                  </a:cubicBezTo>
                  <a:cubicBezTo>
                    <a:pt x="11" y="101"/>
                    <a:pt x="21" y="94"/>
                    <a:pt x="26" y="78"/>
                  </a:cubicBezTo>
                  <a:cubicBezTo>
                    <a:pt x="32" y="61"/>
                    <a:pt x="38" y="43"/>
                    <a:pt x="33" y="35"/>
                  </a:cubicBezTo>
                  <a:cubicBezTo>
                    <a:pt x="43" y="57"/>
                    <a:pt x="48" y="73"/>
                    <a:pt x="41" y="91"/>
                  </a:cubicBezTo>
                  <a:cubicBezTo>
                    <a:pt x="33" y="109"/>
                    <a:pt x="36" y="113"/>
                    <a:pt x="38" y="118"/>
                  </a:cubicBezTo>
                  <a:cubicBezTo>
                    <a:pt x="43" y="107"/>
                    <a:pt x="72" y="75"/>
                    <a:pt x="65" y="47"/>
                  </a:cubicBezTo>
                  <a:cubicBezTo>
                    <a:pt x="58" y="19"/>
                    <a:pt x="57" y="7"/>
                    <a:pt x="58" y="0"/>
                  </a:cubicBezTo>
                  <a:cubicBezTo>
                    <a:pt x="68" y="26"/>
                    <a:pt x="91" y="48"/>
                    <a:pt x="86" y="70"/>
                  </a:cubicBezTo>
                  <a:cubicBezTo>
                    <a:pt x="82" y="92"/>
                    <a:pt x="81" y="102"/>
                    <a:pt x="83" y="109"/>
                  </a:cubicBezTo>
                  <a:cubicBezTo>
                    <a:pt x="88" y="98"/>
                    <a:pt x="108" y="84"/>
                    <a:pt x="105" y="76"/>
                  </a:cubicBezTo>
                  <a:cubicBezTo>
                    <a:pt x="111" y="90"/>
                    <a:pt x="108" y="100"/>
                    <a:pt x="106" y="110"/>
                  </a:cubicBezTo>
                  <a:cubicBezTo>
                    <a:pt x="103" y="124"/>
                    <a:pt x="100" y="133"/>
                    <a:pt x="102" y="138"/>
                  </a:cubicBezTo>
                  <a:cubicBezTo>
                    <a:pt x="113" y="122"/>
                    <a:pt x="125" y="100"/>
                    <a:pt x="121" y="80"/>
                  </a:cubicBezTo>
                  <a:cubicBezTo>
                    <a:pt x="116" y="60"/>
                    <a:pt x="127" y="39"/>
                    <a:pt x="128" y="31"/>
                  </a:cubicBezTo>
                  <a:cubicBezTo>
                    <a:pt x="126" y="53"/>
                    <a:pt x="135" y="70"/>
                    <a:pt x="138" y="83"/>
                  </a:cubicBezTo>
                  <a:cubicBezTo>
                    <a:pt x="142" y="97"/>
                    <a:pt x="147" y="133"/>
                    <a:pt x="135" y="150"/>
                  </a:cubicBezTo>
                  <a:cubicBezTo>
                    <a:pt x="143" y="141"/>
                    <a:pt x="149" y="130"/>
                    <a:pt x="149" y="114"/>
                  </a:cubicBezTo>
                  <a:cubicBezTo>
                    <a:pt x="149" y="140"/>
                    <a:pt x="146" y="175"/>
                    <a:pt x="129" y="188"/>
                  </a:cubicBezTo>
                  <a:cubicBezTo>
                    <a:pt x="111" y="201"/>
                    <a:pt x="67" y="230"/>
                    <a:pt x="30" y="188"/>
                  </a:cubicBez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1" name="Freeform 273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7088187" y="2371725"/>
              <a:ext cx="274637" cy="304800"/>
            </a:xfrm>
            <a:custGeom>
              <a:avLst/>
              <a:gdLst>
                <a:gd name="T0" fmla="*/ 26 w 101"/>
                <a:gd name="T1" fmla="*/ 95 h 112"/>
                <a:gd name="T2" fmla="*/ 0 w 101"/>
                <a:gd name="T3" fmla="*/ 45 h 112"/>
                <a:gd name="T4" fmla="*/ 0 w 101"/>
                <a:gd name="T5" fmla="*/ 26 h 112"/>
                <a:gd name="T6" fmla="*/ 14 w 101"/>
                <a:gd name="T7" fmla="*/ 49 h 112"/>
                <a:gd name="T8" fmla="*/ 32 w 101"/>
                <a:gd name="T9" fmla="*/ 15 h 112"/>
                <a:gd name="T10" fmla="*/ 42 w 101"/>
                <a:gd name="T11" fmla="*/ 0 h 112"/>
                <a:gd name="T12" fmla="*/ 42 w 101"/>
                <a:gd name="T13" fmla="*/ 36 h 112"/>
                <a:gd name="T14" fmla="*/ 61 w 101"/>
                <a:gd name="T15" fmla="*/ 25 h 112"/>
                <a:gd name="T16" fmla="*/ 60 w 101"/>
                <a:gd name="T17" fmla="*/ 48 h 112"/>
                <a:gd name="T18" fmla="*/ 78 w 101"/>
                <a:gd name="T19" fmla="*/ 50 h 112"/>
                <a:gd name="T20" fmla="*/ 99 w 101"/>
                <a:gd name="T21" fmla="*/ 11 h 112"/>
                <a:gd name="T22" fmla="*/ 86 w 101"/>
                <a:gd name="T23" fmla="*/ 57 h 112"/>
                <a:gd name="T24" fmla="*/ 101 w 101"/>
                <a:gd name="T25" fmla="*/ 60 h 112"/>
                <a:gd name="T26" fmla="*/ 26 w 101"/>
                <a:gd name="T2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12">
                  <a:moveTo>
                    <a:pt x="26" y="95"/>
                  </a:moveTo>
                  <a:cubicBezTo>
                    <a:pt x="8" y="88"/>
                    <a:pt x="0" y="67"/>
                    <a:pt x="0" y="45"/>
                  </a:cubicBezTo>
                  <a:cubicBezTo>
                    <a:pt x="0" y="24"/>
                    <a:pt x="0" y="26"/>
                    <a:pt x="0" y="26"/>
                  </a:cubicBezTo>
                  <a:cubicBezTo>
                    <a:pt x="0" y="26"/>
                    <a:pt x="7" y="46"/>
                    <a:pt x="14" y="49"/>
                  </a:cubicBezTo>
                  <a:cubicBezTo>
                    <a:pt x="21" y="52"/>
                    <a:pt x="26" y="26"/>
                    <a:pt x="32" y="15"/>
                  </a:cubicBezTo>
                  <a:cubicBezTo>
                    <a:pt x="39" y="5"/>
                    <a:pt x="42" y="0"/>
                    <a:pt x="42" y="0"/>
                  </a:cubicBezTo>
                  <a:cubicBezTo>
                    <a:pt x="42" y="0"/>
                    <a:pt x="39" y="29"/>
                    <a:pt x="42" y="36"/>
                  </a:cubicBezTo>
                  <a:cubicBezTo>
                    <a:pt x="45" y="43"/>
                    <a:pt x="58" y="32"/>
                    <a:pt x="61" y="25"/>
                  </a:cubicBezTo>
                  <a:cubicBezTo>
                    <a:pt x="59" y="32"/>
                    <a:pt x="58" y="41"/>
                    <a:pt x="60" y="48"/>
                  </a:cubicBezTo>
                  <a:cubicBezTo>
                    <a:pt x="62" y="55"/>
                    <a:pt x="71" y="60"/>
                    <a:pt x="78" y="50"/>
                  </a:cubicBezTo>
                  <a:cubicBezTo>
                    <a:pt x="78" y="50"/>
                    <a:pt x="99" y="27"/>
                    <a:pt x="99" y="11"/>
                  </a:cubicBezTo>
                  <a:cubicBezTo>
                    <a:pt x="98" y="31"/>
                    <a:pt x="97" y="43"/>
                    <a:pt x="86" y="57"/>
                  </a:cubicBezTo>
                  <a:cubicBezTo>
                    <a:pt x="83" y="59"/>
                    <a:pt x="94" y="66"/>
                    <a:pt x="101" y="60"/>
                  </a:cubicBezTo>
                  <a:cubicBezTo>
                    <a:pt x="96" y="67"/>
                    <a:pt x="73" y="112"/>
                    <a:pt x="26" y="95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2" name="Freeform 274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7142162" y="2470150"/>
              <a:ext cx="34925" cy="122238"/>
            </a:xfrm>
            <a:custGeom>
              <a:avLst/>
              <a:gdLst>
                <a:gd name="T0" fmla="*/ 8 w 13"/>
                <a:gd name="T1" fmla="*/ 45 h 45"/>
                <a:gd name="T2" fmla="*/ 11 w 13"/>
                <a:gd name="T3" fmla="*/ 0 h 45"/>
                <a:gd name="T4" fmla="*/ 12 w 13"/>
                <a:gd name="T5" fmla="*/ 20 h 45"/>
                <a:gd name="T6" fmla="*/ 8 w 1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5">
                  <a:moveTo>
                    <a:pt x="8" y="45"/>
                  </a:moveTo>
                  <a:cubicBezTo>
                    <a:pt x="5" y="39"/>
                    <a:pt x="0" y="23"/>
                    <a:pt x="11" y="0"/>
                  </a:cubicBezTo>
                  <a:cubicBezTo>
                    <a:pt x="10" y="7"/>
                    <a:pt x="10" y="13"/>
                    <a:pt x="12" y="20"/>
                  </a:cubicBezTo>
                  <a:cubicBezTo>
                    <a:pt x="13" y="28"/>
                    <a:pt x="9" y="31"/>
                    <a:pt x="8" y="45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3" name="Freeform 275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7237412" y="2546350"/>
              <a:ext cx="53975" cy="73025"/>
            </a:xfrm>
            <a:custGeom>
              <a:avLst/>
              <a:gdLst>
                <a:gd name="T0" fmla="*/ 20 w 20"/>
                <a:gd name="T1" fmla="*/ 0 h 27"/>
                <a:gd name="T2" fmla="*/ 0 w 20"/>
                <a:gd name="T3" fmla="*/ 27 h 27"/>
                <a:gd name="T4" fmla="*/ 8 w 20"/>
                <a:gd name="T5" fmla="*/ 14 h 27"/>
                <a:gd name="T6" fmla="*/ 20 w 20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9" y="5"/>
                    <a:pt x="16" y="17"/>
                    <a:pt x="0" y="27"/>
                  </a:cubicBezTo>
                  <a:cubicBezTo>
                    <a:pt x="3" y="23"/>
                    <a:pt x="6" y="19"/>
                    <a:pt x="8" y="14"/>
                  </a:cubicBezTo>
                  <a:cubicBezTo>
                    <a:pt x="9" y="9"/>
                    <a:pt x="14" y="8"/>
                    <a:pt x="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4" name="Freeform 276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7204075" y="2489200"/>
              <a:ext cx="33337" cy="73025"/>
            </a:xfrm>
            <a:custGeom>
              <a:avLst/>
              <a:gdLst>
                <a:gd name="T0" fmla="*/ 1 w 12"/>
                <a:gd name="T1" fmla="*/ 27 h 27"/>
                <a:gd name="T2" fmla="*/ 12 w 12"/>
                <a:gd name="T3" fmla="*/ 0 h 27"/>
                <a:gd name="T4" fmla="*/ 8 w 12"/>
                <a:gd name="T5" fmla="*/ 13 h 27"/>
                <a:gd name="T6" fmla="*/ 1 w 12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7">
                  <a:moveTo>
                    <a:pt x="1" y="27"/>
                  </a:moveTo>
                  <a:cubicBezTo>
                    <a:pt x="0" y="23"/>
                    <a:pt x="1" y="12"/>
                    <a:pt x="12" y="0"/>
                  </a:cubicBezTo>
                  <a:cubicBezTo>
                    <a:pt x="10" y="5"/>
                    <a:pt x="8" y="8"/>
                    <a:pt x="8" y="13"/>
                  </a:cubicBezTo>
                  <a:cubicBezTo>
                    <a:pt x="8" y="18"/>
                    <a:pt x="4" y="19"/>
                    <a:pt x="1" y="27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5" name="Freeform 277"/>
            <p:cNvSpPr>
              <a:spLocks noEditPoints="1"/>
            </p:cNvSpPr>
            <p:nvPr>
              <p:custDataLst>
                <p:tags r:id="rId203"/>
              </p:custDataLst>
            </p:nvPr>
          </p:nvSpPr>
          <p:spPr bwMode="auto">
            <a:xfrm>
              <a:off x="6977062" y="2519363"/>
              <a:ext cx="460375" cy="536575"/>
            </a:xfrm>
            <a:custGeom>
              <a:avLst/>
              <a:gdLst>
                <a:gd name="T0" fmla="*/ 145 w 170"/>
                <a:gd name="T1" fmla="*/ 102 h 198"/>
                <a:gd name="T2" fmla="*/ 139 w 170"/>
                <a:gd name="T3" fmla="*/ 94 h 198"/>
                <a:gd name="T4" fmla="*/ 154 w 170"/>
                <a:gd name="T5" fmla="*/ 92 h 198"/>
                <a:gd name="T6" fmla="*/ 158 w 170"/>
                <a:gd name="T7" fmla="*/ 85 h 198"/>
                <a:gd name="T8" fmla="*/ 152 w 170"/>
                <a:gd name="T9" fmla="*/ 77 h 198"/>
                <a:gd name="T10" fmla="*/ 131 w 170"/>
                <a:gd name="T11" fmla="*/ 78 h 198"/>
                <a:gd name="T12" fmla="*/ 130 w 170"/>
                <a:gd name="T13" fmla="*/ 77 h 198"/>
                <a:gd name="T14" fmla="*/ 146 w 170"/>
                <a:gd name="T15" fmla="*/ 75 h 198"/>
                <a:gd name="T16" fmla="*/ 152 w 170"/>
                <a:gd name="T17" fmla="*/ 67 h 198"/>
                <a:gd name="T18" fmla="*/ 145 w 170"/>
                <a:gd name="T19" fmla="*/ 60 h 198"/>
                <a:gd name="T20" fmla="*/ 115 w 170"/>
                <a:gd name="T21" fmla="*/ 61 h 198"/>
                <a:gd name="T22" fmla="*/ 116 w 170"/>
                <a:gd name="T23" fmla="*/ 53 h 198"/>
                <a:gd name="T24" fmla="*/ 142 w 170"/>
                <a:gd name="T25" fmla="*/ 52 h 198"/>
                <a:gd name="T26" fmla="*/ 142 w 170"/>
                <a:gd name="T27" fmla="*/ 40 h 198"/>
                <a:gd name="T28" fmla="*/ 115 w 170"/>
                <a:gd name="T29" fmla="*/ 40 h 198"/>
                <a:gd name="T30" fmla="*/ 107 w 170"/>
                <a:gd name="T31" fmla="*/ 25 h 198"/>
                <a:gd name="T32" fmla="*/ 114 w 170"/>
                <a:gd name="T33" fmla="*/ 12 h 198"/>
                <a:gd name="T34" fmla="*/ 105 w 170"/>
                <a:gd name="T35" fmla="*/ 5 h 198"/>
                <a:gd name="T36" fmla="*/ 95 w 170"/>
                <a:gd name="T37" fmla="*/ 22 h 198"/>
                <a:gd name="T38" fmla="*/ 96 w 170"/>
                <a:gd name="T39" fmla="*/ 5 h 198"/>
                <a:gd name="T40" fmla="*/ 84 w 170"/>
                <a:gd name="T41" fmla="*/ 4 h 198"/>
                <a:gd name="T42" fmla="*/ 82 w 170"/>
                <a:gd name="T43" fmla="*/ 23 h 198"/>
                <a:gd name="T44" fmla="*/ 70 w 170"/>
                <a:gd name="T45" fmla="*/ 7 h 198"/>
                <a:gd name="T46" fmla="*/ 61 w 170"/>
                <a:gd name="T47" fmla="*/ 12 h 198"/>
                <a:gd name="T48" fmla="*/ 60 w 170"/>
                <a:gd name="T49" fmla="*/ 41 h 198"/>
                <a:gd name="T50" fmla="*/ 58 w 170"/>
                <a:gd name="T51" fmla="*/ 46 h 198"/>
                <a:gd name="T52" fmla="*/ 54 w 170"/>
                <a:gd name="T53" fmla="*/ 46 h 198"/>
                <a:gd name="T54" fmla="*/ 50 w 170"/>
                <a:gd name="T55" fmla="*/ 12 h 198"/>
                <a:gd name="T56" fmla="*/ 31 w 170"/>
                <a:gd name="T57" fmla="*/ 15 h 198"/>
                <a:gd name="T58" fmla="*/ 33 w 170"/>
                <a:gd name="T59" fmla="*/ 44 h 198"/>
                <a:gd name="T60" fmla="*/ 18 w 170"/>
                <a:gd name="T61" fmla="*/ 42 h 198"/>
                <a:gd name="T62" fmla="*/ 19 w 170"/>
                <a:gd name="T63" fmla="*/ 56 h 198"/>
                <a:gd name="T64" fmla="*/ 34 w 170"/>
                <a:gd name="T65" fmla="*/ 57 h 198"/>
                <a:gd name="T66" fmla="*/ 34 w 170"/>
                <a:gd name="T67" fmla="*/ 61 h 198"/>
                <a:gd name="T68" fmla="*/ 15 w 170"/>
                <a:gd name="T69" fmla="*/ 60 h 198"/>
                <a:gd name="T70" fmla="*/ 15 w 170"/>
                <a:gd name="T71" fmla="*/ 76 h 198"/>
                <a:gd name="T72" fmla="*/ 34 w 170"/>
                <a:gd name="T73" fmla="*/ 76 h 198"/>
                <a:gd name="T74" fmla="*/ 34 w 170"/>
                <a:gd name="T75" fmla="*/ 76 h 198"/>
                <a:gd name="T76" fmla="*/ 33 w 170"/>
                <a:gd name="T77" fmla="*/ 81 h 198"/>
                <a:gd name="T78" fmla="*/ 9 w 170"/>
                <a:gd name="T79" fmla="*/ 80 h 198"/>
                <a:gd name="T80" fmla="*/ 10 w 170"/>
                <a:gd name="T81" fmla="*/ 95 h 198"/>
                <a:gd name="T82" fmla="*/ 29 w 170"/>
                <a:gd name="T83" fmla="*/ 96 h 198"/>
                <a:gd name="T84" fmla="*/ 25 w 170"/>
                <a:gd name="T85" fmla="*/ 118 h 198"/>
                <a:gd name="T86" fmla="*/ 35 w 170"/>
                <a:gd name="T87" fmla="*/ 150 h 198"/>
                <a:gd name="T88" fmla="*/ 43 w 170"/>
                <a:gd name="T89" fmla="*/ 157 h 198"/>
                <a:gd name="T90" fmla="*/ 41 w 170"/>
                <a:gd name="T91" fmla="*/ 185 h 198"/>
                <a:gd name="T92" fmla="*/ 51 w 170"/>
                <a:gd name="T93" fmla="*/ 193 h 198"/>
                <a:gd name="T94" fmla="*/ 61 w 170"/>
                <a:gd name="T95" fmla="*/ 186 h 198"/>
                <a:gd name="T96" fmla="*/ 62 w 170"/>
                <a:gd name="T97" fmla="*/ 171 h 198"/>
                <a:gd name="T98" fmla="*/ 153 w 170"/>
                <a:gd name="T99" fmla="*/ 180 h 198"/>
                <a:gd name="T100" fmla="*/ 145 w 170"/>
                <a:gd name="T101" fmla="*/ 102 h 198"/>
                <a:gd name="T102" fmla="*/ 90 w 170"/>
                <a:gd name="T103" fmla="*/ 41 h 198"/>
                <a:gd name="T104" fmla="*/ 96 w 170"/>
                <a:gd name="T105" fmla="*/ 43 h 198"/>
                <a:gd name="T106" fmla="*/ 83 w 170"/>
                <a:gd name="T107" fmla="*/ 44 h 198"/>
                <a:gd name="T108" fmla="*/ 90 w 170"/>
                <a:gd name="T109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0" h="198">
                  <a:moveTo>
                    <a:pt x="145" y="102"/>
                  </a:moveTo>
                  <a:cubicBezTo>
                    <a:pt x="144" y="100"/>
                    <a:pt x="141" y="97"/>
                    <a:pt x="139" y="94"/>
                  </a:cubicBezTo>
                  <a:cubicBezTo>
                    <a:pt x="144" y="93"/>
                    <a:pt x="152" y="92"/>
                    <a:pt x="154" y="92"/>
                  </a:cubicBezTo>
                  <a:cubicBezTo>
                    <a:pt x="156" y="92"/>
                    <a:pt x="158" y="92"/>
                    <a:pt x="158" y="85"/>
                  </a:cubicBezTo>
                  <a:cubicBezTo>
                    <a:pt x="159" y="78"/>
                    <a:pt x="154" y="77"/>
                    <a:pt x="152" y="77"/>
                  </a:cubicBezTo>
                  <a:cubicBezTo>
                    <a:pt x="150" y="77"/>
                    <a:pt x="138" y="78"/>
                    <a:pt x="131" y="78"/>
                  </a:cubicBezTo>
                  <a:cubicBezTo>
                    <a:pt x="131" y="78"/>
                    <a:pt x="131" y="77"/>
                    <a:pt x="130" y="77"/>
                  </a:cubicBezTo>
                  <a:cubicBezTo>
                    <a:pt x="134" y="75"/>
                    <a:pt x="143" y="75"/>
                    <a:pt x="146" y="75"/>
                  </a:cubicBezTo>
                  <a:cubicBezTo>
                    <a:pt x="150" y="75"/>
                    <a:pt x="151" y="72"/>
                    <a:pt x="152" y="67"/>
                  </a:cubicBezTo>
                  <a:cubicBezTo>
                    <a:pt x="152" y="62"/>
                    <a:pt x="149" y="59"/>
                    <a:pt x="145" y="60"/>
                  </a:cubicBezTo>
                  <a:cubicBezTo>
                    <a:pt x="138" y="60"/>
                    <a:pt x="127" y="60"/>
                    <a:pt x="115" y="61"/>
                  </a:cubicBezTo>
                  <a:cubicBezTo>
                    <a:pt x="115" y="59"/>
                    <a:pt x="116" y="56"/>
                    <a:pt x="116" y="53"/>
                  </a:cubicBezTo>
                  <a:cubicBezTo>
                    <a:pt x="121" y="52"/>
                    <a:pt x="129" y="52"/>
                    <a:pt x="142" y="52"/>
                  </a:cubicBezTo>
                  <a:cubicBezTo>
                    <a:pt x="146" y="51"/>
                    <a:pt x="148" y="41"/>
                    <a:pt x="142" y="40"/>
                  </a:cubicBezTo>
                  <a:cubicBezTo>
                    <a:pt x="138" y="39"/>
                    <a:pt x="123" y="40"/>
                    <a:pt x="115" y="40"/>
                  </a:cubicBezTo>
                  <a:cubicBezTo>
                    <a:pt x="114" y="34"/>
                    <a:pt x="107" y="27"/>
                    <a:pt x="107" y="25"/>
                  </a:cubicBezTo>
                  <a:cubicBezTo>
                    <a:pt x="107" y="22"/>
                    <a:pt x="111" y="15"/>
                    <a:pt x="114" y="12"/>
                  </a:cubicBezTo>
                  <a:cubicBezTo>
                    <a:pt x="116" y="9"/>
                    <a:pt x="108" y="0"/>
                    <a:pt x="105" y="5"/>
                  </a:cubicBezTo>
                  <a:cubicBezTo>
                    <a:pt x="103" y="10"/>
                    <a:pt x="98" y="22"/>
                    <a:pt x="95" y="22"/>
                  </a:cubicBezTo>
                  <a:cubicBezTo>
                    <a:pt x="92" y="21"/>
                    <a:pt x="95" y="10"/>
                    <a:pt x="96" y="5"/>
                  </a:cubicBezTo>
                  <a:cubicBezTo>
                    <a:pt x="96" y="0"/>
                    <a:pt x="84" y="0"/>
                    <a:pt x="84" y="4"/>
                  </a:cubicBezTo>
                  <a:cubicBezTo>
                    <a:pt x="85" y="8"/>
                    <a:pt x="85" y="23"/>
                    <a:pt x="82" y="23"/>
                  </a:cubicBezTo>
                  <a:cubicBezTo>
                    <a:pt x="78" y="23"/>
                    <a:pt x="72" y="9"/>
                    <a:pt x="70" y="7"/>
                  </a:cubicBezTo>
                  <a:cubicBezTo>
                    <a:pt x="69" y="4"/>
                    <a:pt x="59" y="7"/>
                    <a:pt x="61" y="12"/>
                  </a:cubicBezTo>
                  <a:cubicBezTo>
                    <a:pt x="64" y="17"/>
                    <a:pt x="72" y="22"/>
                    <a:pt x="60" y="41"/>
                  </a:cubicBezTo>
                  <a:cubicBezTo>
                    <a:pt x="59" y="43"/>
                    <a:pt x="59" y="44"/>
                    <a:pt x="58" y="46"/>
                  </a:cubicBezTo>
                  <a:cubicBezTo>
                    <a:pt x="57" y="46"/>
                    <a:pt x="56" y="46"/>
                    <a:pt x="54" y="46"/>
                  </a:cubicBezTo>
                  <a:cubicBezTo>
                    <a:pt x="53" y="30"/>
                    <a:pt x="53" y="16"/>
                    <a:pt x="50" y="12"/>
                  </a:cubicBezTo>
                  <a:cubicBezTo>
                    <a:pt x="48" y="6"/>
                    <a:pt x="30" y="11"/>
                    <a:pt x="31" y="15"/>
                  </a:cubicBezTo>
                  <a:cubicBezTo>
                    <a:pt x="31" y="17"/>
                    <a:pt x="32" y="30"/>
                    <a:pt x="33" y="44"/>
                  </a:cubicBezTo>
                  <a:cubicBezTo>
                    <a:pt x="27" y="43"/>
                    <a:pt x="21" y="43"/>
                    <a:pt x="18" y="42"/>
                  </a:cubicBezTo>
                  <a:cubicBezTo>
                    <a:pt x="10" y="48"/>
                    <a:pt x="17" y="55"/>
                    <a:pt x="19" y="56"/>
                  </a:cubicBezTo>
                  <a:cubicBezTo>
                    <a:pt x="20" y="56"/>
                    <a:pt x="26" y="56"/>
                    <a:pt x="34" y="57"/>
                  </a:cubicBezTo>
                  <a:cubicBezTo>
                    <a:pt x="34" y="58"/>
                    <a:pt x="34" y="60"/>
                    <a:pt x="34" y="61"/>
                  </a:cubicBezTo>
                  <a:cubicBezTo>
                    <a:pt x="23" y="60"/>
                    <a:pt x="15" y="60"/>
                    <a:pt x="15" y="60"/>
                  </a:cubicBezTo>
                  <a:cubicBezTo>
                    <a:pt x="6" y="64"/>
                    <a:pt x="12" y="75"/>
                    <a:pt x="15" y="76"/>
                  </a:cubicBezTo>
                  <a:cubicBezTo>
                    <a:pt x="17" y="76"/>
                    <a:pt x="29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7"/>
                    <a:pt x="34" y="79"/>
                    <a:pt x="33" y="81"/>
                  </a:cubicBezTo>
                  <a:cubicBezTo>
                    <a:pt x="31" y="81"/>
                    <a:pt x="12" y="80"/>
                    <a:pt x="9" y="80"/>
                  </a:cubicBezTo>
                  <a:cubicBezTo>
                    <a:pt x="7" y="80"/>
                    <a:pt x="0" y="92"/>
                    <a:pt x="10" y="95"/>
                  </a:cubicBezTo>
                  <a:cubicBezTo>
                    <a:pt x="12" y="96"/>
                    <a:pt x="19" y="96"/>
                    <a:pt x="29" y="96"/>
                  </a:cubicBezTo>
                  <a:cubicBezTo>
                    <a:pt x="27" y="103"/>
                    <a:pt x="26" y="110"/>
                    <a:pt x="25" y="118"/>
                  </a:cubicBezTo>
                  <a:cubicBezTo>
                    <a:pt x="24" y="137"/>
                    <a:pt x="35" y="150"/>
                    <a:pt x="35" y="150"/>
                  </a:cubicBezTo>
                  <a:cubicBezTo>
                    <a:pt x="37" y="152"/>
                    <a:pt x="40" y="155"/>
                    <a:pt x="43" y="157"/>
                  </a:cubicBezTo>
                  <a:cubicBezTo>
                    <a:pt x="42" y="168"/>
                    <a:pt x="42" y="181"/>
                    <a:pt x="41" y="185"/>
                  </a:cubicBezTo>
                  <a:cubicBezTo>
                    <a:pt x="43" y="190"/>
                    <a:pt x="47" y="193"/>
                    <a:pt x="51" y="193"/>
                  </a:cubicBezTo>
                  <a:cubicBezTo>
                    <a:pt x="54" y="193"/>
                    <a:pt x="60" y="189"/>
                    <a:pt x="61" y="186"/>
                  </a:cubicBezTo>
                  <a:cubicBezTo>
                    <a:pt x="61" y="185"/>
                    <a:pt x="62" y="178"/>
                    <a:pt x="62" y="171"/>
                  </a:cubicBezTo>
                  <a:cubicBezTo>
                    <a:pt x="98" y="192"/>
                    <a:pt x="144" y="198"/>
                    <a:pt x="153" y="180"/>
                  </a:cubicBezTo>
                  <a:cubicBezTo>
                    <a:pt x="170" y="141"/>
                    <a:pt x="147" y="104"/>
                    <a:pt x="145" y="102"/>
                  </a:cubicBezTo>
                  <a:close/>
                  <a:moveTo>
                    <a:pt x="90" y="41"/>
                  </a:moveTo>
                  <a:cubicBezTo>
                    <a:pt x="92" y="41"/>
                    <a:pt x="95" y="42"/>
                    <a:pt x="96" y="43"/>
                  </a:cubicBezTo>
                  <a:cubicBezTo>
                    <a:pt x="90" y="44"/>
                    <a:pt x="85" y="44"/>
                    <a:pt x="83" y="44"/>
                  </a:cubicBezTo>
                  <a:cubicBezTo>
                    <a:pt x="86" y="42"/>
                    <a:pt x="89" y="41"/>
                    <a:pt x="90" y="41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6" name="Freeform 278"/>
            <p:cNvSpPr>
              <a:spLocks noEditPoints="1"/>
            </p:cNvSpPr>
            <p:nvPr>
              <p:custDataLst>
                <p:tags r:id="rId204"/>
              </p:custDataLst>
            </p:nvPr>
          </p:nvSpPr>
          <p:spPr bwMode="auto">
            <a:xfrm>
              <a:off x="6981825" y="2513013"/>
              <a:ext cx="434975" cy="534988"/>
            </a:xfrm>
            <a:custGeom>
              <a:avLst/>
              <a:gdLst>
                <a:gd name="T0" fmla="*/ 158 w 160"/>
                <a:gd name="T1" fmla="*/ 93 h 197"/>
                <a:gd name="T2" fmla="*/ 131 w 160"/>
                <a:gd name="T3" fmla="*/ 77 h 197"/>
                <a:gd name="T4" fmla="*/ 153 w 160"/>
                <a:gd name="T5" fmla="*/ 68 h 197"/>
                <a:gd name="T6" fmla="*/ 114 w 160"/>
                <a:gd name="T7" fmla="*/ 55 h 197"/>
                <a:gd name="T8" fmla="*/ 141 w 160"/>
                <a:gd name="T9" fmla="*/ 39 h 197"/>
                <a:gd name="T10" fmla="*/ 108 w 160"/>
                <a:gd name="T11" fmla="*/ 27 h 197"/>
                <a:gd name="T12" fmla="*/ 114 w 160"/>
                <a:gd name="T13" fmla="*/ 16 h 197"/>
                <a:gd name="T14" fmla="*/ 92 w 160"/>
                <a:gd name="T15" fmla="*/ 21 h 197"/>
                <a:gd name="T16" fmla="*/ 93 w 160"/>
                <a:gd name="T17" fmla="*/ 21 h 197"/>
                <a:gd name="T18" fmla="*/ 94 w 160"/>
                <a:gd name="T19" fmla="*/ 22 h 197"/>
                <a:gd name="T20" fmla="*/ 97 w 160"/>
                <a:gd name="T21" fmla="*/ 7 h 197"/>
                <a:gd name="T22" fmla="*/ 79 w 160"/>
                <a:gd name="T23" fmla="*/ 21 h 197"/>
                <a:gd name="T24" fmla="*/ 79 w 160"/>
                <a:gd name="T25" fmla="*/ 23 h 197"/>
                <a:gd name="T26" fmla="*/ 74 w 160"/>
                <a:gd name="T27" fmla="*/ 13 h 197"/>
                <a:gd name="T28" fmla="*/ 56 w 160"/>
                <a:gd name="T29" fmla="*/ 42 h 197"/>
                <a:gd name="T30" fmla="*/ 53 w 160"/>
                <a:gd name="T31" fmla="*/ 18 h 197"/>
                <a:gd name="T32" fmla="*/ 26 w 160"/>
                <a:gd name="T33" fmla="*/ 17 h 197"/>
                <a:gd name="T34" fmla="*/ 10 w 160"/>
                <a:gd name="T35" fmla="*/ 46 h 197"/>
                <a:gd name="T36" fmla="*/ 29 w 160"/>
                <a:gd name="T37" fmla="*/ 63 h 197"/>
                <a:gd name="T38" fmla="*/ 12 w 160"/>
                <a:gd name="T39" fmla="*/ 81 h 197"/>
                <a:gd name="T40" fmla="*/ 31 w 160"/>
                <a:gd name="T41" fmla="*/ 83 h 197"/>
                <a:gd name="T42" fmla="*/ 0 w 160"/>
                <a:gd name="T43" fmla="*/ 91 h 197"/>
                <a:gd name="T44" fmla="*/ 31 w 160"/>
                <a:gd name="T45" fmla="*/ 154 h 197"/>
                <a:gd name="T46" fmla="*/ 49 w 160"/>
                <a:gd name="T47" fmla="*/ 197 h 197"/>
                <a:gd name="T48" fmla="*/ 143 w 160"/>
                <a:gd name="T49" fmla="*/ 193 h 197"/>
                <a:gd name="T50" fmla="*/ 154 w 160"/>
                <a:gd name="T51" fmla="*/ 152 h 197"/>
                <a:gd name="T52" fmla="*/ 56 w 160"/>
                <a:gd name="T53" fmla="*/ 186 h 197"/>
                <a:gd name="T54" fmla="*/ 56 w 160"/>
                <a:gd name="T55" fmla="*/ 187 h 197"/>
                <a:gd name="T56" fmla="*/ 42 w 160"/>
                <a:gd name="T57" fmla="*/ 187 h 197"/>
                <a:gd name="T58" fmla="*/ 30 w 160"/>
                <a:gd name="T59" fmla="*/ 99 h 197"/>
                <a:gd name="T60" fmla="*/ 8 w 160"/>
                <a:gd name="T61" fmla="*/ 85 h 197"/>
                <a:gd name="T62" fmla="*/ 7 w 160"/>
                <a:gd name="T63" fmla="*/ 83 h 197"/>
                <a:gd name="T64" fmla="*/ 35 w 160"/>
                <a:gd name="T65" fmla="*/ 78 h 197"/>
                <a:gd name="T66" fmla="*/ 13 w 160"/>
                <a:gd name="T67" fmla="*/ 76 h 197"/>
                <a:gd name="T68" fmla="*/ 14 w 160"/>
                <a:gd name="T69" fmla="*/ 65 h 197"/>
                <a:gd name="T70" fmla="*/ 19 w 160"/>
                <a:gd name="T71" fmla="*/ 55 h 197"/>
                <a:gd name="T72" fmla="*/ 18 w 160"/>
                <a:gd name="T73" fmla="*/ 55 h 197"/>
                <a:gd name="T74" fmla="*/ 16 w 160"/>
                <a:gd name="T75" fmla="*/ 53 h 197"/>
                <a:gd name="T76" fmla="*/ 32 w 160"/>
                <a:gd name="T77" fmla="*/ 20 h 197"/>
                <a:gd name="T78" fmla="*/ 32 w 160"/>
                <a:gd name="T79" fmla="*/ 17 h 197"/>
                <a:gd name="T80" fmla="*/ 47 w 160"/>
                <a:gd name="T81" fmla="*/ 19 h 197"/>
                <a:gd name="T82" fmla="*/ 61 w 160"/>
                <a:gd name="T83" fmla="*/ 45 h 197"/>
                <a:gd name="T84" fmla="*/ 67 w 160"/>
                <a:gd name="T85" fmla="*/ 10 h 197"/>
                <a:gd name="T86" fmla="*/ 68 w 160"/>
                <a:gd name="T87" fmla="*/ 14 h 197"/>
                <a:gd name="T88" fmla="*/ 85 w 160"/>
                <a:gd name="T89" fmla="*/ 6 h 197"/>
                <a:gd name="T90" fmla="*/ 84 w 160"/>
                <a:gd name="T91" fmla="*/ 6 h 197"/>
                <a:gd name="T92" fmla="*/ 91 w 160"/>
                <a:gd name="T93" fmla="*/ 7 h 197"/>
                <a:gd name="T94" fmla="*/ 91 w 160"/>
                <a:gd name="T95" fmla="*/ 7 h 197"/>
                <a:gd name="T96" fmla="*/ 90 w 160"/>
                <a:gd name="T97" fmla="*/ 25 h 197"/>
                <a:gd name="T98" fmla="*/ 106 w 160"/>
                <a:gd name="T99" fmla="*/ 8 h 197"/>
                <a:gd name="T100" fmla="*/ 105 w 160"/>
                <a:gd name="T101" fmla="*/ 9 h 197"/>
                <a:gd name="T102" fmla="*/ 110 w 160"/>
                <a:gd name="T103" fmla="*/ 13 h 197"/>
                <a:gd name="T104" fmla="*/ 104 w 160"/>
                <a:gd name="T105" fmla="*/ 32 h 197"/>
                <a:gd name="T106" fmla="*/ 140 w 160"/>
                <a:gd name="T107" fmla="*/ 51 h 197"/>
                <a:gd name="T108" fmla="*/ 113 w 160"/>
                <a:gd name="T109" fmla="*/ 66 h 197"/>
                <a:gd name="T110" fmla="*/ 144 w 160"/>
                <a:gd name="T111" fmla="*/ 74 h 197"/>
                <a:gd name="T112" fmla="*/ 150 w 160"/>
                <a:gd name="T113" fmla="*/ 82 h 197"/>
                <a:gd name="T114" fmla="*/ 152 w 160"/>
                <a:gd name="T115" fmla="*/ 91 h 197"/>
                <a:gd name="T116" fmla="*/ 143 w 160"/>
                <a:gd name="T117" fmla="*/ 104 h 197"/>
                <a:gd name="T118" fmla="*/ 83 w 160"/>
                <a:gd name="T119" fmla="*/ 48 h 197"/>
                <a:gd name="T120" fmla="*/ 88 w 160"/>
                <a:gd name="T121" fmla="*/ 43 h 197"/>
                <a:gd name="T122" fmla="*/ 92 w 160"/>
                <a:gd name="T123" fmla="*/ 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" h="197">
                  <a:moveTo>
                    <a:pt x="143" y="104"/>
                  </a:moveTo>
                  <a:cubicBezTo>
                    <a:pt x="146" y="102"/>
                    <a:pt x="146" y="102"/>
                    <a:pt x="146" y="102"/>
                  </a:cubicBezTo>
                  <a:cubicBezTo>
                    <a:pt x="145" y="101"/>
                    <a:pt x="144" y="100"/>
                    <a:pt x="143" y="98"/>
                  </a:cubicBezTo>
                  <a:cubicBezTo>
                    <a:pt x="142" y="97"/>
                    <a:pt x="140" y="95"/>
                    <a:pt x="139" y="9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99"/>
                    <a:pt x="137" y="99"/>
                    <a:pt x="137" y="99"/>
                  </a:cubicBezTo>
                  <a:cubicBezTo>
                    <a:pt x="140" y="98"/>
                    <a:pt x="143" y="98"/>
                    <a:pt x="146" y="98"/>
                  </a:cubicBezTo>
                  <a:cubicBezTo>
                    <a:pt x="149" y="98"/>
                    <a:pt x="151" y="97"/>
                    <a:pt x="152" y="97"/>
                  </a:cubicBezTo>
                  <a:cubicBezTo>
                    <a:pt x="152" y="97"/>
                    <a:pt x="153" y="97"/>
                    <a:pt x="154" y="97"/>
                  </a:cubicBezTo>
                  <a:cubicBezTo>
                    <a:pt x="156" y="96"/>
                    <a:pt x="157" y="95"/>
                    <a:pt x="158" y="93"/>
                  </a:cubicBezTo>
                  <a:cubicBezTo>
                    <a:pt x="159" y="92"/>
                    <a:pt x="159" y="90"/>
                    <a:pt x="159" y="87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4"/>
                    <a:pt x="159" y="82"/>
                    <a:pt x="158" y="81"/>
                  </a:cubicBezTo>
                  <a:cubicBezTo>
                    <a:pt x="158" y="79"/>
                    <a:pt x="156" y="78"/>
                    <a:pt x="154" y="77"/>
                  </a:cubicBezTo>
                  <a:cubicBezTo>
                    <a:pt x="153" y="76"/>
                    <a:pt x="151" y="76"/>
                    <a:pt x="150" y="76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8" y="76"/>
                    <a:pt x="136" y="77"/>
                    <a:pt x="129" y="77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2" y="79"/>
                    <a:pt x="132" y="79"/>
                    <a:pt x="132" y="79"/>
                  </a:cubicBezTo>
                  <a:cubicBezTo>
                    <a:pt x="132" y="78"/>
                    <a:pt x="131" y="77"/>
                    <a:pt x="131" y="77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2" y="80"/>
                    <a:pt x="134" y="80"/>
                  </a:cubicBezTo>
                  <a:cubicBezTo>
                    <a:pt x="136" y="80"/>
                    <a:pt x="139" y="80"/>
                    <a:pt x="141" y="80"/>
                  </a:cubicBezTo>
                  <a:cubicBezTo>
                    <a:pt x="142" y="80"/>
                    <a:pt x="143" y="80"/>
                    <a:pt x="144" y="80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6" y="80"/>
                    <a:pt x="147" y="80"/>
                    <a:pt x="148" y="79"/>
                  </a:cubicBezTo>
                  <a:cubicBezTo>
                    <a:pt x="150" y="78"/>
                    <a:pt x="151" y="77"/>
                    <a:pt x="152" y="75"/>
                  </a:cubicBezTo>
                  <a:cubicBezTo>
                    <a:pt x="152" y="73"/>
                    <a:pt x="153" y="71"/>
                    <a:pt x="153" y="69"/>
                  </a:cubicBezTo>
                  <a:cubicBezTo>
                    <a:pt x="153" y="69"/>
                    <a:pt x="153" y="68"/>
                    <a:pt x="153" y="68"/>
                  </a:cubicBezTo>
                  <a:cubicBezTo>
                    <a:pt x="153" y="65"/>
                    <a:pt x="152" y="62"/>
                    <a:pt x="150" y="61"/>
                  </a:cubicBezTo>
                  <a:cubicBezTo>
                    <a:pt x="148" y="59"/>
                    <a:pt x="146" y="59"/>
                    <a:pt x="144" y="59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3" y="62"/>
                    <a:pt x="143" y="62"/>
                    <a:pt x="143" y="62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36" y="59"/>
                    <a:pt x="125" y="60"/>
                    <a:pt x="113" y="60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1"/>
                    <a:pt x="117" y="58"/>
                    <a:pt x="117" y="55"/>
                  </a:cubicBezTo>
                  <a:cubicBezTo>
                    <a:pt x="114" y="55"/>
                    <a:pt x="114" y="55"/>
                    <a:pt x="114" y="55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9" y="57"/>
                    <a:pt x="126" y="57"/>
                    <a:pt x="136" y="57"/>
                  </a:cubicBezTo>
                  <a:cubicBezTo>
                    <a:pt x="137" y="57"/>
                    <a:pt x="138" y="57"/>
                    <a:pt x="139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0" y="57"/>
                    <a:pt x="140" y="57"/>
                    <a:pt x="140" y="57"/>
                  </a:cubicBezTo>
                  <a:cubicBezTo>
                    <a:pt x="141" y="56"/>
                    <a:pt x="142" y="56"/>
                    <a:pt x="143" y="55"/>
                  </a:cubicBezTo>
                  <a:cubicBezTo>
                    <a:pt x="144" y="54"/>
                    <a:pt x="145" y="53"/>
                    <a:pt x="146" y="52"/>
                  </a:cubicBezTo>
                  <a:cubicBezTo>
                    <a:pt x="146" y="50"/>
                    <a:pt x="147" y="49"/>
                    <a:pt x="147" y="47"/>
                  </a:cubicBezTo>
                  <a:cubicBezTo>
                    <a:pt x="147" y="45"/>
                    <a:pt x="146" y="44"/>
                    <a:pt x="146" y="42"/>
                  </a:cubicBezTo>
                  <a:cubicBezTo>
                    <a:pt x="145" y="41"/>
                    <a:pt x="143" y="39"/>
                    <a:pt x="141" y="39"/>
                  </a:cubicBezTo>
                  <a:cubicBezTo>
                    <a:pt x="139" y="39"/>
                    <a:pt x="135" y="39"/>
                    <a:pt x="131" y="39"/>
                  </a:cubicBezTo>
                  <a:cubicBezTo>
                    <a:pt x="125" y="39"/>
                    <a:pt x="118" y="39"/>
                    <a:pt x="112" y="40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38"/>
                    <a:pt x="113" y="34"/>
                    <a:pt x="111" y="31"/>
                  </a:cubicBezTo>
                  <a:cubicBezTo>
                    <a:pt x="110" y="30"/>
                    <a:pt x="109" y="29"/>
                    <a:pt x="108" y="28"/>
                  </a:cubicBezTo>
                  <a:cubicBezTo>
                    <a:pt x="108" y="27"/>
                    <a:pt x="108" y="27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7"/>
                    <a:pt x="108" y="26"/>
                    <a:pt x="108" y="25"/>
                  </a:cubicBezTo>
                  <a:cubicBezTo>
                    <a:pt x="109" y="22"/>
                    <a:pt x="112" y="18"/>
                    <a:pt x="114" y="16"/>
                  </a:cubicBezTo>
                  <a:cubicBezTo>
                    <a:pt x="115" y="15"/>
                    <a:pt x="115" y="14"/>
                    <a:pt x="115" y="13"/>
                  </a:cubicBezTo>
                  <a:cubicBezTo>
                    <a:pt x="115" y="11"/>
                    <a:pt x="115" y="10"/>
                    <a:pt x="114" y="9"/>
                  </a:cubicBezTo>
                  <a:cubicBezTo>
                    <a:pt x="113" y="7"/>
                    <a:pt x="112" y="6"/>
                    <a:pt x="111" y="5"/>
                  </a:cubicBezTo>
                  <a:cubicBezTo>
                    <a:pt x="109" y="4"/>
                    <a:pt x="108" y="3"/>
                    <a:pt x="105" y="3"/>
                  </a:cubicBezTo>
                  <a:cubicBezTo>
                    <a:pt x="104" y="3"/>
                    <a:pt x="103" y="3"/>
                    <a:pt x="103" y="3"/>
                  </a:cubicBezTo>
                  <a:cubicBezTo>
                    <a:pt x="102" y="4"/>
                    <a:pt x="101" y="5"/>
                    <a:pt x="101" y="5"/>
                  </a:cubicBezTo>
                  <a:cubicBezTo>
                    <a:pt x="99" y="8"/>
                    <a:pt x="97" y="12"/>
                    <a:pt x="96" y="16"/>
                  </a:cubicBezTo>
                  <a:cubicBezTo>
                    <a:pt x="95" y="17"/>
                    <a:pt x="94" y="19"/>
                    <a:pt x="93" y="20"/>
                  </a:cubicBezTo>
                  <a:cubicBezTo>
                    <a:pt x="93" y="20"/>
                    <a:pt x="92" y="21"/>
                    <a:pt x="92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2" y="21"/>
                    <a:pt x="92" y="21"/>
                    <a:pt x="92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1"/>
                    <a:pt x="94" y="21"/>
                    <a:pt x="93" y="21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1"/>
                    <a:pt x="95" y="20"/>
                  </a:cubicBezTo>
                  <a:cubicBezTo>
                    <a:pt x="95" y="19"/>
                    <a:pt x="95" y="16"/>
                    <a:pt x="95" y="14"/>
                  </a:cubicBezTo>
                  <a:cubicBezTo>
                    <a:pt x="96" y="12"/>
                    <a:pt x="96" y="10"/>
                    <a:pt x="97" y="8"/>
                  </a:cubicBezTo>
                  <a:cubicBezTo>
                    <a:pt x="97" y="7"/>
                    <a:pt x="97" y="7"/>
                    <a:pt x="97" y="7"/>
                  </a:cubicBezTo>
                  <a:cubicBezTo>
                    <a:pt x="97" y="6"/>
                    <a:pt x="96" y="4"/>
                    <a:pt x="95" y="3"/>
                  </a:cubicBezTo>
                  <a:cubicBezTo>
                    <a:pt x="94" y="2"/>
                    <a:pt x="93" y="1"/>
                    <a:pt x="92" y="1"/>
                  </a:cubicBezTo>
                  <a:cubicBezTo>
                    <a:pt x="90" y="1"/>
                    <a:pt x="89" y="0"/>
                    <a:pt x="87" y="0"/>
                  </a:cubicBezTo>
                  <a:cubicBezTo>
                    <a:pt x="86" y="0"/>
                    <a:pt x="84" y="1"/>
                    <a:pt x="83" y="1"/>
                  </a:cubicBezTo>
                  <a:cubicBezTo>
                    <a:pt x="82" y="2"/>
                    <a:pt x="81" y="2"/>
                    <a:pt x="80" y="3"/>
                  </a:cubicBezTo>
                  <a:cubicBezTo>
                    <a:pt x="80" y="4"/>
                    <a:pt x="79" y="5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9" y="7"/>
                    <a:pt x="80" y="10"/>
                    <a:pt x="80" y="13"/>
                  </a:cubicBezTo>
                  <a:cubicBezTo>
                    <a:pt x="80" y="15"/>
                    <a:pt x="79" y="18"/>
                    <a:pt x="79" y="21"/>
                  </a:cubicBezTo>
                  <a:cubicBezTo>
                    <a:pt x="79" y="22"/>
                    <a:pt x="79" y="23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79" y="22"/>
                    <a:pt x="78" y="20"/>
                  </a:cubicBezTo>
                  <a:cubicBezTo>
                    <a:pt x="77" y="18"/>
                    <a:pt x="75" y="15"/>
                    <a:pt x="74" y="13"/>
                  </a:cubicBezTo>
                  <a:cubicBezTo>
                    <a:pt x="73" y="10"/>
                    <a:pt x="72" y="8"/>
                    <a:pt x="71" y="7"/>
                  </a:cubicBezTo>
                  <a:cubicBezTo>
                    <a:pt x="70" y="6"/>
                    <a:pt x="69" y="5"/>
                    <a:pt x="69" y="5"/>
                  </a:cubicBezTo>
                  <a:cubicBezTo>
                    <a:pt x="68" y="5"/>
                    <a:pt x="67" y="5"/>
                    <a:pt x="66" y="5"/>
                  </a:cubicBezTo>
                  <a:cubicBezTo>
                    <a:pt x="64" y="5"/>
                    <a:pt x="62" y="5"/>
                    <a:pt x="60" y="6"/>
                  </a:cubicBezTo>
                  <a:cubicBezTo>
                    <a:pt x="59" y="7"/>
                    <a:pt x="58" y="8"/>
                    <a:pt x="57" y="9"/>
                  </a:cubicBezTo>
                  <a:cubicBezTo>
                    <a:pt x="57" y="10"/>
                    <a:pt x="56" y="11"/>
                    <a:pt x="56" y="12"/>
                  </a:cubicBezTo>
                  <a:cubicBezTo>
                    <a:pt x="56" y="13"/>
                    <a:pt x="56" y="14"/>
                    <a:pt x="57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61" y="22"/>
                    <a:pt x="62" y="24"/>
                    <a:pt x="62" y="26"/>
                  </a:cubicBezTo>
                  <a:cubicBezTo>
                    <a:pt x="62" y="30"/>
                    <a:pt x="60" y="34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5" y="44"/>
                    <a:pt x="54" y="45"/>
                    <a:pt x="53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5"/>
                    <a:pt x="54" y="45"/>
                    <a:pt x="52" y="45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4" y="40"/>
                    <a:pt x="54" y="32"/>
                    <a:pt x="54" y="26"/>
                  </a:cubicBezTo>
                  <a:cubicBezTo>
                    <a:pt x="53" y="23"/>
                    <a:pt x="53" y="20"/>
                    <a:pt x="53" y="18"/>
                  </a:cubicBezTo>
                  <a:cubicBezTo>
                    <a:pt x="52" y="16"/>
                    <a:pt x="52" y="14"/>
                    <a:pt x="50" y="1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0" y="11"/>
                    <a:pt x="48" y="10"/>
                    <a:pt x="47" y="9"/>
                  </a:cubicBezTo>
                  <a:cubicBezTo>
                    <a:pt x="45" y="8"/>
                    <a:pt x="43" y="8"/>
                    <a:pt x="42" y="8"/>
                  </a:cubicBezTo>
                  <a:cubicBezTo>
                    <a:pt x="38" y="8"/>
                    <a:pt x="35" y="9"/>
                    <a:pt x="32" y="10"/>
                  </a:cubicBezTo>
                  <a:cubicBezTo>
                    <a:pt x="30" y="11"/>
                    <a:pt x="29" y="11"/>
                    <a:pt x="28" y="12"/>
                  </a:cubicBezTo>
                  <a:cubicBezTo>
                    <a:pt x="27" y="13"/>
                    <a:pt x="27" y="13"/>
                    <a:pt x="26" y="14"/>
                  </a:cubicBezTo>
                  <a:cubicBezTo>
                    <a:pt x="26" y="15"/>
                    <a:pt x="26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9"/>
                    <a:pt x="26" y="21"/>
                  </a:cubicBezTo>
                  <a:cubicBezTo>
                    <a:pt x="27" y="26"/>
                    <a:pt x="27" y="36"/>
                    <a:pt x="28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5" y="42"/>
                    <a:pt x="19" y="42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3"/>
                    <a:pt x="11" y="45"/>
                    <a:pt x="10" y="46"/>
                  </a:cubicBezTo>
                  <a:cubicBezTo>
                    <a:pt x="10" y="48"/>
                    <a:pt x="9" y="49"/>
                    <a:pt x="9" y="51"/>
                  </a:cubicBezTo>
                  <a:cubicBezTo>
                    <a:pt x="9" y="53"/>
                    <a:pt x="11" y="56"/>
                    <a:pt x="12" y="57"/>
                  </a:cubicBezTo>
                  <a:cubicBezTo>
                    <a:pt x="13" y="58"/>
                    <a:pt x="13" y="59"/>
                    <a:pt x="14" y="59"/>
                  </a:cubicBezTo>
                  <a:cubicBezTo>
                    <a:pt x="14" y="60"/>
                    <a:pt x="15" y="60"/>
                    <a:pt x="15" y="60"/>
                  </a:cubicBezTo>
                  <a:cubicBezTo>
                    <a:pt x="15" y="60"/>
                    <a:pt x="16" y="61"/>
                    <a:pt x="16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9" y="61"/>
                    <a:pt x="25" y="62"/>
                    <a:pt x="32" y="62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2"/>
                    <a:pt x="29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1" y="59"/>
                    <a:pt x="13" y="59"/>
                    <a:pt x="13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60"/>
                    <a:pt x="8" y="62"/>
                    <a:pt x="7" y="63"/>
                  </a:cubicBezTo>
                  <a:cubicBezTo>
                    <a:pt x="6" y="65"/>
                    <a:pt x="5" y="67"/>
                    <a:pt x="5" y="69"/>
                  </a:cubicBezTo>
                  <a:cubicBezTo>
                    <a:pt x="5" y="71"/>
                    <a:pt x="6" y="74"/>
                    <a:pt x="7" y="76"/>
                  </a:cubicBezTo>
                  <a:cubicBezTo>
                    <a:pt x="8" y="77"/>
                    <a:pt x="9" y="78"/>
                    <a:pt x="9" y="79"/>
                  </a:cubicBezTo>
                  <a:cubicBezTo>
                    <a:pt x="10" y="80"/>
                    <a:pt x="11" y="80"/>
                    <a:pt x="12" y="81"/>
                  </a:cubicBezTo>
                  <a:cubicBezTo>
                    <a:pt x="13" y="81"/>
                    <a:pt x="14" y="81"/>
                    <a:pt x="15" y="81"/>
                  </a:cubicBezTo>
                  <a:cubicBezTo>
                    <a:pt x="17" y="81"/>
                    <a:pt x="18" y="81"/>
                    <a:pt x="20" y="81"/>
                  </a:cubicBezTo>
                  <a:cubicBezTo>
                    <a:pt x="24" y="81"/>
                    <a:pt x="29" y="81"/>
                    <a:pt x="32" y="81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9"/>
                    <a:pt x="29" y="81"/>
                    <a:pt x="28" y="82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1" y="80"/>
                    <a:pt x="29" y="80"/>
                    <a:pt x="27" y="80"/>
                  </a:cubicBezTo>
                  <a:cubicBezTo>
                    <a:pt x="24" y="79"/>
                    <a:pt x="19" y="79"/>
                    <a:pt x="16" y="79"/>
                  </a:cubicBezTo>
                  <a:cubicBezTo>
                    <a:pt x="12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79"/>
                    <a:pt x="6" y="79"/>
                    <a:pt x="5" y="79"/>
                  </a:cubicBezTo>
                  <a:cubicBezTo>
                    <a:pt x="4" y="80"/>
                    <a:pt x="4" y="81"/>
                    <a:pt x="3" y="81"/>
                  </a:cubicBezTo>
                  <a:cubicBezTo>
                    <a:pt x="1" y="84"/>
                    <a:pt x="0" y="87"/>
                    <a:pt x="0" y="91"/>
                  </a:cubicBezTo>
                  <a:cubicBezTo>
                    <a:pt x="0" y="92"/>
                    <a:pt x="0" y="94"/>
                    <a:pt x="1" y="96"/>
                  </a:cubicBezTo>
                  <a:cubicBezTo>
                    <a:pt x="3" y="98"/>
                    <a:pt x="4" y="99"/>
                    <a:pt x="7" y="100"/>
                  </a:cubicBezTo>
                  <a:cubicBezTo>
                    <a:pt x="8" y="100"/>
                    <a:pt x="9" y="100"/>
                    <a:pt x="10" y="101"/>
                  </a:cubicBezTo>
                  <a:cubicBezTo>
                    <a:pt x="14" y="101"/>
                    <a:pt x="19" y="101"/>
                    <a:pt x="27" y="101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2" y="104"/>
                    <a:pt x="21" y="112"/>
                    <a:pt x="20" y="120"/>
                  </a:cubicBezTo>
                  <a:cubicBezTo>
                    <a:pt x="20" y="121"/>
                    <a:pt x="20" y="122"/>
                    <a:pt x="20" y="123"/>
                  </a:cubicBezTo>
                  <a:cubicBezTo>
                    <a:pt x="20" y="133"/>
                    <a:pt x="23" y="140"/>
                    <a:pt x="25" y="145"/>
                  </a:cubicBezTo>
                  <a:cubicBezTo>
                    <a:pt x="28" y="151"/>
                    <a:pt x="30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3" y="157"/>
                    <a:pt x="36" y="159"/>
                    <a:pt x="39" y="162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7" y="170"/>
                    <a:pt x="37" y="183"/>
                    <a:pt x="36" y="187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7" y="188"/>
                    <a:pt x="37" y="188"/>
                    <a:pt x="37" y="188"/>
                  </a:cubicBezTo>
                  <a:cubicBezTo>
                    <a:pt x="38" y="191"/>
                    <a:pt x="40" y="193"/>
                    <a:pt x="42" y="195"/>
                  </a:cubicBezTo>
                  <a:cubicBezTo>
                    <a:pt x="44" y="196"/>
                    <a:pt x="46" y="197"/>
                    <a:pt x="49" y="197"/>
                  </a:cubicBezTo>
                  <a:cubicBezTo>
                    <a:pt x="50" y="197"/>
                    <a:pt x="51" y="197"/>
                    <a:pt x="52" y="197"/>
                  </a:cubicBezTo>
                  <a:cubicBezTo>
                    <a:pt x="54" y="196"/>
                    <a:pt x="56" y="195"/>
                    <a:pt x="58" y="194"/>
                  </a:cubicBezTo>
                  <a:cubicBezTo>
                    <a:pt x="59" y="193"/>
                    <a:pt x="59" y="193"/>
                    <a:pt x="60" y="192"/>
                  </a:cubicBezTo>
                  <a:cubicBezTo>
                    <a:pt x="61" y="191"/>
                    <a:pt x="61" y="191"/>
                    <a:pt x="62" y="189"/>
                  </a:cubicBezTo>
                  <a:cubicBezTo>
                    <a:pt x="62" y="189"/>
                    <a:pt x="62" y="188"/>
                    <a:pt x="62" y="187"/>
                  </a:cubicBezTo>
                  <a:cubicBezTo>
                    <a:pt x="63" y="184"/>
                    <a:pt x="63" y="179"/>
                    <a:pt x="63" y="174"/>
                  </a:cubicBezTo>
                  <a:cubicBezTo>
                    <a:pt x="60" y="173"/>
                    <a:pt x="60" y="173"/>
                    <a:pt x="60" y="173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81" y="188"/>
                    <a:pt x="106" y="195"/>
                    <a:pt x="125" y="195"/>
                  </a:cubicBezTo>
                  <a:cubicBezTo>
                    <a:pt x="131" y="195"/>
                    <a:pt x="138" y="195"/>
                    <a:pt x="143" y="193"/>
                  </a:cubicBezTo>
                  <a:cubicBezTo>
                    <a:pt x="148" y="191"/>
                    <a:pt x="152" y="188"/>
                    <a:pt x="154" y="18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4" y="183"/>
                    <a:pt x="154" y="183"/>
                    <a:pt x="154" y="183"/>
                  </a:cubicBezTo>
                  <a:cubicBezTo>
                    <a:pt x="159" y="172"/>
                    <a:pt x="160" y="162"/>
                    <a:pt x="160" y="152"/>
                  </a:cubicBezTo>
                  <a:cubicBezTo>
                    <a:pt x="160" y="138"/>
                    <a:pt x="157" y="126"/>
                    <a:pt x="154" y="118"/>
                  </a:cubicBezTo>
                  <a:cubicBezTo>
                    <a:pt x="150" y="109"/>
                    <a:pt x="147" y="103"/>
                    <a:pt x="146" y="102"/>
                  </a:cubicBezTo>
                  <a:cubicBezTo>
                    <a:pt x="143" y="104"/>
                    <a:pt x="143" y="104"/>
                    <a:pt x="143" y="104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6"/>
                    <a:pt x="145" y="111"/>
                    <a:pt x="148" y="120"/>
                  </a:cubicBezTo>
                  <a:cubicBezTo>
                    <a:pt x="151" y="128"/>
                    <a:pt x="154" y="139"/>
                    <a:pt x="154" y="152"/>
                  </a:cubicBezTo>
                  <a:cubicBezTo>
                    <a:pt x="154" y="161"/>
                    <a:pt x="153" y="171"/>
                    <a:pt x="149" y="181"/>
                  </a:cubicBezTo>
                  <a:cubicBezTo>
                    <a:pt x="151" y="182"/>
                    <a:pt x="151" y="182"/>
                    <a:pt x="151" y="182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47" y="183"/>
                    <a:pt x="144" y="185"/>
                    <a:pt x="140" y="187"/>
                  </a:cubicBezTo>
                  <a:cubicBezTo>
                    <a:pt x="136" y="189"/>
                    <a:pt x="131" y="189"/>
                    <a:pt x="125" y="189"/>
                  </a:cubicBezTo>
                  <a:cubicBezTo>
                    <a:pt x="107" y="190"/>
                    <a:pt x="83" y="183"/>
                    <a:pt x="62" y="171"/>
                  </a:cubicBezTo>
                  <a:cubicBezTo>
                    <a:pt x="58" y="168"/>
                    <a:pt x="58" y="168"/>
                    <a:pt x="58" y="168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7" y="176"/>
                    <a:pt x="57" y="180"/>
                    <a:pt x="57" y="183"/>
                  </a:cubicBezTo>
                  <a:cubicBezTo>
                    <a:pt x="57" y="184"/>
                    <a:pt x="57" y="185"/>
                    <a:pt x="56" y="186"/>
                  </a:cubicBezTo>
                  <a:cubicBezTo>
                    <a:pt x="56" y="186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7"/>
                    <a:pt x="56" y="188"/>
                    <a:pt x="55" y="188"/>
                  </a:cubicBezTo>
                  <a:cubicBezTo>
                    <a:pt x="54" y="189"/>
                    <a:pt x="53" y="190"/>
                    <a:pt x="52" y="191"/>
                  </a:cubicBezTo>
                  <a:cubicBezTo>
                    <a:pt x="50" y="191"/>
                    <a:pt x="49" y="192"/>
                    <a:pt x="49" y="192"/>
                  </a:cubicBezTo>
                  <a:cubicBezTo>
                    <a:pt x="48" y="192"/>
                    <a:pt x="47" y="191"/>
                    <a:pt x="45" y="190"/>
                  </a:cubicBezTo>
                  <a:cubicBezTo>
                    <a:pt x="44" y="189"/>
                    <a:pt x="43" y="188"/>
                    <a:pt x="42" y="186"/>
                  </a:cubicBezTo>
                  <a:cubicBezTo>
                    <a:pt x="39" y="187"/>
                    <a:pt x="39" y="187"/>
                    <a:pt x="39" y="187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3" y="183"/>
                    <a:pt x="43" y="170"/>
                    <a:pt x="44" y="160"/>
                  </a:cubicBezTo>
                  <a:cubicBezTo>
                    <a:pt x="44" y="158"/>
                    <a:pt x="44" y="158"/>
                    <a:pt x="44" y="158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0" y="155"/>
                    <a:pt x="37" y="152"/>
                    <a:pt x="35" y="150"/>
                  </a:cubicBezTo>
                  <a:cubicBezTo>
                    <a:pt x="33" y="152"/>
                    <a:pt x="33" y="152"/>
                    <a:pt x="33" y="152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50"/>
                    <a:pt x="35" y="150"/>
                    <a:pt x="35" y="150"/>
                  </a:cubicBezTo>
                  <a:cubicBezTo>
                    <a:pt x="35" y="149"/>
                    <a:pt x="26" y="139"/>
                    <a:pt x="26" y="123"/>
                  </a:cubicBezTo>
                  <a:cubicBezTo>
                    <a:pt x="26" y="123"/>
                    <a:pt x="26" y="122"/>
                    <a:pt x="26" y="121"/>
                  </a:cubicBezTo>
                  <a:cubicBezTo>
                    <a:pt x="26" y="113"/>
                    <a:pt x="28" y="105"/>
                    <a:pt x="30" y="99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2" y="95"/>
                    <a:pt x="18" y="95"/>
                    <a:pt x="15" y="95"/>
                  </a:cubicBezTo>
                  <a:cubicBezTo>
                    <a:pt x="13" y="95"/>
                    <a:pt x="12" y="95"/>
                    <a:pt x="11" y="95"/>
                  </a:cubicBezTo>
                  <a:cubicBezTo>
                    <a:pt x="10" y="95"/>
                    <a:pt x="9" y="94"/>
                    <a:pt x="9" y="94"/>
                  </a:cubicBezTo>
                  <a:cubicBezTo>
                    <a:pt x="7" y="94"/>
                    <a:pt x="7" y="93"/>
                    <a:pt x="6" y="93"/>
                  </a:cubicBezTo>
                  <a:cubicBezTo>
                    <a:pt x="6" y="92"/>
                    <a:pt x="6" y="92"/>
                    <a:pt x="6" y="91"/>
                  </a:cubicBezTo>
                  <a:cubicBezTo>
                    <a:pt x="6" y="89"/>
                    <a:pt x="6" y="87"/>
                    <a:pt x="7" y="86"/>
                  </a:cubicBezTo>
                  <a:cubicBezTo>
                    <a:pt x="7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9" y="85"/>
                    <a:pt x="14" y="85"/>
                    <a:pt x="19" y="85"/>
                  </a:cubicBezTo>
                  <a:cubicBezTo>
                    <a:pt x="22" y="85"/>
                    <a:pt x="25" y="85"/>
                    <a:pt x="27" y="86"/>
                  </a:cubicBezTo>
                  <a:cubicBezTo>
                    <a:pt x="29" y="86"/>
                    <a:pt x="31" y="86"/>
                    <a:pt x="31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5" y="82"/>
                    <a:pt x="35" y="80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5"/>
                    <a:pt x="24" y="75"/>
                    <a:pt x="20" y="75"/>
                  </a:cubicBezTo>
                  <a:cubicBezTo>
                    <a:pt x="18" y="75"/>
                    <a:pt x="17" y="75"/>
                    <a:pt x="16" y="75"/>
                  </a:cubicBezTo>
                  <a:cubicBezTo>
                    <a:pt x="14" y="75"/>
                    <a:pt x="14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3" y="74"/>
                    <a:pt x="12" y="73"/>
                  </a:cubicBezTo>
                  <a:cubicBezTo>
                    <a:pt x="12" y="71"/>
                    <a:pt x="11" y="70"/>
                    <a:pt x="11" y="69"/>
                  </a:cubicBezTo>
                  <a:cubicBezTo>
                    <a:pt x="11" y="68"/>
                    <a:pt x="11" y="67"/>
                    <a:pt x="12" y="67"/>
                  </a:cubicBezTo>
                  <a:cubicBezTo>
                    <a:pt x="12" y="66"/>
                    <a:pt x="13" y="65"/>
                    <a:pt x="14" y="65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21" y="65"/>
                    <a:pt x="32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1"/>
                    <a:pt x="35" y="60"/>
                    <a:pt x="35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8" y="56"/>
                    <a:pt x="25" y="56"/>
                    <a:pt x="22" y="55"/>
                  </a:cubicBezTo>
                  <a:cubicBezTo>
                    <a:pt x="21" y="55"/>
                    <a:pt x="20" y="55"/>
                    <a:pt x="1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7" y="55"/>
                    <a:pt x="17" y="54"/>
                    <a:pt x="16" y="53"/>
                  </a:cubicBezTo>
                  <a:cubicBezTo>
                    <a:pt x="15" y="52"/>
                    <a:pt x="15" y="51"/>
                    <a:pt x="15" y="51"/>
                  </a:cubicBezTo>
                  <a:cubicBezTo>
                    <a:pt x="15" y="50"/>
                    <a:pt x="15" y="50"/>
                    <a:pt x="16" y="49"/>
                  </a:cubicBezTo>
                  <a:cubicBezTo>
                    <a:pt x="16" y="48"/>
                    <a:pt x="17" y="48"/>
                    <a:pt x="18" y="4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9" y="48"/>
                    <a:pt x="24" y="48"/>
                    <a:pt x="31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39"/>
                    <a:pt x="33" y="32"/>
                    <a:pt x="33" y="27"/>
                  </a:cubicBezTo>
                  <a:cubicBezTo>
                    <a:pt x="32" y="24"/>
                    <a:pt x="32" y="22"/>
                    <a:pt x="32" y="20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7"/>
                    <a:pt x="32" y="17"/>
                    <a:pt x="33" y="16"/>
                  </a:cubicBezTo>
                  <a:cubicBezTo>
                    <a:pt x="34" y="15"/>
                    <a:pt x="39" y="14"/>
                    <a:pt x="42" y="14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7"/>
                    <a:pt x="47" y="19"/>
                  </a:cubicBezTo>
                  <a:cubicBezTo>
                    <a:pt x="47" y="22"/>
                    <a:pt x="48" y="26"/>
                    <a:pt x="48" y="31"/>
                  </a:cubicBezTo>
                  <a:cubicBezTo>
                    <a:pt x="48" y="36"/>
                    <a:pt x="49" y="42"/>
                    <a:pt x="49" y="48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51"/>
                    <a:pt x="55" y="51"/>
                    <a:pt x="56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8"/>
                    <a:pt x="60" y="46"/>
                    <a:pt x="61" y="44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6" y="37"/>
                    <a:pt x="68" y="31"/>
                    <a:pt x="68" y="26"/>
                  </a:cubicBezTo>
                  <a:cubicBezTo>
                    <a:pt x="68" y="23"/>
                    <a:pt x="66" y="20"/>
                    <a:pt x="65" y="18"/>
                  </a:cubicBezTo>
                  <a:cubicBezTo>
                    <a:pt x="64" y="15"/>
                    <a:pt x="63" y="14"/>
                    <a:pt x="62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1"/>
                    <a:pt x="64" y="11"/>
                  </a:cubicBezTo>
                  <a:cubicBezTo>
                    <a:pt x="64" y="11"/>
                    <a:pt x="65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7" y="12"/>
                    <a:pt x="68" y="14"/>
                  </a:cubicBezTo>
                  <a:cubicBezTo>
                    <a:pt x="69" y="16"/>
                    <a:pt x="70" y="20"/>
                    <a:pt x="72" y="22"/>
                  </a:cubicBezTo>
                  <a:cubicBezTo>
                    <a:pt x="73" y="24"/>
                    <a:pt x="74" y="25"/>
                    <a:pt x="75" y="26"/>
                  </a:cubicBezTo>
                  <a:cubicBezTo>
                    <a:pt x="76" y="27"/>
                    <a:pt x="76" y="27"/>
                    <a:pt x="77" y="28"/>
                  </a:cubicBezTo>
                  <a:cubicBezTo>
                    <a:pt x="78" y="28"/>
                    <a:pt x="78" y="28"/>
                    <a:pt x="80" y="28"/>
                  </a:cubicBezTo>
                  <a:cubicBezTo>
                    <a:pt x="81" y="28"/>
                    <a:pt x="82" y="28"/>
                    <a:pt x="82" y="27"/>
                  </a:cubicBezTo>
                  <a:cubicBezTo>
                    <a:pt x="83" y="26"/>
                    <a:pt x="84" y="25"/>
                    <a:pt x="84" y="24"/>
                  </a:cubicBezTo>
                  <a:cubicBezTo>
                    <a:pt x="85" y="23"/>
                    <a:pt x="85" y="21"/>
                    <a:pt x="85" y="19"/>
                  </a:cubicBezTo>
                  <a:cubicBezTo>
                    <a:pt x="85" y="17"/>
                    <a:pt x="86" y="15"/>
                    <a:pt x="86" y="13"/>
                  </a:cubicBezTo>
                  <a:cubicBezTo>
                    <a:pt x="86" y="10"/>
                    <a:pt x="85" y="7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6" y="6"/>
                    <a:pt x="87" y="6"/>
                  </a:cubicBezTo>
                  <a:cubicBezTo>
                    <a:pt x="88" y="6"/>
                    <a:pt x="90" y="7"/>
                    <a:pt x="90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0" y="8"/>
                    <a:pt x="90" y="11"/>
                    <a:pt x="90" y="13"/>
                  </a:cubicBezTo>
                  <a:cubicBezTo>
                    <a:pt x="89" y="16"/>
                    <a:pt x="89" y="18"/>
                    <a:pt x="89" y="20"/>
                  </a:cubicBezTo>
                  <a:cubicBezTo>
                    <a:pt x="89" y="21"/>
                    <a:pt x="89" y="22"/>
                    <a:pt x="89" y="24"/>
                  </a:cubicBezTo>
                  <a:cubicBezTo>
                    <a:pt x="89" y="24"/>
                    <a:pt x="90" y="25"/>
                    <a:pt x="90" y="25"/>
                  </a:cubicBezTo>
                  <a:cubicBezTo>
                    <a:pt x="91" y="26"/>
                    <a:pt x="92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7"/>
                    <a:pt x="94" y="26"/>
                    <a:pt x="95" y="26"/>
                  </a:cubicBezTo>
                  <a:cubicBezTo>
                    <a:pt x="96" y="26"/>
                    <a:pt x="96" y="25"/>
                    <a:pt x="97" y="24"/>
                  </a:cubicBezTo>
                  <a:cubicBezTo>
                    <a:pt x="98" y="23"/>
                    <a:pt x="99" y="22"/>
                    <a:pt x="99" y="21"/>
                  </a:cubicBezTo>
                  <a:cubicBezTo>
                    <a:pt x="101" y="19"/>
                    <a:pt x="102" y="16"/>
                    <a:pt x="103" y="14"/>
                  </a:cubicBezTo>
                  <a:cubicBezTo>
                    <a:pt x="104" y="12"/>
                    <a:pt x="105" y="10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9"/>
                    <a:pt x="107" y="9"/>
                    <a:pt x="108" y="10"/>
                  </a:cubicBezTo>
                  <a:cubicBezTo>
                    <a:pt x="108" y="11"/>
                    <a:pt x="109" y="11"/>
                    <a:pt x="109" y="12"/>
                  </a:cubicBezTo>
                  <a:cubicBezTo>
                    <a:pt x="109" y="12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8" y="14"/>
                    <a:pt x="106" y="16"/>
                    <a:pt x="105" y="19"/>
                  </a:cubicBezTo>
                  <a:cubicBezTo>
                    <a:pt x="104" y="20"/>
                    <a:pt x="103" y="22"/>
                    <a:pt x="103" y="23"/>
                  </a:cubicBezTo>
                  <a:cubicBezTo>
                    <a:pt x="102" y="23"/>
                    <a:pt x="102" y="24"/>
                    <a:pt x="102" y="25"/>
                  </a:cubicBezTo>
                  <a:cubicBezTo>
                    <a:pt x="102" y="25"/>
                    <a:pt x="102" y="26"/>
                    <a:pt x="102" y="27"/>
                  </a:cubicBezTo>
                  <a:cubicBezTo>
                    <a:pt x="102" y="28"/>
                    <a:pt x="102" y="28"/>
                    <a:pt x="102" y="29"/>
                  </a:cubicBezTo>
                  <a:cubicBezTo>
                    <a:pt x="103" y="30"/>
                    <a:pt x="103" y="31"/>
                    <a:pt x="104" y="32"/>
                  </a:cubicBezTo>
                  <a:cubicBezTo>
                    <a:pt x="105" y="34"/>
                    <a:pt x="107" y="36"/>
                    <a:pt x="108" y="38"/>
                  </a:cubicBezTo>
                  <a:cubicBezTo>
                    <a:pt x="109" y="40"/>
                    <a:pt x="110" y="41"/>
                    <a:pt x="110" y="43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3" y="45"/>
                    <a:pt x="113" y="45"/>
                    <a:pt x="113" y="45"/>
                  </a:cubicBezTo>
                  <a:cubicBezTo>
                    <a:pt x="118" y="45"/>
                    <a:pt x="125" y="45"/>
                    <a:pt x="131" y="45"/>
                  </a:cubicBezTo>
                  <a:cubicBezTo>
                    <a:pt x="135" y="45"/>
                    <a:pt x="138" y="45"/>
                    <a:pt x="140" y="45"/>
                  </a:cubicBezTo>
                  <a:cubicBezTo>
                    <a:pt x="140" y="45"/>
                    <a:pt x="140" y="45"/>
                    <a:pt x="141" y="45"/>
                  </a:cubicBezTo>
                  <a:cubicBezTo>
                    <a:pt x="141" y="46"/>
                    <a:pt x="141" y="46"/>
                    <a:pt x="141" y="47"/>
                  </a:cubicBezTo>
                  <a:cubicBezTo>
                    <a:pt x="141" y="48"/>
                    <a:pt x="141" y="49"/>
                    <a:pt x="140" y="50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38" y="51"/>
                    <a:pt x="137" y="51"/>
                    <a:pt x="136" y="51"/>
                  </a:cubicBezTo>
                  <a:cubicBezTo>
                    <a:pt x="125" y="51"/>
                    <a:pt x="118" y="51"/>
                    <a:pt x="113" y="52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8"/>
                    <a:pt x="110" y="60"/>
                    <a:pt x="110" y="63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25" y="65"/>
                    <a:pt x="136" y="65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5" y="65"/>
                    <a:pt x="146" y="65"/>
                    <a:pt x="146" y="65"/>
                  </a:cubicBezTo>
                  <a:cubicBezTo>
                    <a:pt x="147" y="66"/>
                    <a:pt x="147" y="66"/>
                    <a:pt x="147" y="68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7" y="71"/>
                    <a:pt x="146" y="73"/>
                    <a:pt x="146" y="73"/>
                  </a:cubicBezTo>
                  <a:cubicBezTo>
                    <a:pt x="145" y="74"/>
                    <a:pt x="145" y="74"/>
                    <a:pt x="145" y="74"/>
                  </a:cubicBezTo>
                  <a:cubicBezTo>
                    <a:pt x="145" y="74"/>
                    <a:pt x="145" y="74"/>
                    <a:pt x="144" y="7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143" y="74"/>
                    <a:pt x="142" y="74"/>
                    <a:pt x="141" y="74"/>
                  </a:cubicBezTo>
                  <a:cubicBezTo>
                    <a:pt x="138" y="74"/>
                    <a:pt x="136" y="74"/>
                    <a:pt x="134" y="74"/>
                  </a:cubicBezTo>
                  <a:cubicBezTo>
                    <a:pt x="131" y="74"/>
                    <a:pt x="129" y="75"/>
                    <a:pt x="127" y="76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6" y="81"/>
                    <a:pt x="127" y="81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36" y="83"/>
                    <a:pt x="148" y="82"/>
                    <a:pt x="150" y="82"/>
                  </a:cubicBezTo>
                  <a:cubicBezTo>
                    <a:pt x="150" y="82"/>
                    <a:pt x="150" y="82"/>
                    <a:pt x="150" y="82"/>
                  </a:cubicBezTo>
                  <a:cubicBezTo>
                    <a:pt x="151" y="82"/>
                    <a:pt x="152" y="82"/>
                    <a:pt x="152" y="83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53" y="84"/>
                    <a:pt x="153" y="85"/>
                    <a:pt x="153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90"/>
                    <a:pt x="153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2" y="91"/>
                    <a:pt x="152" y="91"/>
                    <a:pt x="152" y="91"/>
                  </a:cubicBezTo>
                  <a:cubicBezTo>
                    <a:pt x="151" y="91"/>
                    <a:pt x="148" y="92"/>
                    <a:pt x="145" y="92"/>
                  </a:cubicBezTo>
                  <a:cubicBezTo>
                    <a:pt x="142" y="92"/>
                    <a:pt x="139" y="92"/>
                    <a:pt x="137" y="93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9"/>
                    <a:pt x="137" y="101"/>
                    <a:pt x="138" y="102"/>
                  </a:cubicBezTo>
                  <a:cubicBezTo>
                    <a:pt x="139" y="103"/>
                    <a:pt x="140" y="104"/>
                    <a:pt x="141" y="105"/>
                  </a:cubicBezTo>
                  <a:lnTo>
                    <a:pt x="143" y="104"/>
                  </a:lnTo>
                  <a:close/>
                  <a:moveTo>
                    <a:pt x="88" y="43"/>
                  </a:move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9" y="46"/>
                    <a:pt x="90" y="46"/>
                  </a:cubicBezTo>
                  <a:cubicBezTo>
                    <a:pt x="91" y="47"/>
                    <a:pt x="92" y="47"/>
                    <a:pt x="92" y="48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89" y="43"/>
                    <a:pt x="84" y="43"/>
                    <a:pt x="82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4" y="47"/>
                    <a:pt x="85" y="47"/>
                    <a:pt x="86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40"/>
                    <a:pt x="85" y="40"/>
                    <a:pt x="84" y="41"/>
                  </a:cubicBezTo>
                  <a:cubicBezTo>
                    <a:pt x="83" y="41"/>
                    <a:pt x="81" y="42"/>
                    <a:pt x="79" y="44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4" y="49"/>
                    <a:pt x="89" y="49"/>
                    <a:pt x="94" y="48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5" y="42"/>
                    <a:pt x="94" y="42"/>
                    <a:pt x="92" y="41"/>
                  </a:cubicBezTo>
                  <a:cubicBezTo>
                    <a:pt x="91" y="40"/>
                    <a:pt x="90" y="40"/>
                    <a:pt x="88" y="40"/>
                  </a:cubicBezTo>
                  <a:lnTo>
                    <a:pt x="88" y="4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7" name="Freeform 279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529387" y="2063750"/>
              <a:ext cx="1320800" cy="1030288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4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4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7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7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3" name="Skupina 12"/>
          <p:cNvGrpSpPr/>
          <p:nvPr>
            <p:custDataLst>
              <p:tags r:id="rId13"/>
            </p:custDataLst>
          </p:nvPr>
        </p:nvGrpSpPr>
        <p:grpSpPr>
          <a:xfrm>
            <a:off x="6040040" y="4108333"/>
            <a:ext cx="990600" cy="773906"/>
            <a:chOff x="6529387" y="3871913"/>
            <a:chExt cx="1320800" cy="1031875"/>
          </a:xfrm>
        </p:grpSpPr>
        <p:sp>
          <p:nvSpPr>
            <p:cNvPr id="98" name="Freeform 28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6724650" y="4165600"/>
              <a:ext cx="925512" cy="436563"/>
            </a:xfrm>
            <a:custGeom>
              <a:avLst/>
              <a:gdLst>
                <a:gd name="T0" fmla="*/ 338 w 341"/>
                <a:gd name="T1" fmla="*/ 53 h 161"/>
                <a:gd name="T2" fmla="*/ 305 w 341"/>
                <a:gd name="T3" fmla="*/ 56 h 161"/>
                <a:gd name="T4" fmla="*/ 264 w 341"/>
                <a:gd name="T5" fmla="*/ 14 h 161"/>
                <a:gd name="T6" fmla="*/ 179 w 341"/>
                <a:gd name="T7" fmla="*/ 4 h 161"/>
                <a:gd name="T8" fmla="*/ 99 w 341"/>
                <a:gd name="T9" fmla="*/ 49 h 161"/>
                <a:gd name="T10" fmla="*/ 19 w 341"/>
                <a:gd name="T11" fmla="*/ 76 h 161"/>
                <a:gd name="T12" fmla="*/ 6 w 341"/>
                <a:gd name="T13" fmla="*/ 128 h 161"/>
                <a:gd name="T14" fmla="*/ 36 w 341"/>
                <a:gd name="T15" fmla="*/ 128 h 161"/>
                <a:gd name="T16" fmla="*/ 36 w 341"/>
                <a:gd name="T17" fmla="*/ 128 h 161"/>
                <a:gd name="T18" fmla="*/ 69 w 341"/>
                <a:gd name="T19" fmla="*/ 161 h 161"/>
                <a:gd name="T20" fmla="*/ 102 w 341"/>
                <a:gd name="T21" fmla="*/ 128 h 161"/>
                <a:gd name="T22" fmla="*/ 102 w 341"/>
                <a:gd name="T23" fmla="*/ 128 h 161"/>
                <a:gd name="T24" fmla="*/ 237 w 341"/>
                <a:gd name="T25" fmla="*/ 128 h 161"/>
                <a:gd name="T26" fmla="*/ 237 w 341"/>
                <a:gd name="T27" fmla="*/ 128 h 161"/>
                <a:gd name="T28" fmla="*/ 269 w 341"/>
                <a:gd name="T29" fmla="*/ 161 h 161"/>
                <a:gd name="T30" fmla="*/ 302 w 341"/>
                <a:gd name="T31" fmla="*/ 128 h 161"/>
                <a:gd name="T32" fmla="*/ 302 w 341"/>
                <a:gd name="T33" fmla="*/ 128 h 161"/>
                <a:gd name="T34" fmla="*/ 328 w 341"/>
                <a:gd name="T35" fmla="*/ 128 h 161"/>
                <a:gd name="T36" fmla="*/ 334 w 341"/>
                <a:gd name="T37" fmla="*/ 64 h 161"/>
                <a:gd name="T38" fmla="*/ 338 w 341"/>
                <a:gd name="T39" fmla="*/ 5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161">
                  <a:moveTo>
                    <a:pt x="338" y="53"/>
                  </a:moveTo>
                  <a:cubicBezTo>
                    <a:pt x="335" y="50"/>
                    <a:pt x="314" y="62"/>
                    <a:pt x="305" y="56"/>
                  </a:cubicBezTo>
                  <a:cubicBezTo>
                    <a:pt x="295" y="51"/>
                    <a:pt x="291" y="24"/>
                    <a:pt x="264" y="14"/>
                  </a:cubicBezTo>
                  <a:cubicBezTo>
                    <a:pt x="226" y="0"/>
                    <a:pt x="202" y="3"/>
                    <a:pt x="179" y="4"/>
                  </a:cubicBezTo>
                  <a:cubicBezTo>
                    <a:pt x="156" y="5"/>
                    <a:pt x="126" y="18"/>
                    <a:pt x="99" y="49"/>
                  </a:cubicBezTo>
                  <a:cubicBezTo>
                    <a:pt x="82" y="65"/>
                    <a:pt x="32" y="60"/>
                    <a:pt x="19" y="76"/>
                  </a:cubicBezTo>
                  <a:cubicBezTo>
                    <a:pt x="9" y="87"/>
                    <a:pt x="0" y="99"/>
                    <a:pt x="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46"/>
                    <a:pt x="51" y="161"/>
                    <a:pt x="69" y="161"/>
                  </a:cubicBezTo>
                  <a:cubicBezTo>
                    <a:pt x="87" y="161"/>
                    <a:pt x="102" y="146"/>
                    <a:pt x="102" y="128"/>
                  </a:cubicBezTo>
                  <a:cubicBezTo>
                    <a:pt x="102" y="128"/>
                    <a:pt x="102" y="128"/>
                    <a:pt x="102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37" y="146"/>
                    <a:pt x="251" y="161"/>
                    <a:pt x="269" y="161"/>
                  </a:cubicBezTo>
                  <a:cubicBezTo>
                    <a:pt x="288" y="161"/>
                    <a:pt x="302" y="146"/>
                    <a:pt x="302" y="128"/>
                  </a:cubicBezTo>
                  <a:cubicBezTo>
                    <a:pt x="302" y="128"/>
                    <a:pt x="302" y="128"/>
                    <a:pt x="302" y="128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28" y="128"/>
                    <a:pt x="341" y="117"/>
                    <a:pt x="334" y="64"/>
                  </a:cubicBezTo>
                  <a:cubicBezTo>
                    <a:pt x="336" y="57"/>
                    <a:pt x="340" y="57"/>
                    <a:pt x="338" y="5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99" name="Freeform 28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6727825" y="4165600"/>
              <a:ext cx="922337" cy="444500"/>
            </a:xfrm>
            <a:custGeom>
              <a:avLst/>
              <a:gdLst>
                <a:gd name="T0" fmla="*/ 337 w 340"/>
                <a:gd name="T1" fmla="*/ 50 h 164"/>
                <a:gd name="T2" fmla="*/ 320 w 340"/>
                <a:gd name="T3" fmla="*/ 54 h 164"/>
                <a:gd name="T4" fmla="*/ 299 w 340"/>
                <a:gd name="T5" fmla="*/ 47 h 164"/>
                <a:gd name="T6" fmla="*/ 204 w 340"/>
                <a:gd name="T7" fmla="*/ 0 h 164"/>
                <a:gd name="T8" fmla="*/ 98 w 340"/>
                <a:gd name="T9" fmla="*/ 49 h 164"/>
                <a:gd name="T10" fmla="*/ 44 w 340"/>
                <a:gd name="T11" fmla="*/ 62 h 164"/>
                <a:gd name="T12" fmla="*/ 5 w 340"/>
                <a:gd name="T13" fmla="*/ 89 h 164"/>
                <a:gd name="T14" fmla="*/ 3 w 340"/>
                <a:gd name="T15" fmla="*/ 131 h 164"/>
                <a:gd name="T16" fmla="*/ 32 w 340"/>
                <a:gd name="T17" fmla="*/ 128 h 164"/>
                <a:gd name="T18" fmla="*/ 32 w 340"/>
                <a:gd name="T19" fmla="*/ 128 h 164"/>
                <a:gd name="T20" fmla="*/ 104 w 340"/>
                <a:gd name="T21" fmla="*/ 128 h 164"/>
                <a:gd name="T22" fmla="*/ 101 w 340"/>
                <a:gd name="T23" fmla="*/ 131 h 164"/>
                <a:gd name="T24" fmla="*/ 233 w 340"/>
                <a:gd name="T25" fmla="*/ 128 h 164"/>
                <a:gd name="T26" fmla="*/ 233 w 340"/>
                <a:gd name="T27" fmla="*/ 128 h 164"/>
                <a:gd name="T28" fmla="*/ 304 w 340"/>
                <a:gd name="T29" fmla="*/ 128 h 164"/>
                <a:gd name="T30" fmla="*/ 301 w 340"/>
                <a:gd name="T31" fmla="*/ 131 h 164"/>
                <a:gd name="T32" fmla="*/ 334 w 340"/>
                <a:gd name="T33" fmla="*/ 122 h 164"/>
                <a:gd name="T34" fmla="*/ 333 w 340"/>
                <a:gd name="T35" fmla="*/ 64 h 164"/>
                <a:gd name="T36" fmla="*/ 339 w 340"/>
                <a:gd name="T37" fmla="*/ 58 h 164"/>
                <a:gd name="T38" fmla="*/ 337 w 340"/>
                <a:gd name="T39" fmla="*/ 53 h 164"/>
                <a:gd name="T40" fmla="*/ 335 w 340"/>
                <a:gd name="T41" fmla="*/ 55 h 164"/>
                <a:gd name="T42" fmla="*/ 335 w 340"/>
                <a:gd name="T43" fmla="*/ 55 h 164"/>
                <a:gd name="T44" fmla="*/ 334 w 340"/>
                <a:gd name="T45" fmla="*/ 55 h 164"/>
                <a:gd name="T46" fmla="*/ 334 w 340"/>
                <a:gd name="T47" fmla="*/ 55 h 164"/>
                <a:gd name="T48" fmla="*/ 330 w 340"/>
                <a:gd name="T49" fmla="*/ 64 h 164"/>
                <a:gd name="T50" fmla="*/ 328 w 340"/>
                <a:gd name="T51" fmla="*/ 120 h 164"/>
                <a:gd name="T52" fmla="*/ 325 w 340"/>
                <a:gd name="T53" fmla="*/ 126 h 164"/>
                <a:gd name="T54" fmla="*/ 325 w 340"/>
                <a:gd name="T55" fmla="*/ 126 h 164"/>
                <a:gd name="T56" fmla="*/ 326 w 340"/>
                <a:gd name="T57" fmla="*/ 127 h 164"/>
                <a:gd name="T58" fmla="*/ 326 w 340"/>
                <a:gd name="T59" fmla="*/ 127 h 164"/>
                <a:gd name="T60" fmla="*/ 327 w 340"/>
                <a:gd name="T61" fmla="*/ 125 h 164"/>
                <a:gd name="T62" fmla="*/ 301 w 340"/>
                <a:gd name="T63" fmla="*/ 128 h 164"/>
                <a:gd name="T64" fmla="*/ 268 w 340"/>
                <a:gd name="T65" fmla="*/ 158 h 164"/>
                <a:gd name="T66" fmla="*/ 236 w 340"/>
                <a:gd name="T67" fmla="*/ 128 h 164"/>
                <a:gd name="T68" fmla="*/ 239 w 340"/>
                <a:gd name="T69" fmla="*/ 125 h 164"/>
                <a:gd name="T70" fmla="*/ 101 w 340"/>
                <a:gd name="T71" fmla="*/ 128 h 164"/>
                <a:gd name="T72" fmla="*/ 68 w 340"/>
                <a:gd name="T73" fmla="*/ 158 h 164"/>
                <a:gd name="T74" fmla="*/ 35 w 340"/>
                <a:gd name="T75" fmla="*/ 128 h 164"/>
                <a:gd name="T76" fmla="*/ 38 w 340"/>
                <a:gd name="T77" fmla="*/ 125 h 164"/>
                <a:gd name="T78" fmla="*/ 8 w 340"/>
                <a:gd name="T79" fmla="*/ 127 h 164"/>
                <a:gd name="T80" fmla="*/ 20 w 340"/>
                <a:gd name="T81" fmla="*/ 78 h 164"/>
                <a:gd name="T82" fmla="*/ 87 w 340"/>
                <a:gd name="T83" fmla="*/ 59 h 164"/>
                <a:gd name="T84" fmla="*/ 100 w 340"/>
                <a:gd name="T85" fmla="*/ 51 h 164"/>
                <a:gd name="T86" fmla="*/ 262 w 340"/>
                <a:gd name="T87" fmla="*/ 17 h 164"/>
                <a:gd name="T88" fmla="*/ 302 w 340"/>
                <a:gd name="T89" fmla="*/ 59 h 164"/>
                <a:gd name="T90" fmla="*/ 331 w 340"/>
                <a:gd name="T91" fmla="*/ 57 h 164"/>
                <a:gd name="T92" fmla="*/ 335 w 340"/>
                <a:gd name="T93" fmla="*/ 56 h 164"/>
                <a:gd name="T94" fmla="*/ 335 w 340"/>
                <a:gd name="T95" fmla="*/ 56 h 164"/>
                <a:gd name="T96" fmla="*/ 334 w 340"/>
                <a:gd name="T97" fmla="*/ 55 h 164"/>
                <a:gd name="T98" fmla="*/ 334 w 340"/>
                <a:gd name="T99" fmla="*/ 5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164">
                  <a:moveTo>
                    <a:pt x="337" y="53"/>
                  </a:moveTo>
                  <a:cubicBezTo>
                    <a:pt x="339" y="52"/>
                    <a:pt x="339" y="52"/>
                    <a:pt x="339" y="52"/>
                  </a:cubicBezTo>
                  <a:cubicBezTo>
                    <a:pt x="338" y="51"/>
                    <a:pt x="337" y="50"/>
                    <a:pt x="337" y="50"/>
                  </a:cubicBezTo>
                  <a:cubicBezTo>
                    <a:pt x="336" y="50"/>
                    <a:pt x="335" y="50"/>
                    <a:pt x="335" y="50"/>
                  </a:cubicBezTo>
                  <a:cubicBezTo>
                    <a:pt x="333" y="50"/>
                    <a:pt x="332" y="50"/>
                    <a:pt x="330" y="51"/>
                  </a:cubicBezTo>
                  <a:cubicBezTo>
                    <a:pt x="327" y="52"/>
                    <a:pt x="324" y="53"/>
                    <a:pt x="320" y="54"/>
                  </a:cubicBezTo>
                  <a:cubicBezTo>
                    <a:pt x="317" y="54"/>
                    <a:pt x="313" y="55"/>
                    <a:pt x="311" y="55"/>
                  </a:cubicBezTo>
                  <a:cubicBezTo>
                    <a:pt x="308" y="55"/>
                    <a:pt x="306" y="55"/>
                    <a:pt x="305" y="54"/>
                  </a:cubicBezTo>
                  <a:cubicBezTo>
                    <a:pt x="303" y="53"/>
                    <a:pt x="301" y="51"/>
                    <a:pt x="299" y="47"/>
                  </a:cubicBezTo>
                  <a:cubicBezTo>
                    <a:pt x="296" y="42"/>
                    <a:pt x="293" y="35"/>
                    <a:pt x="287" y="29"/>
                  </a:cubicBezTo>
                  <a:cubicBezTo>
                    <a:pt x="282" y="22"/>
                    <a:pt x="274" y="15"/>
                    <a:pt x="264" y="11"/>
                  </a:cubicBezTo>
                  <a:cubicBezTo>
                    <a:pt x="239" y="2"/>
                    <a:pt x="220" y="0"/>
                    <a:pt x="204" y="0"/>
                  </a:cubicBezTo>
                  <a:cubicBezTo>
                    <a:pt x="195" y="0"/>
                    <a:pt x="186" y="1"/>
                    <a:pt x="178" y="1"/>
                  </a:cubicBezTo>
                  <a:cubicBezTo>
                    <a:pt x="154" y="2"/>
                    <a:pt x="124" y="16"/>
                    <a:pt x="96" y="47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50"/>
                    <a:pt x="87" y="53"/>
                    <a:pt x="80" y="55"/>
                  </a:cubicBezTo>
                  <a:cubicBezTo>
                    <a:pt x="69" y="58"/>
                    <a:pt x="56" y="60"/>
                    <a:pt x="44" y="62"/>
                  </a:cubicBezTo>
                  <a:cubicBezTo>
                    <a:pt x="38" y="63"/>
                    <a:pt x="32" y="64"/>
                    <a:pt x="28" y="66"/>
                  </a:cubicBezTo>
                  <a:cubicBezTo>
                    <a:pt x="23" y="68"/>
                    <a:pt x="18" y="70"/>
                    <a:pt x="15" y="74"/>
                  </a:cubicBezTo>
                  <a:cubicBezTo>
                    <a:pt x="12" y="78"/>
                    <a:pt x="8" y="83"/>
                    <a:pt x="5" y="89"/>
                  </a:cubicBezTo>
                  <a:cubicBezTo>
                    <a:pt x="2" y="95"/>
                    <a:pt x="0" y="102"/>
                    <a:pt x="0" y="111"/>
                  </a:cubicBezTo>
                  <a:cubicBezTo>
                    <a:pt x="0" y="116"/>
                    <a:pt x="1" y="122"/>
                    <a:pt x="2" y="128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48"/>
                    <a:pt x="48" y="164"/>
                    <a:pt x="68" y="164"/>
                  </a:cubicBezTo>
                  <a:cubicBezTo>
                    <a:pt x="88" y="164"/>
                    <a:pt x="104" y="14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236" y="131"/>
                    <a:pt x="236" y="131"/>
                    <a:pt x="236" y="131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33" y="128"/>
                    <a:pt x="233" y="128"/>
                    <a:pt x="233" y="128"/>
                  </a:cubicBezTo>
                  <a:cubicBezTo>
                    <a:pt x="233" y="148"/>
                    <a:pt x="249" y="164"/>
                    <a:pt x="268" y="164"/>
                  </a:cubicBezTo>
                  <a:cubicBezTo>
                    <a:pt x="288" y="164"/>
                    <a:pt x="304" y="148"/>
                    <a:pt x="304" y="128"/>
                  </a:cubicBezTo>
                  <a:cubicBezTo>
                    <a:pt x="304" y="128"/>
                    <a:pt x="304" y="128"/>
                    <a:pt x="304" y="128"/>
                  </a:cubicBezTo>
                  <a:cubicBezTo>
                    <a:pt x="304" y="128"/>
                    <a:pt x="304" y="128"/>
                    <a:pt x="304" y="128"/>
                  </a:cubicBezTo>
                  <a:cubicBezTo>
                    <a:pt x="301" y="128"/>
                    <a:pt x="301" y="128"/>
                    <a:pt x="301" y="128"/>
                  </a:cubicBezTo>
                  <a:cubicBezTo>
                    <a:pt x="301" y="131"/>
                    <a:pt x="301" y="131"/>
                    <a:pt x="301" y="131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29" y="130"/>
                    <a:pt x="331" y="128"/>
                    <a:pt x="334" y="122"/>
                  </a:cubicBezTo>
                  <a:cubicBezTo>
                    <a:pt x="336" y="116"/>
                    <a:pt x="338" y="107"/>
                    <a:pt x="338" y="93"/>
                  </a:cubicBezTo>
                  <a:cubicBezTo>
                    <a:pt x="338" y="85"/>
                    <a:pt x="337" y="75"/>
                    <a:pt x="336" y="64"/>
                  </a:cubicBezTo>
                  <a:cubicBezTo>
                    <a:pt x="333" y="64"/>
                    <a:pt x="333" y="64"/>
                    <a:pt x="333" y="64"/>
                  </a:cubicBezTo>
                  <a:cubicBezTo>
                    <a:pt x="336" y="65"/>
                    <a:pt x="336" y="65"/>
                    <a:pt x="336" y="65"/>
                  </a:cubicBezTo>
                  <a:cubicBezTo>
                    <a:pt x="336" y="63"/>
                    <a:pt x="337" y="62"/>
                    <a:pt x="338" y="60"/>
                  </a:cubicBezTo>
                  <a:cubicBezTo>
                    <a:pt x="339" y="60"/>
                    <a:pt x="339" y="59"/>
                    <a:pt x="339" y="58"/>
                  </a:cubicBezTo>
                  <a:cubicBezTo>
                    <a:pt x="340" y="58"/>
                    <a:pt x="340" y="57"/>
                    <a:pt x="340" y="55"/>
                  </a:cubicBezTo>
                  <a:cubicBezTo>
                    <a:pt x="340" y="54"/>
                    <a:pt x="340" y="53"/>
                    <a:pt x="339" y="52"/>
                  </a:cubicBezTo>
                  <a:cubicBezTo>
                    <a:pt x="337" y="53"/>
                    <a:pt x="337" y="53"/>
                    <a:pt x="337" y="53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5"/>
                    <a:pt x="334" y="56"/>
                    <a:pt x="333" y="57"/>
                  </a:cubicBezTo>
                  <a:cubicBezTo>
                    <a:pt x="332" y="59"/>
                    <a:pt x="331" y="61"/>
                    <a:pt x="330" y="64"/>
                  </a:cubicBezTo>
                  <a:cubicBezTo>
                    <a:pt x="330" y="64"/>
                    <a:pt x="330" y="64"/>
                    <a:pt x="330" y="64"/>
                  </a:cubicBezTo>
                  <a:cubicBezTo>
                    <a:pt x="330" y="65"/>
                    <a:pt x="330" y="65"/>
                    <a:pt x="330" y="65"/>
                  </a:cubicBezTo>
                  <a:cubicBezTo>
                    <a:pt x="331" y="76"/>
                    <a:pt x="332" y="85"/>
                    <a:pt x="332" y="93"/>
                  </a:cubicBezTo>
                  <a:cubicBezTo>
                    <a:pt x="332" y="107"/>
                    <a:pt x="330" y="115"/>
                    <a:pt x="328" y="120"/>
                  </a:cubicBezTo>
                  <a:cubicBezTo>
                    <a:pt x="327" y="122"/>
                    <a:pt x="326" y="124"/>
                    <a:pt x="326" y="125"/>
                  </a:cubicBezTo>
                  <a:cubicBezTo>
                    <a:pt x="325" y="125"/>
                    <a:pt x="325" y="125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6" y="127"/>
                    <a:pt x="326" y="127"/>
                    <a:pt x="326" y="127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6" y="127"/>
                    <a:pt x="326" y="127"/>
                    <a:pt x="326" y="127"/>
                  </a:cubicBezTo>
                  <a:cubicBezTo>
                    <a:pt x="325" y="126"/>
                    <a:pt x="325" y="126"/>
                    <a:pt x="325" y="126"/>
                  </a:cubicBezTo>
                  <a:cubicBezTo>
                    <a:pt x="327" y="128"/>
                    <a:pt x="327" y="128"/>
                    <a:pt x="327" y="128"/>
                  </a:cubicBezTo>
                  <a:cubicBezTo>
                    <a:pt x="327" y="125"/>
                    <a:pt x="327" y="125"/>
                    <a:pt x="327" y="125"/>
                  </a:cubicBezTo>
                  <a:cubicBezTo>
                    <a:pt x="298" y="125"/>
                    <a:pt x="298" y="125"/>
                    <a:pt x="298" y="125"/>
                  </a:cubicBezTo>
                  <a:cubicBezTo>
                    <a:pt x="298" y="128"/>
                    <a:pt x="298" y="128"/>
                    <a:pt x="298" y="128"/>
                  </a:cubicBezTo>
                  <a:cubicBezTo>
                    <a:pt x="301" y="128"/>
                    <a:pt x="301" y="128"/>
                    <a:pt x="301" y="128"/>
                  </a:cubicBezTo>
                  <a:cubicBezTo>
                    <a:pt x="298" y="128"/>
                    <a:pt x="298" y="128"/>
                    <a:pt x="298" y="128"/>
                  </a:cubicBezTo>
                  <a:cubicBezTo>
                    <a:pt x="298" y="136"/>
                    <a:pt x="295" y="144"/>
                    <a:pt x="290" y="149"/>
                  </a:cubicBezTo>
                  <a:cubicBezTo>
                    <a:pt x="284" y="155"/>
                    <a:pt x="277" y="158"/>
                    <a:pt x="268" y="158"/>
                  </a:cubicBezTo>
                  <a:cubicBezTo>
                    <a:pt x="260" y="158"/>
                    <a:pt x="253" y="155"/>
                    <a:pt x="247" y="149"/>
                  </a:cubicBezTo>
                  <a:cubicBezTo>
                    <a:pt x="242" y="144"/>
                    <a:pt x="238" y="136"/>
                    <a:pt x="238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9" y="125"/>
                    <a:pt x="239" y="125"/>
                    <a:pt x="239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6"/>
                    <a:pt x="94" y="144"/>
                    <a:pt x="89" y="149"/>
                  </a:cubicBezTo>
                  <a:cubicBezTo>
                    <a:pt x="84" y="155"/>
                    <a:pt x="76" y="158"/>
                    <a:pt x="68" y="158"/>
                  </a:cubicBezTo>
                  <a:cubicBezTo>
                    <a:pt x="59" y="158"/>
                    <a:pt x="52" y="155"/>
                    <a:pt x="47" y="149"/>
                  </a:cubicBezTo>
                  <a:cubicBezTo>
                    <a:pt x="41" y="144"/>
                    <a:pt x="38" y="136"/>
                    <a:pt x="38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7" y="121"/>
                    <a:pt x="6" y="116"/>
                    <a:pt x="6" y="111"/>
                  </a:cubicBezTo>
                  <a:cubicBezTo>
                    <a:pt x="6" y="103"/>
                    <a:pt x="8" y="97"/>
                    <a:pt x="10" y="91"/>
                  </a:cubicBezTo>
                  <a:cubicBezTo>
                    <a:pt x="13" y="86"/>
                    <a:pt x="16" y="82"/>
                    <a:pt x="20" y="78"/>
                  </a:cubicBezTo>
                  <a:cubicBezTo>
                    <a:pt x="22" y="75"/>
                    <a:pt x="28" y="72"/>
                    <a:pt x="34" y="70"/>
                  </a:cubicBezTo>
                  <a:cubicBezTo>
                    <a:pt x="44" y="67"/>
                    <a:pt x="57" y="66"/>
                    <a:pt x="69" y="63"/>
                  </a:cubicBezTo>
                  <a:cubicBezTo>
                    <a:pt x="75" y="62"/>
                    <a:pt x="81" y="61"/>
                    <a:pt x="87" y="59"/>
                  </a:cubicBezTo>
                  <a:cubicBezTo>
                    <a:pt x="92" y="57"/>
                    <a:pt x="97" y="55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27" y="21"/>
                    <a:pt x="156" y="8"/>
                    <a:pt x="178" y="7"/>
                  </a:cubicBezTo>
                  <a:cubicBezTo>
                    <a:pt x="187" y="7"/>
                    <a:pt x="195" y="6"/>
                    <a:pt x="204" y="6"/>
                  </a:cubicBezTo>
                  <a:cubicBezTo>
                    <a:pt x="220" y="6"/>
                    <a:pt x="238" y="8"/>
                    <a:pt x="262" y="17"/>
                  </a:cubicBezTo>
                  <a:cubicBezTo>
                    <a:pt x="274" y="22"/>
                    <a:pt x="282" y="30"/>
                    <a:pt x="287" y="39"/>
                  </a:cubicBezTo>
                  <a:cubicBezTo>
                    <a:pt x="290" y="43"/>
                    <a:pt x="292" y="47"/>
                    <a:pt x="294" y="50"/>
                  </a:cubicBezTo>
                  <a:cubicBezTo>
                    <a:pt x="297" y="54"/>
                    <a:pt x="299" y="57"/>
                    <a:pt x="302" y="59"/>
                  </a:cubicBezTo>
                  <a:cubicBezTo>
                    <a:pt x="305" y="61"/>
                    <a:pt x="308" y="61"/>
                    <a:pt x="311" y="61"/>
                  </a:cubicBezTo>
                  <a:cubicBezTo>
                    <a:pt x="316" y="61"/>
                    <a:pt x="321" y="60"/>
                    <a:pt x="325" y="58"/>
                  </a:cubicBezTo>
                  <a:cubicBezTo>
                    <a:pt x="327" y="58"/>
                    <a:pt x="330" y="57"/>
                    <a:pt x="331" y="57"/>
                  </a:cubicBezTo>
                  <a:cubicBezTo>
                    <a:pt x="333" y="56"/>
                    <a:pt x="334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6"/>
                    <a:pt x="335" y="56"/>
                    <a:pt x="335" y="56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4" y="55"/>
                    <a:pt x="334" y="55"/>
                    <a:pt x="334" y="55"/>
                  </a:cubicBezTo>
                  <a:cubicBezTo>
                    <a:pt x="334" y="56"/>
                    <a:pt x="335" y="56"/>
                    <a:pt x="335" y="56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4" y="55"/>
                    <a:pt x="334" y="55"/>
                    <a:pt x="334" y="55"/>
                  </a:cubicBezTo>
                  <a:lnTo>
                    <a:pt x="337" y="5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0" name="Freeform 28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938962" y="4238625"/>
              <a:ext cx="271462" cy="255588"/>
            </a:xfrm>
            <a:custGeom>
              <a:avLst/>
              <a:gdLst>
                <a:gd name="T0" fmla="*/ 87 w 100"/>
                <a:gd name="T1" fmla="*/ 21 h 94"/>
                <a:gd name="T2" fmla="*/ 85 w 100"/>
                <a:gd name="T3" fmla="*/ 17 h 94"/>
                <a:gd name="T4" fmla="*/ 84 w 100"/>
                <a:gd name="T5" fmla="*/ 15 h 94"/>
                <a:gd name="T6" fmla="*/ 87 w 100"/>
                <a:gd name="T7" fmla="*/ 13 h 94"/>
                <a:gd name="T8" fmla="*/ 76 w 100"/>
                <a:gd name="T9" fmla="*/ 0 h 94"/>
                <a:gd name="T10" fmla="*/ 67 w 100"/>
                <a:gd name="T11" fmla="*/ 12 h 94"/>
                <a:gd name="T12" fmla="*/ 76 w 100"/>
                <a:gd name="T13" fmla="*/ 19 h 94"/>
                <a:gd name="T14" fmla="*/ 77 w 100"/>
                <a:gd name="T15" fmla="*/ 19 h 94"/>
                <a:gd name="T16" fmla="*/ 77 w 100"/>
                <a:gd name="T17" fmla="*/ 20 h 94"/>
                <a:gd name="T18" fmla="*/ 76 w 100"/>
                <a:gd name="T19" fmla="*/ 22 h 94"/>
                <a:gd name="T20" fmla="*/ 82 w 100"/>
                <a:gd name="T21" fmla="*/ 61 h 94"/>
                <a:gd name="T22" fmla="*/ 44 w 100"/>
                <a:gd name="T23" fmla="*/ 57 h 94"/>
                <a:gd name="T24" fmla="*/ 17 w 100"/>
                <a:gd name="T25" fmla="*/ 83 h 94"/>
                <a:gd name="T26" fmla="*/ 2 w 100"/>
                <a:gd name="T27" fmla="*/ 78 h 94"/>
                <a:gd name="T28" fmla="*/ 4 w 100"/>
                <a:gd name="T29" fmla="*/ 84 h 94"/>
                <a:gd name="T30" fmla="*/ 16 w 100"/>
                <a:gd name="T31" fmla="*/ 93 h 94"/>
                <a:gd name="T32" fmla="*/ 19 w 100"/>
                <a:gd name="T33" fmla="*/ 90 h 94"/>
                <a:gd name="T34" fmla="*/ 30 w 100"/>
                <a:gd name="T35" fmla="*/ 83 h 94"/>
                <a:gd name="T36" fmla="*/ 49 w 100"/>
                <a:gd name="T37" fmla="*/ 69 h 94"/>
                <a:gd name="T38" fmla="*/ 51 w 100"/>
                <a:gd name="T39" fmla="*/ 64 h 94"/>
                <a:gd name="T40" fmla="*/ 63 w 100"/>
                <a:gd name="T41" fmla="*/ 70 h 94"/>
                <a:gd name="T42" fmla="*/ 89 w 100"/>
                <a:gd name="T43" fmla="*/ 78 h 94"/>
                <a:gd name="T44" fmla="*/ 98 w 100"/>
                <a:gd name="T45" fmla="*/ 55 h 94"/>
                <a:gd name="T46" fmla="*/ 87 w 100"/>
                <a:gd name="T47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94">
                  <a:moveTo>
                    <a:pt x="87" y="21"/>
                  </a:moveTo>
                  <a:cubicBezTo>
                    <a:pt x="86" y="20"/>
                    <a:pt x="85" y="20"/>
                    <a:pt x="85" y="17"/>
                  </a:cubicBezTo>
                  <a:cubicBezTo>
                    <a:pt x="85" y="16"/>
                    <a:pt x="84" y="15"/>
                    <a:pt x="84" y="15"/>
                  </a:cubicBezTo>
                  <a:cubicBezTo>
                    <a:pt x="85" y="14"/>
                    <a:pt x="86" y="13"/>
                    <a:pt x="87" y="13"/>
                  </a:cubicBezTo>
                  <a:cubicBezTo>
                    <a:pt x="87" y="11"/>
                    <a:pt x="92" y="0"/>
                    <a:pt x="76" y="0"/>
                  </a:cubicBezTo>
                  <a:cubicBezTo>
                    <a:pt x="72" y="0"/>
                    <a:pt x="66" y="6"/>
                    <a:pt x="67" y="12"/>
                  </a:cubicBezTo>
                  <a:cubicBezTo>
                    <a:pt x="68" y="18"/>
                    <a:pt x="69" y="21"/>
                    <a:pt x="76" y="19"/>
                  </a:cubicBezTo>
                  <a:cubicBezTo>
                    <a:pt x="76" y="19"/>
                    <a:pt x="77" y="19"/>
                    <a:pt x="77" y="19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20"/>
                    <a:pt x="77" y="20"/>
                    <a:pt x="76" y="22"/>
                  </a:cubicBezTo>
                  <a:cubicBezTo>
                    <a:pt x="68" y="45"/>
                    <a:pt x="78" y="49"/>
                    <a:pt x="82" y="61"/>
                  </a:cubicBezTo>
                  <a:cubicBezTo>
                    <a:pt x="50" y="47"/>
                    <a:pt x="45" y="55"/>
                    <a:pt x="44" y="57"/>
                  </a:cubicBezTo>
                  <a:cubicBezTo>
                    <a:pt x="43" y="59"/>
                    <a:pt x="19" y="82"/>
                    <a:pt x="17" y="83"/>
                  </a:cubicBezTo>
                  <a:cubicBezTo>
                    <a:pt x="14" y="84"/>
                    <a:pt x="5" y="79"/>
                    <a:pt x="2" y="78"/>
                  </a:cubicBezTo>
                  <a:cubicBezTo>
                    <a:pt x="0" y="78"/>
                    <a:pt x="0" y="80"/>
                    <a:pt x="4" y="84"/>
                  </a:cubicBezTo>
                  <a:cubicBezTo>
                    <a:pt x="7" y="87"/>
                    <a:pt x="14" y="92"/>
                    <a:pt x="16" y="93"/>
                  </a:cubicBezTo>
                  <a:cubicBezTo>
                    <a:pt x="18" y="94"/>
                    <a:pt x="19" y="90"/>
                    <a:pt x="19" y="90"/>
                  </a:cubicBezTo>
                  <a:cubicBezTo>
                    <a:pt x="19" y="90"/>
                    <a:pt x="22" y="87"/>
                    <a:pt x="30" y="83"/>
                  </a:cubicBezTo>
                  <a:cubicBezTo>
                    <a:pt x="37" y="80"/>
                    <a:pt x="47" y="72"/>
                    <a:pt x="49" y="69"/>
                  </a:cubicBezTo>
                  <a:cubicBezTo>
                    <a:pt x="50" y="66"/>
                    <a:pt x="51" y="64"/>
                    <a:pt x="51" y="64"/>
                  </a:cubicBezTo>
                  <a:cubicBezTo>
                    <a:pt x="52" y="64"/>
                    <a:pt x="56" y="66"/>
                    <a:pt x="63" y="70"/>
                  </a:cubicBezTo>
                  <a:cubicBezTo>
                    <a:pt x="70" y="75"/>
                    <a:pt x="85" y="79"/>
                    <a:pt x="89" y="78"/>
                  </a:cubicBezTo>
                  <a:cubicBezTo>
                    <a:pt x="93" y="77"/>
                    <a:pt x="97" y="75"/>
                    <a:pt x="98" y="55"/>
                  </a:cubicBezTo>
                  <a:cubicBezTo>
                    <a:pt x="100" y="35"/>
                    <a:pt x="88" y="22"/>
                    <a:pt x="87" y="21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1" name="Freeform 28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7053262" y="4300538"/>
              <a:ext cx="95250" cy="93663"/>
            </a:xfrm>
            <a:custGeom>
              <a:avLst/>
              <a:gdLst>
                <a:gd name="T0" fmla="*/ 34 w 35"/>
                <a:gd name="T1" fmla="*/ 30 h 34"/>
                <a:gd name="T2" fmla="*/ 22 w 35"/>
                <a:gd name="T3" fmla="*/ 2 h 34"/>
                <a:gd name="T4" fmla="*/ 19 w 35"/>
                <a:gd name="T5" fmla="*/ 0 h 34"/>
                <a:gd name="T6" fmla="*/ 18 w 35"/>
                <a:gd name="T7" fmla="*/ 4 h 34"/>
                <a:gd name="T8" fmla="*/ 22 w 35"/>
                <a:gd name="T9" fmla="*/ 15 h 34"/>
                <a:gd name="T10" fmla="*/ 2 w 35"/>
                <a:gd name="T11" fmla="*/ 21 h 34"/>
                <a:gd name="T12" fmla="*/ 0 w 35"/>
                <a:gd name="T13" fmla="*/ 25 h 34"/>
                <a:gd name="T14" fmla="*/ 3 w 35"/>
                <a:gd name="T15" fmla="*/ 26 h 34"/>
                <a:gd name="T16" fmla="*/ 3 w 35"/>
                <a:gd name="T17" fmla="*/ 26 h 34"/>
                <a:gd name="T18" fmla="*/ 24 w 35"/>
                <a:gd name="T19" fmla="*/ 20 h 34"/>
                <a:gd name="T20" fmla="*/ 30 w 35"/>
                <a:gd name="T21" fmla="*/ 32 h 34"/>
                <a:gd name="T22" fmla="*/ 32 w 35"/>
                <a:gd name="T23" fmla="*/ 34 h 34"/>
                <a:gd name="T24" fmla="*/ 33 w 35"/>
                <a:gd name="T25" fmla="*/ 33 h 34"/>
                <a:gd name="T26" fmla="*/ 34 w 35"/>
                <a:gd name="T27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4">
                  <a:moveTo>
                    <a:pt x="34" y="30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0"/>
                    <a:pt x="20" y="0"/>
                    <a:pt x="19" y="0"/>
                  </a:cubicBezTo>
                  <a:cubicBezTo>
                    <a:pt x="18" y="1"/>
                    <a:pt x="17" y="2"/>
                    <a:pt x="18" y="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6"/>
                    <a:pt x="2" y="27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1" y="34"/>
                    <a:pt x="32" y="3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1"/>
                    <a:pt x="34" y="3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2" name="Freeform 28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7104062" y="4284663"/>
              <a:ext cx="79375" cy="103188"/>
            </a:xfrm>
            <a:custGeom>
              <a:avLst/>
              <a:gdLst>
                <a:gd name="T0" fmla="*/ 24 w 29"/>
                <a:gd name="T1" fmla="*/ 7 h 38"/>
                <a:gd name="T2" fmla="*/ 22 w 29"/>
                <a:gd name="T3" fmla="*/ 29 h 38"/>
                <a:gd name="T4" fmla="*/ 16 w 29"/>
                <a:gd name="T5" fmla="*/ 38 h 38"/>
                <a:gd name="T6" fmla="*/ 5 w 29"/>
                <a:gd name="T7" fmla="*/ 14 h 38"/>
                <a:gd name="T8" fmla="*/ 2 w 29"/>
                <a:gd name="T9" fmla="*/ 8 h 38"/>
                <a:gd name="T10" fmla="*/ 6 w 29"/>
                <a:gd name="T11" fmla="*/ 5 h 38"/>
                <a:gd name="T12" fmla="*/ 10 w 29"/>
                <a:gd name="T13" fmla="*/ 11 h 38"/>
                <a:gd name="T14" fmla="*/ 16 w 29"/>
                <a:gd name="T15" fmla="*/ 27 h 38"/>
                <a:gd name="T16" fmla="*/ 15 w 29"/>
                <a:gd name="T17" fmla="*/ 13 h 38"/>
                <a:gd name="T18" fmla="*/ 24 w 29"/>
                <a:gd name="T1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38">
                  <a:moveTo>
                    <a:pt x="24" y="7"/>
                  </a:moveTo>
                  <a:cubicBezTo>
                    <a:pt x="29" y="14"/>
                    <a:pt x="24" y="23"/>
                    <a:pt x="22" y="29"/>
                  </a:cubicBezTo>
                  <a:cubicBezTo>
                    <a:pt x="20" y="36"/>
                    <a:pt x="16" y="38"/>
                    <a:pt x="16" y="38"/>
                  </a:cubicBezTo>
                  <a:cubicBezTo>
                    <a:pt x="16" y="38"/>
                    <a:pt x="8" y="34"/>
                    <a:pt x="5" y="14"/>
                  </a:cubicBezTo>
                  <a:cubicBezTo>
                    <a:pt x="3" y="10"/>
                    <a:pt x="2" y="8"/>
                    <a:pt x="2" y="8"/>
                  </a:cubicBezTo>
                  <a:cubicBezTo>
                    <a:pt x="0" y="4"/>
                    <a:pt x="8" y="5"/>
                    <a:pt x="6" y="5"/>
                  </a:cubicBezTo>
                  <a:cubicBezTo>
                    <a:pt x="6" y="5"/>
                    <a:pt x="11" y="3"/>
                    <a:pt x="10" y="11"/>
                  </a:cubicBezTo>
                  <a:cubicBezTo>
                    <a:pt x="10" y="16"/>
                    <a:pt x="15" y="23"/>
                    <a:pt x="16" y="27"/>
                  </a:cubicBezTo>
                  <a:cubicBezTo>
                    <a:pt x="16" y="27"/>
                    <a:pt x="14" y="20"/>
                    <a:pt x="15" y="13"/>
                  </a:cubicBezTo>
                  <a:cubicBezTo>
                    <a:pt x="14" y="9"/>
                    <a:pt x="20" y="0"/>
                    <a:pt x="24" y="7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3" name="Freeform 28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7077075" y="4291013"/>
              <a:ext cx="241300" cy="192088"/>
            </a:xfrm>
            <a:custGeom>
              <a:avLst/>
              <a:gdLst>
                <a:gd name="T0" fmla="*/ 1 w 89"/>
                <a:gd name="T1" fmla="*/ 66 h 71"/>
                <a:gd name="T2" fmla="*/ 13 w 89"/>
                <a:gd name="T3" fmla="*/ 52 h 71"/>
                <a:gd name="T4" fmla="*/ 56 w 89"/>
                <a:gd name="T5" fmla="*/ 57 h 71"/>
                <a:gd name="T6" fmla="*/ 79 w 89"/>
                <a:gd name="T7" fmla="*/ 3 h 71"/>
                <a:gd name="T8" fmla="*/ 77 w 89"/>
                <a:gd name="T9" fmla="*/ 52 h 71"/>
                <a:gd name="T10" fmla="*/ 69 w 89"/>
                <a:gd name="T11" fmla="*/ 70 h 71"/>
                <a:gd name="T12" fmla="*/ 2 w 89"/>
                <a:gd name="T13" fmla="*/ 70 h 71"/>
                <a:gd name="T14" fmla="*/ 1 w 89"/>
                <a:gd name="T15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71">
                  <a:moveTo>
                    <a:pt x="1" y="66"/>
                  </a:moveTo>
                  <a:cubicBezTo>
                    <a:pt x="0" y="62"/>
                    <a:pt x="2" y="49"/>
                    <a:pt x="13" y="52"/>
                  </a:cubicBezTo>
                  <a:cubicBezTo>
                    <a:pt x="24" y="54"/>
                    <a:pt x="52" y="60"/>
                    <a:pt x="56" y="57"/>
                  </a:cubicBezTo>
                  <a:cubicBezTo>
                    <a:pt x="64" y="49"/>
                    <a:pt x="68" y="0"/>
                    <a:pt x="79" y="3"/>
                  </a:cubicBezTo>
                  <a:cubicBezTo>
                    <a:pt x="89" y="7"/>
                    <a:pt x="88" y="21"/>
                    <a:pt x="77" y="52"/>
                  </a:cubicBezTo>
                  <a:cubicBezTo>
                    <a:pt x="72" y="67"/>
                    <a:pt x="69" y="69"/>
                    <a:pt x="69" y="70"/>
                  </a:cubicBezTo>
                  <a:cubicBezTo>
                    <a:pt x="69" y="71"/>
                    <a:pt x="2" y="70"/>
                    <a:pt x="2" y="70"/>
                  </a:cubicBezTo>
                  <a:cubicBezTo>
                    <a:pt x="2" y="70"/>
                    <a:pt x="2" y="69"/>
                    <a:pt x="1" y="66"/>
                  </a:cubicBez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4" name="Freeform 28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7202487" y="4249738"/>
              <a:ext cx="149225" cy="57150"/>
            </a:xfrm>
            <a:custGeom>
              <a:avLst/>
              <a:gdLst>
                <a:gd name="T0" fmla="*/ 52 w 55"/>
                <a:gd name="T1" fmla="*/ 0 h 21"/>
                <a:gd name="T2" fmla="*/ 18 w 55"/>
                <a:gd name="T3" fmla="*/ 8 h 21"/>
                <a:gd name="T4" fmla="*/ 17 w 55"/>
                <a:gd name="T5" fmla="*/ 1 h 21"/>
                <a:gd name="T6" fmla="*/ 0 w 55"/>
                <a:gd name="T7" fmla="*/ 16 h 21"/>
                <a:gd name="T8" fmla="*/ 21 w 55"/>
                <a:gd name="T9" fmla="*/ 21 h 21"/>
                <a:gd name="T10" fmla="*/ 20 w 55"/>
                <a:gd name="T11" fmla="*/ 15 h 21"/>
                <a:gd name="T12" fmla="*/ 53 w 55"/>
                <a:gd name="T13" fmla="*/ 7 h 21"/>
                <a:gd name="T14" fmla="*/ 55 w 55"/>
                <a:gd name="T15" fmla="*/ 5 h 21"/>
                <a:gd name="T16" fmla="*/ 54 w 55"/>
                <a:gd name="T17" fmla="*/ 2 h 21"/>
                <a:gd name="T18" fmla="*/ 52 w 55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21">
                  <a:moveTo>
                    <a:pt x="52" y="0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4" y="7"/>
                    <a:pt x="55" y="6"/>
                    <a:pt x="55" y="5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1"/>
                    <a:pt x="53" y="0"/>
                    <a:pt x="52" y="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5" name="Freeform 28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7115175" y="4298950"/>
              <a:ext cx="41275" cy="80963"/>
            </a:xfrm>
            <a:custGeom>
              <a:avLst/>
              <a:gdLst>
                <a:gd name="T0" fmla="*/ 2 w 15"/>
                <a:gd name="T1" fmla="*/ 1 h 30"/>
                <a:gd name="T2" fmla="*/ 0 w 15"/>
                <a:gd name="T3" fmla="*/ 8 h 30"/>
                <a:gd name="T4" fmla="*/ 13 w 15"/>
                <a:gd name="T5" fmla="*/ 30 h 30"/>
                <a:gd name="T6" fmla="*/ 15 w 15"/>
                <a:gd name="T7" fmla="*/ 30 h 30"/>
                <a:gd name="T8" fmla="*/ 14 w 15"/>
                <a:gd name="T9" fmla="*/ 28 h 30"/>
                <a:gd name="T10" fmla="*/ 3 w 15"/>
                <a:gd name="T11" fmla="*/ 8 h 30"/>
                <a:gd name="T12" fmla="*/ 4 w 15"/>
                <a:gd name="T13" fmla="*/ 4 h 30"/>
                <a:gd name="T14" fmla="*/ 4 w 15"/>
                <a:gd name="T15" fmla="*/ 3 h 30"/>
                <a:gd name="T16" fmla="*/ 4 w 15"/>
                <a:gd name="T17" fmla="*/ 2 h 30"/>
                <a:gd name="T18" fmla="*/ 4 w 15"/>
                <a:gd name="T19" fmla="*/ 2 h 30"/>
                <a:gd name="T20" fmla="*/ 4 w 15"/>
                <a:gd name="T21" fmla="*/ 0 h 30"/>
                <a:gd name="T22" fmla="*/ 2 w 15"/>
                <a:gd name="T2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0">
                  <a:moveTo>
                    <a:pt x="2" y="1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4"/>
                    <a:pt x="3" y="22"/>
                    <a:pt x="13" y="30"/>
                  </a:cubicBezTo>
                  <a:cubicBezTo>
                    <a:pt x="13" y="30"/>
                    <a:pt x="14" y="30"/>
                    <a:pt x="15" y="30"/>
                  </a:cubicBezTo>
                  <a:cubicBezTo>
                    <a:pt x="15" y="29"/>
                    <a:pt x="15" y="28"/>
                    <a:pt x="14" y="28"/>
                  </a:cubicBezTo>
                  <a:cubicBezTo>
                    <a:pt x="5" y="20"/>
                    <a:pt x="3" y="13"/>
                    <a:pt x="3" y="8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6" name="Freeform 28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7129462" y="4310063"/>
              <a:ext cx="28575" cy="58738"/>
            </a:xfrm>
            <a:custGeom>
              <a:avLst/>
              <a:gdLst>
                <a:gd name="T0" fmla="*/ 1 w 11"/>
                <a:gd name="T1" fmla="*/ 0 h 22"/>
                <a:gd name="T2" fmla="*/ 0 w 11"/>
                <a:gd name="T3" fmla="*/ 6 h 22"/>
                <a:gd name="T4" fmla="*/ 9 w 11"/>
                <a:gd name="T5" fmla="*/ 22 h 22"/>
                <a:gd name="T6" fmla="*/ 10 w 11"/>
                <a:gd name="T7" fmla="*/ 21 h 22"/>
                <a:gd name="T8" fmla="*/ 10 w 11"/>
                <a:gd name="T9" fmla="*/ 20 h 22"/>
                <a:gd name="T10" fmla="*/ 2 w 11"/>
                <a:gd name="T11" fmla="*/ 6 h 22"/>
                <a:gd name="T12" fmla="*/ 2 w 11"/>
                <a:gd name="T13" fmla="*/ 3 h 22"/>
                <a:gd name="T14" fmla="*/ 3 w 11"/>
                <a:gd name="T15" fmla="*/ 2 h 22"/>
                <a:gd name="T16" fmla="*/ 3 w 11"/>
                <a:gd name="T17" fmla="*/ 1 h 22"/>
                <a:gd name="T18" fmla="*/ 3 w 11"/>
                <a:gd name="T19" fmla="*/ 1 h 22"/>
                <a:gd name="T20" fmla="*/ 2 w 11"/>
                <a:gd name="T21" fmla="*/ 0 h 22"/>
                <a:gd name="T22" fmla="*/ 1 w 11"/>
                <a:gd name="T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2">
                  <a:moveTo>
                    <a:pt x="1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2" y="16"/>
                    <a:pt x="9" y="22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1"/>
                    <a:pt x="11" y="20"/>
                    <a:pt x="10" y="20"/>
                  </a:cubicBezTo>
                  <a:cubicBezTo>
                    <a:pt x="3" y="15"/>
                    <a:pt x="2" y="9"/>
                    <a:pt x="2" y="6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7" name="Freeform 28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7138987" y="4311650"/>
              <a:ext cx="22225" cy="46038"/>
            </a:xfrm>
            <a:custGeom>
              <a:avLst/>
              <a:gdLst>
                <a:gd name="T0" fmla="*/ 0 w 8"/>
                <a:gd name="T1" fmla="*/ 1 h 17"/>
                <a:gd name="T2" fmla="*/ 0 w 8"/>
                <a:gd name="T3" fmla="*/ 5 h 17"/>
                <a:gd name="T4" fmla="*/ 6 w 8"/>
                <a:gd name="T5" fmla="*/ 17 h 17"/>
                <a:gd name="T6" fmla="*/ 8 w 8"/>
                <a:gd name="T7" fmla="*/ 17 h 17"/>
                <a:gd name="T8" fmla="*/ 7 w 8"/>
                <a:gd name="T9" fmla="*/ 16 h 17"/>
                <a:gd name="T10" fmla="*/ 1 w 8"/>
                <a:gd name="T11" fmla="*/ 5 h 17"/>
                <a:gd name="T12" fmla="*/ 2 w 8"/>
                <a:gd name="T13" fmla="*/ 2 h 17"/>
                <a:gd name="T14" fmla="*/ 2 w 8"/>
                <a:gd name="T15" fmla="*/ 2 h 17"/>
                <a:gd name="T16" fmla="*/ 2 w 8"/>
                <a:gd name="T17" fmla="*/ 1 h 17"/>
                <a:gd name="T18" fmla="*/ 1 w 8"/>
                <a:gd name="T19" fmla="*/ 0 h 17"/>
                <a:gd name="T20" fmla="*/ 0 w 8"/>
                <a:gd name="T2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7">
                  <a:moveTo>
                    <a:pt x="0" y="1"/>
                  </a:moveTo>
                  <a:cubicBezTo>
                    <a:pt x="0" y="1"/>
                    <a:pt x="0" y="2"/>
                    <a:pt x="0" y="5"/>
                  </a:cubicBezTo>
                  <a:cubicBezTo>
                    <a:pt x="0" y="8"/>
                    <a:pt x="1" y="13"/>
                    <a:pt x="6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2" y="12"/>
                    <a:pt x="1" y="8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08" name="Freeform 29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6529387" y="3871913"/>
              <a:ext cx="1320800" cy="1031875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4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4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7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7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6" name="Skupina 15"/>
          <p:cNvGrpSpPr/>
          <p:nvPr>
            <p:custDataLst>
              <p:tags r:id="rId14"/>
            </p:custDataLst>
          </p:nvPr>
        </p:nvGrpSpPr>
        <p:grpSpPr>
          <a:xfrm>
            <a:off x="5061943" y="5458954"/>
            <a:ext cx="991790" cy="772716"/>
            <a:chOff x="5041900" y="5465763"/>
            <a:chExt cx="1322387" cy="1030288"/>
          </a:xfrm>
        </p:grpSpPr>
        <p:sp>
          <p:nvSpPr>
            <p:cNvPr id="109" name="Freeform 291"/>
            <p:cNvSpPr>
              <a:spLocks noEditPoints="1"/>
            </p:cNvSpPr>
            <p:nvPr>
              <p:custDataLst>
                <p:tags r:id="rId158"/>
              </p:custDataLst>
            </p:nvPr>
          </p:nvSpPr>
          <p:spPr bwMode="auto">
            <a:xfrm>
              <a:off x="5799137" y="5768975"/>
              <a:ext cx="428625" cy="563563"/>
            </a:xfrm>
            <a:custGeom>
              <a:avLst/>
              <a:gdLst>
                <a:gd name="T0" fmla="*/ 88 w 158"/>
                <a:gd name="T1" fmla="*/ 4 h 208"/>
                <a:gd name="T2" fmla="*/ 153 w 158"/>
                <a:gd name="T3" fmla="*/ 86 h 208"/>
                <a:gd name="T4" fmla="*/ 142 w 158"/>
                <a:gd name="T5" fmla="*/ 140 h 208"/>
                <a:gd name="T6" fmla="*/ 63 w 158"/>
                <a:gd name="T7" fmla="*/ 204 h 208"/>
                <a:gd name="T8" fmla="*/ 8 w 158"/>
                <a:gd name="T9" fmla="*/ 111 h 208"/>
                <a:gd name="T10" fmla="*/ 8 w 158"/>
                <a:gd name="T11" fmla="*/ 96 h 208"/>
                <a:gd name="T12" fmla="*/ 14 w 158"/>
                <a:gd name="T13" fmla="*/ 45 h 208"/>
                <a:gd name="T14" fmla="*/ 88 w 158"/>
                <a:gd name="T15" fmla="*/ 4 h 208"/>
                <a:gd name="T16" fmla="*/ 88 w 158"/>
                <a:gd name="T17" fmla="*/ 0 h 208"/>
                <a:gd name="T18" fmla="*/ 11 w 158"/>
                <a:gd name="T19" fmla="*/ 43 h 208"/>
                <a:gd name="T20" fmla="*/ 4 w 158"/>
                <a:gd name="T21" fmla="*/ 111 h 208"/>
                <a:gd name="T22" fmla="*/ 64 w 158"/>
                <a:gd name="T23" fmla="*/ 208 h 208"/>
                <a:gd name="T24" fmla="*/ 146 w 158"/>
                <a:gd name="T25" fmla="*/ 141 h 208"/>
                <a:gd name="T26" fmla="*/ 158 w 158"/>
                <a:gd name="T27" fmla="*/ 86 h 208"/>
                <a:gd name="T28" fmla="*/ 88 w 158"/>
                <a:gd name="T2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208">
                  <a:moveTo>
                    <a:pt x="88" y="4"/>
                  </a:moveTo>
                  <a:cubicBezTo>
                    <a:pt x="123" y="4"/>
                    <a:pt x="153" y="42"/>
                    <a:pt x="153" y="86"/>
                  </a:cubicBezTo>
                  <a:cubicBezTo>
                    <a:pt x="153" y="101"/>
                    <a:pt x="146" y="127"/>
                    <a:pt x="142" y="140"/>
                  </a:cubicBezTo>
                  <a:cubicBezTo>
                    <a:pt x="129" y="176"/>
                    <a:pt x="97" y="191"/>
                    <a:pt x="63" y="204"/>
                  </a:cubicBezTo>
                  <a:cubicBezTo>
                    <a:pt x="25" y="204"/>
                    <a:pt x="8" y="155"/>
                    <a:pt x="8" y="111"/>
                  </a:cubicBezTo>
                  <a:cubicBezTo>
                    <a:pt x="8" y="106"/>
                    <a:pt x="8" y="100"/>
                    <a:pt x="8" y="96"/>
                  </a:cubicBezTo>
                  <a:cubicBezTo>
                    <a:pt x="7" y="77"/>
                    <a:pt x="6" y="58"/>
                    <a:pt x="14" y="45"/>
                  </a:cubicBezTo>
                  <a:cubicBezTo>
                    <a:pt x="28" y="23"/>
                    <a:pt x="62" y="4"/>
                    <a:pt x="88" y="4"/>
                  </a:cubicBezTo>
                  <a:moveTo>
                    <a:pt x="88" y="0"/>
                  </a:moveTo>
                  <a:cubicBezTo>
                    <a:pt x="61" y="0"/>
                    <a:pt x="25" y="19"/>
                    <a:pt x="11" y="43"/>
                  </a:cubicBezTo>
                  <a:cubicBezTo>
                    <a:pt x="0" y="60"/>
                    <a:pt x="4" y="86"/>
                    <a:pt x="4" y="111"/>
                  </a:cubicBezTo>
                  <a:cubicBezTo>
                    <a:pt x="4" y="160"/>
                    <a:pt x="24" y="208"/>
                    <a:pt x="64" y="208"/>
                  </a:cubicBezTo>
                  <a:cubicBezTo>
                    <a:pt x="98" y="196"/>
                    <a:pt x="132" y="180"/>
                    <a:pt x="146" y="141"/>
                  </a:cubicBezTo>
                  <a:cubicBezTo>
                    <a:pt x="150" y="128"/>
                    <a:pt x="158" y="101"/>
                    <a:pt x="158" y="86"/>
                  </a:cubicBezTo>
                  <a:cubicBezTo>
                    <a:pt x="158" y="42"/>
                    <a:pt x="127" y="0"/>
                    <a:pt x="88" y="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0" name="Freeform 29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5794375" y="6045200"/>
              <a:ext cx="23812" cy="60325"/>
            </a:xfrm>
            <a:custGeom>
              <a:avLst/>
              <a:gdLst>
                <a:gd name="T0" fmla="*/ 8 w 9"/>
                <a:gd name="T1" fmla="*/ 0 h 22"/>
                <a:gd name="T2" fmla="*/ 0 w 9"/>
                <a:gd name="T3" fmla="*/ 15 h 22"/>
                <a:gd name="T4" fmla="*/ 3 w 9"/>
                <a:gd name="T5" fmla="*/ 22 h 22"/>
                <a:gd name="T6" fmla="*/ 8 w 9"/>
                <a:gd name="T7" fmla="*/ 15 h 22"/>
                <a:gd name="T8" fmla="*/ 9 w 9"/>
                <a:gd name="T9" fmla="*/ 3 h 22"/>
                <a:gd name="T10" fmla="*/ 8 w 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2">
                  <a:moveTo>
                    <a:pt x="8" y="0"/>
                  </a:moveTo>
                  <a:cubicBezTo>
                    <a:pt x="8" y="0"/>
                    <a:pt x="0" y="14"/>
                    <a:pt x="0" y="15"/>
                  </a:cubicBezTo>
                  <a:cubicBezTo>
                    <a:pt x="0" y="16"/>
                    <a:pt x="1" y="22"/>
                    <a:pt x="3" y="22"/>
                  </a:cubicBezTo>
                  <a:cubicBezTo>
                    <a:pt x="5" y="22"/>
                    <a:pt x="8" y="17"/>
                    <a:pt x="8" y="15"/>
                  </a:cubicBezTo>
                  <a:cubicBezTo>
                    <a:pt x="9" y="13"/>
                    <a:pt x="9" y="4"/>
                    <a:pt x="9" y="3"/>
                  </a:cubicBezTo>
                  <a:cubicBezTo>
                    <a:pt x="9" y="2"/>
                    <a:pt x="9" y="1"/>
                    <a:pt x="8" y="0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1" name="Freeform 29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5734050" y="5692775"/>
              <a:ext cx="500062" cy="527050"/>
            </a:xfrm>
            <a:custGeom>
              <a:avLst/>
              <a:gdLst>
                <a:gd name="T0" fmla="*/ 20 w 184"/>
                <a:gd name="T1" fmla="*/ 78 h 194"/>
                <a:gd name="T2" fmla="*/ 0 w 184"/>
                <a:gd name="T3" fmla="*/ 70 h 194"/>
                <a:gd name="T4" fmla="*/ 43 w 184"/>
                <a:gd name="T5" fmla="*/ 50 h 194"/>
                <a:gd name="T6" fmla="*/ 26 w 184"/>
                <a:gd name="T7" fmla="*/ 40 h 194"/>
                <a:gd name="T8" fmla="*/ 70 w 184"/>
                <a:gd name="T9" fmla="*/ 29 h 194"/>
                <a:gd name="T10" fmla="*/ 148 w 184"/>
                <a:gd name="T11" fmla="*/ 38 h 194"/>
                <a:gd name="T12" fmla="*/ 178 w 184"/>
                <a:gd name="T13" fmla="*/ 89 h 194"/>
                <a:gd name="T14" fmla="*/ 173 w 184"/>
                <a:gd name="T15" fmla="*/ 173 h 194"/>
                <a:gd name="T16" fmla="*/ 171 w 184"/>
                <a:gd name="T17" fmla="*/ 189 h 194"/>
                <a:gd name="T18" fmla="*/ 177 w 184"/>
                <a:gd name="T19" fmla="*/ 194 h 194"/>
                <a:gd name="T20" fmla="*/ 158 w 184"/>
                <a:gd name="T21" fmla="*/ 181 h 194"/>
                <a:gd name="T22" fmla="*/ 155 w 184"/>
                <a:gd name="T23" fmla="*/ 171 h 194"/>
                <a:gd name="T24" fmla="*/ 153 w 184"/>
                <a:gd name="T25" fmla="*/ 177 h 194"/>
                <a:gd name="T26" fmla="*/ 150 w 184"/>
                <a:gd name="T27" fmla="*/ 159 h 194"/>
                <a:gd name="T28" fmla="*/ 127 w 184"/>
                <a:gd name="T29" fmla="*/ 112 h 194"/>
                <a:gd name="T30" fmla="*/ 122 w 184"/>
                <a:gd name="T31" fmla="*/ 74 h 194"/>
                <a:gd name="T32" fmla="*/ 73 w 184"/>
                <a:gd name="T33" fmla="*/ 84 h 194"/>
                <a:gd name="T34" fmla="*/ 84 w 184"/>
                <a:gd name="T35" fmla="*/ 75 h 194"/>
                <a:gd name="T36" fmla="*/ 52 w 184"/>
                <a:gd name="T37" fmla="*/ 83 h 194"/>
                <a:gd name="T38" fmla="*/ 32 w 184"/>
                <a:gd name="T39" fmla="*/ 88 h 194"/>
                <a:gd name="T40" fmla="*/ 48 w 184"/>
                <a:gd name="T41" fmla="*/ 75 h 194"/>
                <a:gd name="T42" fmla="*/ 20 w 184"/>
                <a:gd name="T43" fmla="*/ 7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4" h="194">
                  <a:moveTo>
                    <a:pt x="20" y="78"/>
                  </a:moveTo>
                  <a:cubicBezTo>
                    <a:pt x="20" y="78"/>
                    <a:pt x="9" y="80"/>
                    <a:pt x="0" y="70"/>
                  </a:cubicBezTo>
                  <a:cubicBezTo>
                    <a:pt x="13" y="67"/>
                    <a:pt x="32" y="56"/>
                    <a:pt x="43" y="50"/>
                  </a:cubicBezTo>
                  <a:cubicBezTo>
                    <a:pt x="33" y="50"/>
                    <a:pt x="26" y="40"/>
                    <a:pt x="26" y="40"/>
                  </a:cubicBezTo>
                  <a:cubicBezTo>
                    <a:pt x="26" y="40"/>
                    <a:pt x="52" y="34"/>
                    <a:pt x="70" y="29"/>
                  </a:cubicBezTo>
                  <a:cubicBezTo>
                    <a:pt x="88" y="24"/>
                    <a:pt x="135" y="0"/>
                    <a:pt x="148" y="38"/>
                  </a:cubicBezTo>
                  <a:cubicBezTo>
                    <a:pt x="156" y="33"/>
                    <a:pt x="184" y="54"/>
                    <a:pt x="178" y="89"/>
                  </a:cubicBezTo>
                  <a:cubicBezTo>
                    <a:pt x="178" y="108"/>
                    <a:pt x="181" y="156"/>
                    <a:pt x="173" y="173"/>
                  </a:cubicBezTo>
                  <a:cubicBezTo>
                    <a:pt x="170" y="183"/>
                    <a:pt x="171" y="184"/>
                    <a:pt x="171" y="189"/>
                  </a:cubicBezTo>
                  <a:cubicBezTo>
                    <a:pt x="172" y="194"/>
                    <a:pt x="177" y="194"/>
                    <a:pt x="177" y="194"/>
                  </a:cubicBezTo>
                  <a:cubicBezTo>
                    <a:pt x="177" y="194"/>
                    <a:pt x="161" y="193"/>
                    <a:pt x="158" y="181"/>
                  </a:cubicBezTo>
                  <a:cubicBezTo>
                    <a:pt x="156" y="168"/>
                    <a:pt x="155" y="171"/>
                    <a:pt x="155" y="171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0" y="159"/>
                    <a:pt x="150" y="159"/>
                    <a:pt x="150" y="159"/>
                  </a:cubicBezTo>
                  <a:cubicBezTo>
                    <a:pt x="150" y="159"/>
                    <a:pt x="137" y="134"/>
                    <a:pt x="127" y="112"/>
                  </a:cubicBezTo>
                  <a:cubicBezTo>
                    <a:pt x="118" y="90"/>
                    <a:pt x="122" y="81"/>
                    <a:pt x="122" y="74"/>
                  </a:cubicBezTo>
                  <a:cubicBezTo>
                    <a:pt x="108" y="79"/>
                    <a:pt x="89" y="83"/>
                    <a:pt x="73" y="84"/>
                  </a:cubicBezTo>
                  <a:cubicBezTo>
                    <a:pt x="80" y="78"/>
                    <a:pt x="84" y="75"/>
                    <a:pt x="84" y="75"/>
                  </a:cubicBezTo>
                  <a:cubicBezTo>
                    <a:pt x="84" y="75"/>
                    <a:pt x="66" y="79"/>
                    <a:pt x="52" y="83"/>
                  </a:cubicBezTo>
                  <a:cubicBezTo>
                    <a:pt x="39" y="88"/>
                    <a:pt x="32" y="88"/>
                    <a:pt x="32" y="88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24" y="78"/>
                    <a:pt x="20" y="78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2" name="Freeform 29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5786437" y="5951538"/>
              <a:ext cx="436562" cy="398463"/>
            </a:xfrm>
            <a:custGeom>
              <a:avLst/>
              <a:gdLst>
                <a:gd name="T0" fmla="*/ 159 w 161"/>
                <a:gd name="T1" fmla="*/ 0 h 147"/>
                <a:gd name="T2" fmla="*/ 161 w 161"/>
                <a:gd name="T3" fmla="*/ 6 h 147"/>
                <a:gd name="T4" fmla="*/ 118 w 161"/>
                <a:gd name="T5" fmla="*/ 41 h 147"/>
                <a:gd name="T6" fmla="*/ 124 w 161"/>
                <a:gd name="T7" fmla="*/ 60 h 147"/>
                <a:gd name="T8" fmla="*/ 127 w 161"/>
                <a:gd name="T9" fmla="*/ 86 h 147"/>
                <a:gd name="T10" fmla="*/ 125 w 161"/>
                <a:gd name="T11" fmla="*/ 107 h 147"/>
                <a:gd name="T12" fmla="*/ 143 w 161"/>
                <a:gd name="T13" fmla="*/ 94 h 147"/>
                <a:gd name="T14" fmla="*/ 140 w 161"/>
                <a:gd name="T15" fmla="*/ 99 h 147"/>
                <a:gd name="T16" fmla="*/ 121 w 161"/>
                <a:gd name="T17" fmla="*/ 110 h 147"/>
                <a:gd name="T18" fmla="*/ 57 w 161"/>
                <a:gd name="T19" fmla="*/ 146 h 147"/>
                <a:gd name="T20" fmla="*/ 40 w 161"/>
                <a:gd name="T21" fmla="*/ 139 h 147"/>
                <a:gd name="T22" fmla="*/ 32 w 161"/>
                <a:gd name="T23" fmla="*/ 123 h 147"/>
                <a:gd name="T24" fmla="*/ 28 w 161"/>
                <a:gd name="T25" fmla="*/ 120 h 147"/>
                <a:gd name="T26" fmla="*/ 22 w 161"/>
                <a:gd name="T27" fmla="*/ 107 h 147"/>
                <a:gd name="T28" fmla="*/ 3 w 161"/>
                <a:gd name="T29" fmla="*/ 61 h 147"/>
                <a:gd name="T30" fmla="*/ 2 w 161"/>
                <a:gd name="T31" fmla="*/ 47 h 147"/>
                <a:gd name="T32" fmla="*/ 6 w 161"/>
                <a:gd name="T33" fmla="*/ 41 h 147"/>
                <a:gd name="T34" fmla="*/ 7 w 161"/>
                <a:gd name="T35" fmla="*/ 44 h 147"/>
                <a:gd name="T36" fmla="*/ 3 w 161"/>
                <a:gd name="T37" fmla="*/ 49 h 147"/>
                <a:gd name="T38" fmla="*/ 12 w 161"/>
                <a:gd name="T39" fmla="*/ 52 h 147"/>
                <a:gd name="T40" fmla="*/ 59 w 161"/>
                <a:gd name="T41" fmla="*/ 44 h 147"/>
                <a:gd name="T42" fmla="*/ 108 w 161"/>
                <a:gd name="T43" fmla="*/ 37 h 147"/>
                <a:gd name="T44" fmla="*/ 159 w 161"/>
                <a:gd name="T4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147">
                  <a:moveTo>
                    <a:pt x="159" y="0"/>
                  </a:move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22" y="38"/>
                    <a:pt x="118" y="41"/>
                  </a:cubicBezTo>
                  <a:cubicBezTo>
                    <a:pt x="122" y="55"/>
                    <a:pt x="124" y="60"/>
                    <a:pt x="124" y="60"/>
                  </a:cubicBezTo>
                  <a:cubicBezTo>
                    <a:pt x="124" y="60"/>
                    <a:pt x="125" y="80"/>
                    <a:pt x="127" y="86"/>
                  </a:cubicBezTo>
                  <a:cubicBezTo>
                    <a:pt x="128" y="91"/>
                    <a:pt x="126" y="102"/>
                    <a:pt x="125" y="107"/>
                  </a:cubicBezTo>
                  <a:cubicBezTo>
                    <a:pt x="130" y="105"/>
                    <a:pt x="142" y="95"/>
                    <a:pt x="143" y="94"/>
                  </a:cubicBezTo>
                  <a:cubicBezTo>
                    <a:pt x="143" y="92"/>
                    <a:pt x="143" y="97"/>
                    <a:pt x="140" y="99"/>
                  </a:cubicBezTo>
                  <a:cubicBezTo>
                    <a:pt x="138" y="102"/>
                    <a:pt x="123" y="116"/>
                    <a:pt x="121" y="110"/>
                  </a:cubicBezTo>
                  <a:cubicBezTo>
                    <a:pt x="118" y="112"/>
                    <a:pt x="70" y="146"/>
                    <a:pt x="57" y="146"/>
                  </a:cubicBezTo>
                  <a:cubicBezTo>
                    <a:pt x="44" y="147"/>
                    <a:pt x="40" y="139"/>
                    <a:pt x="40" y="139"/>
                  </a:cubicBezTo>
                  <a:cubicBezTo>
                    <a:pt x="39" y="138"/>
                    <a:pt x="32" y="123"/>
                    <a:pt x="32" y="123"/>
                  </a:cubicBezTo>
                  <a:cubicBezTo>
                    <a:pt x="32" y="123"/>
                    <a:pt x="28" y="122"/>
                    <a:pt x="28" y="120"/>
                  </a:cubicBezTo>
                  <a:cubicBezTo>
                    <a:pt x="27" y="118"/>
                    <a:pt x="23" y="108"/>
                    <a:pt x="22" y="107"/>
                  </a:cubicBezTo>
                  <a:cubicBezTo>
                    <a:pt x="21" y="106"/>
                    <a:pt x="1" y="80"/>
                    <a:pt x="3" y="61"/>
                  </a:cubicBezTo>
                  <a:cubicBezTo>
                    <a:pt x="1" y="57"/>
                    <a:pt x="0" y="56"/>
                    <a:pt x="2" y="47"/>
                  </a:cubicBezTo>
                  <a:cubicBezTo>
                    <a:pt x="4" y="44"/>
                    <a:pt x="6" y="42"/>
                    <a:pt x="6" y="41"/>
                  </a:cubicBezTo>
                  <a:cubicBezTo>
                    <a:pt x="8" y="40"/>
                    <a:pt x="7" y="44"/>
                    <a:pt x="7" y="44"/>
                  </a:cubicBezTo>
                  <a:cubicBezTo>
                    <a:pt x="7" y="44"/>
                    <a:pt x="3" y="47"/>
                    <a:pt x="3" y="49"/>
                  </a:cubicBezTo>
                  <a:cubicBezTo>
                    <a:pt x="2" y="50"/>
                    <a:pt x="3" y="53"/>
                    <a:pt x="12" y="52"/>
                  </a:cubicBezTo>
                  <a:cubicBezTo>
                    <a:pt x="22" y="51"/>
                    <a:pt x="53" y="45"/>
                    <a:pt x="59" y="44"/>
                  </a:cubicBezTo>
                  <a:cubicBezTo>
                    <a:pt x="65" y="43"/>
                    <a:pt x="106" y="39"/>
                    <a:pt x="108" y="37"/>
                  </a:cubicBezTo>
                  <a:cubicBezTo>
                    <a:pt x="110" y="36"/>
                    <a:pt x="155" y="6"/>
                    <a:pt x="159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3" name="Freeform 29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5780087" y="5945188"/>
              <a:ext cx="450850" cy="409575"/>
            </a:xfrm>
            <a:custGeom>
              <a:avLst/>
              <a:gdLst>
                <a:gd name="T0" fmla="*/ 155 w 166"/>
                <a:gd name="T1" fmla="*/ 12 h 151"/>
                <a:gd name="T2" fmla="*/ 124 w 166"/>
                <a:gd name="T3" fmla="*/ 62 h 151"/>
                <a:gd name="T4" fmla="*/ 127 w 166"/>
                <a:gd name="T5" fmla="*/ 92 h 151"/>
                <a:gd name="T6" fmla="*/ 146 w 166"/>
                <a:gd name="T7" fmla="*/ 98 h 151"/>
                <a:gd name="T8" fmla="*/ 147 w 166"/>
                <a:gd name="T9" fmla="*/ 96 h 151"/>
                <a:gd name="T10" fmla="*/ 145 w 166"/>
                <a:gd name="T11" fmla="*/ 95 h 151"/>
                <a:gd name="T12" fmla="*/ 145 w 166"/>
                <a:gd name="T13" fmla="*/ 98 h 151"/>
                <a:gd name="T14" fmla="*/ 145 w 166"/>
                <a:gd name="T15" fmla="*/ 95 h 151"/>
                <a:gd name="T16" fmla="*/ 143 w 166"/>
                <a:gd name="T17" fmla="*/ 96 h 151"/>
                <a:gd name="T18" fmla="*/ 133 w 166"/>
                <a:gd name="T19" fmla="*/ 107 h 151"/>
                <a:gd name="T20" fmla="*/ 125 w 166"/>
                <a:gd name="T21" fmla="*/ 111 h 151"/>
                <a:gd name="T22" fmla="*/ 125 w 166"/>
                <a:gd name="T23" fmla="*/ 112 h 151"/>
                <a:gd name="T24" fmla="*/ 125 w 166"/>
                <a:gd name="T25" fmla="*/ 112 h 151"/>
                <a:gd name="T26" fmla="*/ 81 w 166"/>
                <a:gd name="T27" fmla="*/ 136 h 151"/>
                <a:gd name="T28" fmla="*/ 44 w 166"/>
                <a:gd name="T29" fmla="*/ 140 h 151"/>
                <a:gd name="T30" fmla="*/ 35 w 166"/>
                <a:gd name="T31" fmla="*/ 122 h 151"/>
                <a:gd name="T32" fmla="*/ 32 w 166"/>
                <a:gd name="T33" fmla="*/ 122 h 151"/>
                <a:gd name="T34" fmla="*/ 28 w 166"/>
                <a:gd name="T35" fmla="*/ 112 h 151"/>
                <a:gd name="T36" fmla="*/ 25 w 166"/>
                <a:gd name="T37" fmla="*/ 107 h 151"/>
                <a:gd name="T38" fmla="*/ 25 w 166"/>
                <a:gd name="T39" fmla="*/ 107 h 151"/>
                <a:gd name="T40" fmla="*/ 7 w 166"/>
                <a:gd name="T41" fmla="*/ 62 h 151"/>
                <a:gd name="T42" fmla="*/ 8 w 166"/>
                <a:gd name="T43" fmla="*/ 47 h 151"/>
                <a:gd name="T44" fmla="*/ 10 w 166"/>
                <a:gd name="T45" fmla="*/ 45 h 151"/>
                <a:gd name="T46" fmla="*/ 9 w 166"/>
                <a:gd name="T47" fmla="*/ 43 h 151"/>
                <a:gd name="T48" fmla="*/ 8 w 166"/>
                <a:gd name="T49" fmla="*/ 45 h 151"/>
                <a:gd name="T50" fmla="*/ 8 w 166"/>
                <a:gd name="T51" fmla="*/ 44 h 151"/>
                <a:gd name="T52" fmla="*/ 7 w 166"/>
                <a:gd name="T53" fmla="*/ 44 h 151"/>
                <a:gd name="T54" fmla="*/ 4 w 166"/>
                <a:gd name="T55" fmla="*/ 48 h 151"/>
                <a:gd name="T56" fmla="*/ 15 w 166"/>
                <a:gd name="T57" fmla="*/ 57 h 151"/>
                <a:gd name="T58" fmla="*/ 110 w 166"/>
                <a:gd name="T59" fmla="*/ 42 h 151"/>
                <a:gd name="T60" fmla="*/ 160 w 166"/>
                <a:gd name="T61" fmla="*/ 7 h 151"/>
                <a:gd name="T62" fmla="*/ 159 w 166"/>
                <a:gd name="T63" fmla="*/ 1 h 151"/>
                <a:gd name="T64" fmla="*/ 109 w 166"/>
                <a:gd name="T65" fmla="*/ 37 h 151"/>
                <a:gd name="T66" fmla="*/ 109 w 166"/>
                <a:gd name="T67" fmla="*/ 37 h 151"/>
                <a:gd name="T68" fmla="*/ 11 w 166"/>
                <a:gd name="T69" fmla="*/ 52 h 151"/>
                <a:gd name="T70" fmla="*/ 7 w 166"/>
                <a:gd name="T71" fmla="*/ 51 h 151"/>
                <a:gd name="T72" fmla="*/ 7 w 166"/>
                <a:gd name="T73" fmla="*/ 52 h 151"/>
                <a:gd name="T74" fmla="*/ 7 w 166"/>
                <a:gd name="T75" fmla="*/ 52 h 151"/>
                <a:gd name="T76" fmla="*/ 11 w 166"/>
                <a:gd name="T77" fmla="*/ 47 h 151"/>
                <a:gd name="T78" fmla="*/ 7 w 166"/>
                <a:gd name="T79" fmla="*/ 41 h 151"/>
                <a:gd name="T80" fmla="*/ 1 w 166"/>
                <a:gd name="T81" fmla="*/ 49 h 151"/>
                <a:gd name="T82" fmla="*/ 3 w 166"/>
                <a:gd name="T83" fmla="*/ 67 h 151"/>
                <a:gd name="T84" fmla="*/ 22 w 166"/>
                <a:gd name="T85" fmla="*/ 111 h 151"/>
                <a:gd name="T86" fmla="*/ 23 w 166"/>
                <a:gd name="T87" fmla="*/ 110 h 151"/>
                <a:gd name="T88" fmla="*/ 26 w 166"/>
                <a:gd name="T89" fmla="*/ 118 h 151"/>
                <a:gd name="T90" fmla="*/ 34 w 166"/>
                <a:gd name="T91" fmla="*/ 125 h 151"/>
                <a:gd name="T92" fmla="*/ 59 w 166"/>
                <a:gd name="T93" fmla="*/ 151 h 151"/>
                <a:gd name="T94" fmla="*/ 124 w 166"/>
                <a:gd name="T95" fmla="*/ 115 h 151"/>
                <a:gd name="T96" fmla="*/ 124 w 166"/>
                <a:gd name="T97" fmla="*/ 114 h 151"/>
                <a:gd name="T98" fmla="*/ 130 w 166"/>
                <a:gd name="T99" fmla="*/ 114 h 151"/>
                <a:gd name="T100" fmla="*/ 147 w 166"/>
                <a:gd name="T101" fmla="*/ 94 h 151"/>
                <a:gd name="T102" fmla="*/ 144 w 166"/>
                <a:gd name="T103" fmla="*/ 95 h 151"/>
                <a:gd name="T104" fmla="*/ 143 w 166"/>
                <a:gd name="T105" fmla="*/ 94 h 151"/>
                <a:gd name="T106" fmla="*/ 127 w 166"/>
                <a:gd name="T107" fmla="*/ 109 h 151"/>
                <a:gd name="T108" fmla="*/ 128 w 166"/>
                <a:gd name="T109" fmla="*/ 61 h 151"/>
                <a:gd name="T110" fmla="*/ 124 w 166"/>
                <a:gd name="T111" fmla="*/ 42 h 151"/>
                <a:gd name="T112" fmla="*/ 161 w 166"/>
                <a:gd name="T113" fmla="*/ 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6" h="151">
                  <a:moveTo>
                    <a:pt x="161" y="2"/>
                  </a:moveTo>
                  <a:cubicBezTo>
                    <a:pt x="159" y="3"/>
                    <a:pt x="159" y="3"/>
                    <a:pt x="159" y="3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3" y="8"/>
                    <a:pt x="163" y="8"/>
                    <a:pt x="163" y="8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59" y="9"/>
                    <a:pt x="155" y="12"/>
                  </a:cubicBezTo>
                  <a:cubicBezTo>
                    <a:pt x="150" y="16"/>
                    <a:pt x="141" y="23"/>
                    <a:pt x="134" y="29"/>
                  </a:cubicBezTo>
                  <a:cubicBezTo>
                    <a:pt x="130" y="32"/>
                    <a:pt x="126" y="35"/>
                    <a:pt x="124" y="37"/>
                  </a:cubicBezTo>
                  <a:cubicBezTo>
                    <a:pt x="122" y="38"/>
                    <a:pt x="121" y="39"/>
                    <a:pt x="120" y="39"/>
                  </a:cubicBezTo>
                  <a:cubicBezTo>
                    <a:pt x="119" y="40"/>
                    <a:pt x="119" y="40"/>
                    <a:pt x="118" y="41"/>
                  </a:cubicBezTo>
                  <a:cubicBezTo>
                    <a:pt x="117" y="41"/>
                    <a:pt x="117" y="42"/>
                    <a:pt x="117" y="43"/>
                  </a:cubicBezTo>
                  <a:cubicBezTo>
                    <a:pt x="122" y="58"/>
                    <a:pt x="124" y="62"/>
                    <a:pt x="124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123" y="62"/>
                    <a:pt x="124" y="67"/>
                    <a:pt x="124" y="73"/>
                  </a:cubicBezTo>
                  <a:cubicBezTo>
                    <a:pt x="125" y="76"/>
                    <a:pt x="125" y="79"/>
                    <a:pt x="125" y="82"/>
                  </a:cubicBezTo>
                  <a:cubicBezTo>
                    <a:pt x="126" y="84"/>
                    <a:pt x="126" y="87"/>
                    <a:pt x="126" y="88"/>
                  </a:cubicBezTo>
                  <a:cubicBezTo>
                    <a:pt x="127" y="89"/>
                    <a:pt x="127" y="91"/>
                    <a:pt x="127" y="92"/>
                  </a:cubicBezTo>
                  <a:cubicBezTo>
                    <a:pt x="127" y="98"/>
                    <a:pt x="125" y="105"/>
                    <a:pt x="125" y="109"/>
                  </a:cubicBezTo>
                  <a:cubicBezTo>
                    <a:pt x="124" y="110"/>
                    <a:pt x="125" y="111"/>
                    <a:pt x="126" y="111"/>
                  </a:cubicBezTo>
                  <a:cubicBezTo>
                    <a:pt x="126" y="112"/>
                    <a:pt x="127" y="112"/>
                    <a:pt x="128" y="112"/>
                  </a:cubicBezTo>
                  <a:cubicBezTo>
                    <a:pt x="131" y="110"/>
                    <a:pt x="135" y="107"/>
                    <a:pt x="139" y="104"/>
                  </a:cubicBezTo>
                  <a:cubicBezTo>
                    <a:pt x="141" y="102"/>
                    <a:pt x="143" y="101"/>
                    <a:pt x="144" y="100"/>
                  </a:cubicBezTo>
                  <a:cubicBezTo>
                    <a:pt x="145" y="99"/>
                    <a:pt x="145" y="99"/>
                    <a:pt x="146" y="98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7" y="97"/>
                    <a:pt x="147" y="96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7" y="96"/>
                    <a:pt x="147" y="96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6" y="98"/>
                    <a:pt x="146" y="97"/>
                    <a:pt x="146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5" y="98"/>
                    <a:pt x="145" y="98"/>
                    <a:pt x="145" y="98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3" y="97"/>
                    <a:pt x="144" y="98"/>
                    <a:pt x="145" y="98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3" y="96"/>
                    <a:pt x="143" y="97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6"/>
                    <a:pt x="142" y="96"/>
                    <a:pt x="142" y="97"/>
                  </a:cubicBezTo>
                  <a:cubicBezTo>
                    <a:pt x="142" y="98"/>
                    <a:pt x="141" y="99"/>
                    <a:pt x="141" y="100"/>
                  </a:cubicBezTo>
                  <a:cubicBezTo>
                    <a:pt x="139" y="101"/>
                    <a:pt x="136" y="104"/>
                    <a:pt x="133" y="107"/>
                  </a:cubicBezTo>
                  <a:cubicBezTo>
                    <a:pt x="131" y="108"/>
                    <a:pt x="129" y="109"/>
                    <a:pt x="128" y="110"/>
                  </a:cubicBezTo>
                  <a:cubicBezTo>
                    <a:pt x="127" y="111"/>
                    <a:pt x="125" y="111"/>
                    <a:pt x="125" y="111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2"/>
                    <a:pt x="125" y="112"/>
                    <a:pt x="125" y="112"/>
                  </a:cubicBezTo>
                  <a:cubicBezTo>
                    <a:pt x="125" y="111"/>
                    <a:pt x="125" y="111"/>
                    <a:pt x="124" y="110"/>
                  </a:cubicBezTo>
                  <a:cubicBezTo>
                    <a:pt x="123" y="110"/>
                    <a:pt x="123" y="110"/>
                    <a:pt x="122" y="110"/>
                  </a:cubicBezTo>
                  <a:cubicBezTo>
                    <a:pt x="122" y="110"/>
                    <a:pt x="121" y="111"/>
                    <a:pt x="121" y="111"/>
                  </a:cubicBezTo>
                  <a:cubicBezTo>
                    <a:pt x="119" y="112"/>
                    <a:pt x="114" y="115"/>
                    <a:pt x="109" y="118"/>
                  </a:cubicBezTo>
                  <a:cubicBezTo>
                    <a:pt x="101" y="124"/>
                    <a:pt x="91" y="131"/>
                    <a:pt x="81" y="136"/>
                  </a:cubicBezTo>
                  <a:cubicBezTo>
                    <a:pt x="76" y="139"/>
                    <a:pt x="72" y="141"/>
                    <a:pt x="68" y="143"/>
                  </a:cubicBezTo>
                  <a:cubicBezTo>
                    <a:pt x="64" y="145"/>
                    <a:pt x="61" y="146"/>
                    <a:pt x="59" y="146"/>
                  </a:cubicBezTo>
                  <a:cubicBezTo>
                    <a:pt x="58" y="146"/>
                    <a:pt x="58" y="146"/>
                    <a:pt x="58" y="146"/>
                  </a:cubicBezTo>
                  <a:cubicBezTo>
                    <a:pt x="53" y="146"/>
                    <a:pt x="49" y="144"/>
                    <a:pt x="47" y="143"/>
                  </a:cubicBezTo>
                  <a:cubicBezTo>
                    <a:pt x="46" y="142"/>
                    <a:pt x="45" y="141"/>
                    <a:pt x="45" y="141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39"/>
                    <a:pt x="42" y="135"/>
                    <a:pt x="40" y="131"/>
                  </a:cubicBezTo>
                  <a:cubicBezTo>
                    <a:pt x="38" y="128"/>
                    <a:pt x="36" y="124"/>
                    <a:pt x="36" y="124"/>
                  </a:cubicBezTo>
                  <a:cubicBezTo>
                    <a:pt x="36" y="123"/>
                    <a:pt x="35" y="123"/>
                    <a:pt x="35" y="122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2"/>
                    <a:pt x="34" y="122"/>
                    <a:pt x="33" y="122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32" y="121"/>
                    <a:pt x="32" y="120"/>
                    <a:pt x="31" y="118"/>
                  </a:cubicBezTo>
                  <a:cubicBezTo>
                    <a:pt x="30" y="116"/>
                    <a:pt x="29" y="114"/>
                    <a:pt x="28" y="112"/>
                  </a:cubicBezTo>
                  <a:cubicBezTo>
                    <a:pt x="28" y="111"/>
                    <a:pt x="27" y="110"/>
                    <a:pt x="27" y="109"/>
                  </a:cubicBezTo>
                  <a:cubicBezTo>
                    <a:pt x="27" y="109"/>
                    <a:pt x="26" y="108"/>
                    <a:pt x="26" y="108"/>
                  </a:cubicBezTo>
                  <a:cubicBezTo>
                    <a:pt x="26" y="108"/>
                    <a:pt x="26" y="107"/>
                    <a:pt x="25" y="107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5" y="107"/>
                    <a:pt x="25" y="106"/>
                    <a:pt x="24" y="106"/>
                  </a:cubicBezTo>
                  <a:cubicBezTo>
                    <a:pt x="22" y="103"/>
                    <a:pt x="18" y="97"/>
                    <a:pt x="14" y="89"/>
                  </a:cubicBezTo>
                  <a:cubicBezTo>
                    <a:pt x="10" y="82"/>
                    <a:pt x="7" y="74"/>
                    <a:pt x="7" y="67"/>
                  </a:cubicBezTo>
                  <a:cubicBezTo>
                    <a:pt x="7" y="66"/>
                    <a:pt x="8" y="65"/>
                    <a:pt x="8" y="64"/>
                  </a:cubicBezTo>
                  <a:cubicBezTo>
                    <a:pt x="8" y="63"/>
                    <a:pt x="8" y="63"/>
                    <a:pt x="7" y="62"/>
                  </a:cubicBezTo>
                  <a:cubicBezTo>
                    <a:pt x="7" y="61"/>
                    <a:pt x="6" y="60"/>
                    <a:pt x="6" y="59"/>
                  </a:cubicBezTo>
                  <a:cubicBezTo>
                    <a:pt x="5" y="58"/>
                    <a:pt x="5" y="57"/>
                    <a:pt x="5" y="56"/>
                  </a:cubicBezTo>
                  <a:cubicBezTo>
                    <a:pt x="5" y="54"/>
                    <a:pt x="5" y="53"/>
                    <a:pt x="6" y="50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9"/>
                    <a:pt x="8" y="48"/>
                    <a:pt x="8" y="47"/>
                  </a:cubicBezTo>
                  <a:cubicBezTo>
                    <a:pt x="9" y="46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9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5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cubicBezTo>
                    <a:pt x="4" y="48"/>
                    <a:pt x="3" y="49"/>
                    <a:pt x="3" y="50"/>
                  </a:cubicBezTo>
                  <a:cubicBezTo>
                    <a:pt x="2" y="50"/>
                    <a:pt x="2" y="51"/>
                    <a:pt x="2" y="52"/>
                  </a:cubicBezTo>
                  <a:cubicBezTo>
                    <a:pt x="2" y="52"/>
                    <a:pt x="3" y="53"/>
                    <a:pt x="3" y="54"/>
                  </a:cubicBezTo>
                  <a:cubicBezTo>
                    <a:pt x="4" y="55"/>
                    <a:pt x="5" y="56"/>
                    <a:pt x="6" y="56"/>
                  </a:cubicBezTo>
                  <a:cubicBezTo>
                    <a:pt x="7" y="56"/>
                    <a:pt x="9" y="57"/>
                    <a:pt x="11" y="57"/>
                  </a:cubicBezTo>
                  <a:cubicBezTo>
                    <a:pt x="12" y="57"/>
                    <a:pt x="13" y="57"/>
                    <a:pt x="15" y="57"/>
                  </a:cubicBezTo>
                  <a:cubicBezTo>
                    <a:pt x="20" y="56"/>
                    <a:pt x="30" y="54"/>
                    <a:pt x="39" y="53"/>
                  </a:cubicBezTo>
                  <a:cubicBezTo>
                    <a:pt x="49" y="51"/>
                    <a:pt x="59" y="49"/>
                    <a:pt x="61" y="49"/>
                  </a:cubicBezTo>
                  <a:cubicBezTo>
                    <a:pt x="64" y="48"/>
                    <a:pt x="76" y="47"/>
                    <a:pt x="87" y="45"/>
                  </a:cubicBezTo>
                  <a:cubicBezTo>
                    <a:pt x="93" y="45"/>
                    <a:pt x="98" y="44"/>
                    <a:pt x="102" y="43"/>
                  </a:cubicBezTo>
                  <a:cubicBezTo>
                    <a:pt x="105" y="43"/>
                    <a:pt x="106" y="43"/>
                    <a:pt x="108" y="42"/>
                  </a:cubicBezTo>
                  <a:cubicBezTo>
                    <a:pt x="109" y="42"/>
                    <a:pt x="109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1"/>
                    <a:pt x="112" y="41"/>
                    <a:pt x="112" y="41"/>
                  </a:cubicBezTo>
                  <a:cubicBezTo>
                    <a:pt x="116" y="39"/>
                    <a:pt x="127" y="31"/>
                    <a:pt x="139" y="23"/>
                  </a:cubicBezTo>
                  <a:cubicBezTo>
                    <a:pt x="144" y="19"/>
                    <a:pt x="150" y="15"/>
                    <a:pt x="154" y="11"/>
                  </a:cubicBezTo>
                  <a:cubicBezTo>
                    <a:pt x="156" y="10"/>
                    <a:pt x="158" y="8"/>
                    <a:pt x="160" y="7"/>
                  </a:cubicBezTo>
                  <a:cubicBezTo>
                    <a:pt x="160" y="6"/>
                    <a:pt x="161" y="6"/>
                    <a:pt x="161" y="5"/>
                  </a:cubicBezTo>
                  <a:cubicBezTo>
                    <a:pt x="162" y="5"/>
                    <a:pt x="162" y="4"/>
                    <a:pt x="163" y="4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59" y="1"/>
                    <a:pt x="159" y="1"/>
                    <a:pt x="159" y="1"/>
                  </a:cubicBezTo>
                  <a:cubicBezTo>
                    <a:pt x="159" y="1"/>
                    <a:pt x="158" y="1"/>
                    <a:pt x="158" y="2"/>
                  </a:cubicBezTo>
                  <a:cubicBezTo>
                    <a:pt x="156" y="4"/>
                    <a:pt x="152" y="7"/>
                    <a:pt x="147" y="10"/>
                  </a:cubicBezTo>
                  <a:cubicBezTo>
                    <a:pt x="140" y="16"/>
                    <a:pt x="131" y="22"/>
                    <a:pt x="123" y="28"/>
                  </a:cubicBezTo>
                  <a:cubicBezTo>
                    <a:pt x="119" y="30"/>
                    <a:pt x="116" y="33"/>
                    <a:pt x="113" y="34"/>
                  </a:cubicBezTo>
                  <a:cubicBezTo>
                    <a:pt x="112" y="35"/>
                    <a:pt x="111" y="36"/>
                    <a:pt x="110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7"/>
                    <a:pt x="107" y="38"/>
                    <a:pt x="106" y="38"/>
                  </a:cubicBezTo>
                  <a:cubicBezTo>
                    <a:pt x="101" y="39"/>
                    <a:pt x="91" y="40"/>
                    <a:pt x="81" y="41"/>
                  </a:cubicBezTo>
                  <a:cubicBezTo>
                    <a:pt x="72" y="43"/>
                    <a:pt x="63" y="44"/>
                    <a:pt x="61" y="44"/>
                  </a:cubicBezTo>
                  <a:cubicBezTo>
                    <a:pt x="58" y="45"/>
                    <a:pt x="48" y="46"/>
                    <a:pt x="39" y="48"/>
                  </a:cubicBezTo>
                  <a:cubicBezTo>
                    <a:pt x="29" y="50"/>
                    <a:pt x="19" y="51"/>
                    <a:pt x="14" y="52"/>
                  </a:cubicBezTo>
                  <a:cubicBezTo>
                    <a:pt x="13" y="52"/>
                    <a:pt x="12" y="52"/>
                    <a:pt x="11" y="52"/>
                  </a:cubicBezTo>
                  <a:cubicBezTo>
                    <a:pt x="9" y="52"/>
                    <a:pt x="8" y="52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1"/>
                    <a:pt x="8" y="50"/>
                    <a:pt x="9" y="50"/>
                  </a:cubicBezTo>
                  <a:cubicBezTo>
                    <a:pt x="9" y="49"/>
                    <a:pt x="10" y="49"/>
                    <a:pt x="10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7"/>
                    <a:pt x="11" y="47"/>
                  </a:cubicBezTo>
                  <a:cubicBezTo>
                    <a:pt x="11" y="47"/>
                    <a:pt x="12" y="45"/>
                    <a:pt x="12" y="44"/>
                  </a:cubicBezTo>
                  <a:cubicBezTo>
                    <a:pt x="12" y="44"/>
                    <a:pt x="12" y="43"/>
                    <a:pt x="11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1" y="42"/>
                    <a:pt x="11" y="41"/>
                    <a:pt x="10" y="41"/>
                  </a:cubicBezTo>
                  <a:cubicBezTo>
                    <a:pt x="10" y="41"/>
                    <a:pt x="9" y="41"/>
                    <a:pt x="9" y="41"/>
                  </a:cubicBezTo>
                  <a:cubicBezTo>
                    <a:pt x="8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6" y="42"/>
                    <a:pt x="5" y="44"/>
                  </a:cubicBezTo>
                  <a:cubicBezTo>
                    <a:pt x="4" y="45"/>
                    <a:pt x="3" y="46"/>
                    <a:pt x="2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2"/>
                    <a:pt x="0" y="54"/>
                    <a:pt x="0" y="56"/>
                  </a:cubicBezTo>
                  <a:cubicBezTo>
                    <a:pt x="0" y="58"/>
                    <a:pt x="1" y="59"/>
                    <a:pt x="1" y="60"/>
                  </a:cubicBezTo>
                  <a:cubicBezTo>
                    <a:pt x="2" y="62"/>
                    <a:pt x="2" y="63"/>
                    <a:pt x="3" y="64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4"/>
                    <a:pt x="3" y="65"/>
                    <a:pt x="3" y="67"/>
                  </a:cubicBezTo>
                  <a:cubicBezTo>
                    <a:pt x="3" y="76"/>
                    <a:pt x="7" y="87"/>
                    <a:pt x="12" y="95"/>
                  </a:cubicBezTo>
                  <a:cubicBezTo>
                    <a:pt x="14" y="100"/>
                    <a:pt x="17" y="103"/>
                    <a:pt x="18" y="106"/>
                  </a:cubicBezTo>
                  <a:cubicBezTo>
                    <a:pt x="19" y="107"/>
                    <a:pt x="20" y="108"/>
                    <a:pt x="21" y="109"/>
                  </a:cubicBezTo>
                  <a:cubicBezTo>
                    <a:pt x="21" y="109"/>
                    <a:pt x="21" y="110"/>
                    <a:pt x="22" y="110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2" y="111"/>
                    <a:pt x="22" y="111"/>
                    <a:pt x="22" y="111"/>
                  </a:cubicBezTo>
                  <a:cubicBezTo>
                    <a:pt x="22" y="111"/>
                    <a:pt x="23" y="112"/>
                    <a:pt x="23" y="113"/>
                  </a:cubicBezTo>
                  <a:cubicBezTo>
                    <a:pt x="24" y="114"/>
                    <a:pt x="25" y="117"/>
                    <a:pt x="26" y="118"/>
                  </a:cubicBezTo>
                  <a:cubicBezTo>
                    <a:pt x="26" y="119"/>
                    <a:pt x="27" y="120"/>
                    <a:pt x="27" y="121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8" y="124"/>
                    <a:pt x="28" y="125"/>
                    <a:pt x="29" y="125"/>
                  </a:cubicBezTo>
                  <a:cubicBezTo>
                    <a:pt x="30" y="126"/>
                    <a:pt x="31" y="126"/>
                    <a:pt x="32" y="127"/>
                  </a:cubicBezTo>
                  <a:cubicBezTo>
                    <a:pt x="33" y="127"/>
                    <a:pt x="34" y="127"/>
                    <a:pt x="34" y="127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6"/>
                    <a:pt x="34" y="130"/>
                    <a:pt x="36" y="133"/>
                  </a:cubicBezTo>
                  <a:cubicBezTo>
                    <a:pt x="37" y="137"/>
                    <a:pt x="39" y="141"/>
                    <a:pt x="40" y="142"/>
                  </a:cubicBezTo>
                  <a:cubicBezTo>
                    <a:pt x="40" y="142"/>
                    <a:pt x="40" y="143"/>
                    <a:pt x="41" y="144"/>
                  </a:cubicBezTo>
                  <a:cubicBezTo>
                    <a:pt x="43" y="146"/>
                    <a:pt x="49" y="151"/>
                    <a:pt x="58" y="151"/>
                  </a:cubicBezTo>
                  <a:cubicBezTo>
                    <a:pt x="59" y="151"/>
                    <a:pt x="59" y="151"/>
                    <a:pt x="59" y="151"/>
                  </a:cubicBezTo>
                  <a:cubicBezTo>
                    <a:pt x="62" y="151"/>
                    <a:pt x="64" y="150"/>
                    <a:pt x="67" y="149"/>
                  </a:cubicBezTo>
                  <a:cubicBezTo>
                    <a:pt x="76" y="145"/>
                    <a:pt x="89" y="137"/>
                    <a:pt x="101" y="129"/>
                  </a:cubicBezTo>
                  <a:cubicBezTo>
                    <a:pt x="107" y="126"/>
                    <a:pt x="113" y="122"/>
                    <a:pt x="117" y="119"/>
                  </a:cubicBezTo>
                  <a:cubicBezTo>
                    <a:pt x="119" y="118"/>
                    <a:pt x="120" y="117"/>
                    <a:pt x="122" y="116"/>
                  </a:cubicBezTo>
                  <a:cubicBezTo>
                    <a:pt x="122" y="116"/>
                    <a:pt x="123" y="115"/>
                    <a:pt x="123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4" y="114"/>
                    <a:pt x="124" y="114"/>
                    <a:pt x="124" y="114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23" y="112"/>
                    <a:pt x="123" y="112"/>
                    <a:pt x="123" y="112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4"/>
                    <a:pt x="122" y="115"/>
                    <a:pt x="122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27" y="116"/>
                    <a:pt x="129" y="115"/>
                    <a:pt x="130" y="114"/>
                  </a:cubicBezTo>
                  <a:cubicBezTo>
                    <a:pt x="133" y="113"/>
                    <a:pt x="136" y="110"/>
                    <a:pt x="139" y="108"/>
                  </a:cubicBezTo>
                  <a:cubicBezTo>
                    <a:pt x="141" y="106"/>
                    <a:pt x="143" y="104"/>
                    <a:pt x="144" y="103"/>
                  </a:cubicBezTo>
                  <a:cubicBezTo>
                    <a:pt x="145" y="102"/>
                    <a:pt x="146" y="100"/>
                    <a:pt x="147" y="99"/>
                  </a:cubicBezTo>
                  <a:cubicBezTo>
                    <a:pt x="147" y="98"/>
                    <a:pt x="147" y="97"/>
                    <a:pt x="147" y="96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7" y="95"/>
                    <a:pt x="147" y="94"/>
                    <a:pt x="147" y="94"/>
                  </a:cubicBezTo>
                  <a:cubicBezTo>
                    <a:pt x="147" y="93"/>
                    <a:pt x="146" y="93"/>
                    <a:pt x="145" y="93"/>
                  </a:cubicBezTo>
                  <a:cubicBezTo>
                    <a:pt x="144" y="93"/>
                    <a:pt x="144" y="93"/>
                    <a:pt x="143" y="93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3" y="94"/>
                    <a:pt x="142" y="95"/>
                    <a:pt x="142" y="95"/>
                  </a:cubicBezTo>
                  <a:cubicBezTo>
                    <a:pt x="139" y="98"/>
                    <a:pt x="129" y="105"/>
                    <a:pt x="126" y="107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30" y="106"/>
                    <a:pt x="132" y="98"/>
                    <a:pt x="132" y="92"/>
                  </a:cubicBezTo>
                  <a:cubicBezTo>
                    <a:pt x="132" y="90"/>
                    <a:pt x="132" y="88"/>
                    <a:pt x="131" y="87"/>
                  </a:cubicBezTo>
                  <a:cubicBezTo>
                    <a:pt x="131" y="86"/>
                    <a:pt x="130" y="84"/>
                    <a:pt x="130" y="81"/>
                  </a:cubicBezTo>
                  <a:cubicBezTo>
                    <a:pt x="129" y="77"/>
                    <a:pt x="129" y="72"/>
                    <a:pt x="129" y="68"/>
                  </a:cubicBezTo>
                  <a:cubicBezTo>
                    <a:pt x="128" y="64"/>
                    <a:pt x="128" y="61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60"/>
                    <a:pt x="126" y="55"/>
                    <a:pt x="122" y="42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2" y="44"/>
                    <a:pt x="123" y="44"/>
                    <a:pt x="124" y="42"/>
                  </a:cubicBezTo>
                  <a:cubicBezTo>
                    <a:pt x="134" y="35"/>
                    <a:pt x="164" y="10"/>
                    <a:pt x="164" y="10"/>
                  </a:cubicBezTo>
                  <a:cubicBezTo>
                    <a:pt x="165" y="10"/>
                    <a:pt x="166" y="9"/>
                    <a:pt x="165" y="8"/>
                  </a:cubicBezTo>
                  <a:cubicBezTo>
                    <a:pt x="163" y="1"/>
                    <a:pt x="163" y="1"/>
                    <a:pt x="163" y="1"/>
                  </a:cubicBezTo>
                  <a:cubicBezTo>
                    <a:pt x="163" y="1"/>
                    <a:pt x="162" y="0"/>
                    <a:pt x="161" y="0"/>
                  </a:cubicBezTo>
                  <a:cubicBezTo>
                    <a:pt x="160" y="0"/>
                    <a:pt x="159" y="0"/>
                    <a:pt x="159" y="1"/>
                  </a:cubicBezTo>
                  <a:lnTo>
                    <a:pt x="161" y="2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4" name="Freeform 29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810250" y="6072188"/>
              <a:ext cx="279400" cy="57150"/>
            </a:xfrm>
            <a:custGeom>
              <a:avLst/>
              <a:gdLst>
                <a:gd name="T0" fmla="*/ 1 w 103"/>
                <a:gd name="T1" fmla="*/ 19 h 21"/>
                <a:gd name="T2" fmla="*/ 15 w 103"/>
                <a:gd name="T3" fmla="*/ 21 h 21"/>
                <a:gd name="T4" fmla="*/ 101 w 103"/>
                <a:gd name="T5" fmla="*/ 5 h 21"/>
                <a:gd name="T6" fmla="*/ 102 w 103"/>
                <a:gd name="T7" fmla="*/ 2 h 21"/>
                <a:gd name="T8" fmla="*/ 100 w 103"/>
                <a:gd name="T9" fmla="*/ 1 h 21"/>
                <a:gd name="T10" fmla="*/ 15 w 103"/>
                <a:gd name="T11" fmla="*/ 17 h 21"/>
                <a:gd name="T12" fmla="*/ 5 w 103"/>
                <a:gd name="T13" fmla="*/ 16 h 21"/>
                <a:gd name="T14" fmla="*/ 4 w 103"/>
                <a:gd name="T15" fmla="*/ 16 h 21"/>
                <a:gd name="T16" fmla="*/ 4 w 103"/>
                <a:gd name="T17" fmla="*/ 16 h 21"/>
                <a:gd name="T18" fmla="*/ 3 w 103"/>
                <a:gd name="T19" fmla="*/ 17 h 21"/>
                <a:gd name="T20" fmla="*/ 4 w 103"/>
                <a:gd name="T21" fmla="*/ 16 h 21"/>
                <a:gd name="T22" fmla="*/ 4 w 103"/>
                <a:gd name="T23" fmla="*/ 16 h 21"/>
                <a:gd name="T24" fmla="*/ 3 w 103"/>
                <a:gd name="T25" fmla="*/ 17 h 21"/>
                <a:gd name="T26" fmla="*/ 4 w 103"/>
                <a:gd name="T27" fmla="*/ 16 h 21"/>
                <a:gd name="T28" fmla="*/ 1 w 103"/>
                <a:gd name="T29" fmla="*/ 16 h 21"/>
                <a:gd name="T30" fmla="*/ 1 w 103"/>
                <a:gd name="T31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21">
                  <a:moveTo>
                    <a:pt x="1" y="19"/>
                  </a:moveTo>
                  <a:cubicBezTo>
                    <a:pt x="2" y="20"/>
                    <a:pt x="5" y="21"/>
                    <a:pt x="15" y="21"/>
                  </a:cubicBezTo>
                  <a:cubicBezTo>
                    <a:pt x="27" y="21"/>
                    <a:pt x="53" y="18"/>
                    <a:pt x="101" y="5"/>
                  </a:cubicBezTo>
                  <a:cubicBezTo>
                    <a:pt x="102" y="5"/>
                    <a:pt x="103" y="3"/>
                    <a:pt x="102" y="2"/>
                  </a:cubicBezTo>
                  <a:cubicBezTo>
                    <a:pt x="102" y="1"/>
                    <a:pt x="101" y="0"/>
                    <a:pt x="100" y="1"/>
                  </a:cubicBezTo>
                  <a:cubicBezTo>
                    <a:pt x="52" y="14"/>
                    <a:pt x="27" y="17"/>
                    <a:pt x="15" y="17"/>
                  </a:cubicBezTo>
                  <a:cubicBezTo>
                    <a:pt x="10" y="17"/>
                    <a:pt x="7" y="17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5"/>
                    <a:pt x="1" y="15"/>
                    <a:pt x="1" y="16"/>
                  </a:cubicBezTo>
                  <a:cubicBezTo>
                    <a:pt x="0" y="17"/>
                    <a:pt x="0" y="19"/>
                    <a:pt x="1" y="19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5" name="Freeform 29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829300" y="6121400"/>
              <a:ext cx="276225" cy="68263"/>
            </a:xfrm>
            <a:custGeom>
              <a:avLst/>
              <a:gdLst>
                <a:gd name="T0" fmla="*/ 2 w 102"/>
                <a:gd name="T1" fmla="*/ 23 h 25"/>
                <a:gd name="T2" fmla="*/ 12 w 102"/>
                <a:gd name="T3" fmla="*/ 25 h 25"/>
                <a:gd name="T4" fmla="*/ 101 w 102"/>
                <a:gd name="T5" fmla="*/ 5 h 25"/>
                <a:gd name="T6" fmla="*/ 102 w 102"/>
                <a:gd name="T7" fmla="*/ 2 h 25"/>
                <a:gd name="T8" fmla="*/ 99 w 102"/>
                <a:gd name="T9" fmla="*/ 1 h 25"/>
                <a:gd name="T10" fmla="*/ 12 w 102"/>
                <a:gd name="T11" fmla="*/ 20 h 25"/>
                <a:gd name="T12" fmla="*/ 5 w 102"/>
                <a:gd name="T13" fmla="*/ 20 h 25"/>
                <a:gd name="T14" fmla="*/ 4 w 102"/>
                <a:gd name="T15" fmla="*/ 19 h 25"/>
                <a:gd name="T16" fmla="*/ 4 w 102"/>
                <a:gd name="T17" fmla="*/ 19 h 25"/>
                <a:gd name="T18" fmla="*/ 3 w 102"/>
                <a:gd name="T19" fmla="*/ 20 h 25"/>
                <a:gd name="T20" fmla="*/ 4 w 102"/>
                <a:gd name="T21" fmla="*/ 19 h 25"/>
                <a:gd name="T22" fmla="*/ 4 w 102"/>
                <a:gd name="T23" fmla="*/ 19 h 25"/>
                <a:gd name="T24" fmla="*/ 3 w 102"/>
                <a:gd name="T25" fmla="*/ 20 h 25"/>
                <a:gd name="T26" fmla="*/ 4 w 102"/>
                <a:gd name="T27" fmla="*/ 19 h 25"/>
                <a:gd name="T28" fmla="*/ 1 w 102"/>
                <a:gd name="T29" fmla="*/ 20 h 25"/>
                <a:gd name="T30" fmla="*/ 2 w 102"/>
                <a:gd name="T3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25">
                  <a:moveTo>
                    <a:pt x="2" y="23"/>
                  </a:moveTo>
                  <a:cubicBezTo>
                    <a:pt x="2" y="23"/>
                    <a:pt x="5" y="25"/>
                    <a:pt x="12" y="25"/>
                  </a:cubicBezTo>
                  <a:cubicBezTo>
                    <a:pt x="24" y="25"/>
                    <a:pt x="49" y="21"/>
                    <a:pt x="101" y="5"/>
                  </a:cubicBezTo>
                  <a:cubicBezTo>
                    <a:pt x="102" y="5"/>
                    <a:pt x="102" y="3"/>
                    <a:pt x="102" y="2"/>
                  </a:cubicBezTo>
                  <a:cubicBezTo>
                    <a:pt x="102" y="1"/>
                    <a:pt x="100" y="0"/>
                    <a:pt x="99" y="1"/>
                  </a:cubicBezTo>
                  <a:cubicBezTo>
                    <a:pt x="48" y="17"/>
                    <a:pt x="24" y="20"/>
                    <a:pt x="12" y="20"/>
                  </a:cubicBezTo>
                  <a:cubicBezTo>
                    <a:pt x="9" y="20"/>
                    <a:pt x="6" y="20"/>
                    <a:pt x="5" y="20"/>
                  </a:cubicBezTo>
                  <a:cubicBezTo>
                    <a:pt x="5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19"/>
                    <a:pt x="1" y="20"/>
                  </a:cubicBezTo>
                  <a:cubicBezTo>
                    <a:pt x="0" y="21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6" name="Freeform 29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861050" y="6162675"/>
              <a:ext cx="250825" cy="76200"/>
            </a:xfrm>
            <a:custGeom>
              <a:avLst/>
              <a:gdLst>
                <a:gd name="T0" fmla="*/ 1 w 92"/>
                <a:gd name="T1" fmla="*/ 26 h 28"/>
                <a:gd name="T2" fmla="*/ 8 w 92"/>
                <a:gd name="T3" fmla="*/ 28 h 28"/>
                <a:gd name="T4" fmla="*/ 90 w 92"/>
                <a:gd name="T5" fmla="*/ 4 h 28"/>
                <a:gd name="T6" fmla="*/ 91 w 92"/>
                <a:gd name="T7" fmla="*/ 1 h 28"/>
                <a:gd name="T8" fmla="*/ 88 w 92"/>
                <a:gd name="T9" fmla="*/ 0 h 28"/>
                <a:gd name="T10" fmla="*/ 8 w 92"/>
                <a:gd name="T11" fmla="*/ 23 h 28"/>
                <a:gd name="T12" fmla="*/ 4 w 92"/>
                <a:gd name="T13" fmla="*/ 23 h 28"/>
                <a:gd name="T14" fmla="*/ 3 w 92"/>
                <a:gd name="T15" fmla="*/ 23 h 28"/>
                <a:gd name="T16" fmla="*/ 3 w 92"/>
                <a:gd name="T17" fmla="*/ 23 h 28"/>
                <a:gd name="T18" fmla="*/ 3 w 92"/>
                <a:gd name="T19" fmla="*/ 24 h 28"/>
                <a:gd name="T20" fmla="*/ 4 w 92"/>
                <a:gd name="T21" fmla="*/ 23 h 28"/>
                <a:gd name="T22" fmla="*/ 3 w 92"/>
                <a:gd name="T23" fmla="*/ 23 h 28"/>
                <a:gd name="T24" fmla="*/ 3 w 92"/>
                <a:gd name="T25" fmla="*/ 24 h 28"/>
                <a:gd name="T26" fmla="*/ 4 w 92"/>
                <a:gd name="T27" fmla="*/ 23 h 28"/>
                <a:gd name="T28" fmla="*/ 0 w 92"/>
                <a:gd name="T29" fmla="*/ 23 h 28"/>
                <a:gd name="T30" fmla="*/ 1 w 92"/>
                <a:gd name="T31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28">
                  <a:moveTo>
                    <a:pt x="1" y="26"/>
                  </a:moveTo>
                  <a:cubicBezTo>
                    <a:pt x="2" y="27"/>
                    <a:pt x="3" y="28"/>
                    <a:pt x="8" y="28"/>
                  </a:cubicBezTo>
                  <a:cubicBezTo>
                    <a:pt x="18" y="27"/>
                    <a:pt x="40" y="24"/>
                    <a:pt x="90" y="4"/>
                  </a:cubicBezTo>
                  <a:cubicBezTo>
                    <a:pt x="91" y="4"/>
                    <a:pt x="92" y="3"/>
                    <a:pt x="91" y="1"/>
                  </a:cubicBezTo>
                  <a:cubicBezTo>
                    <a:pt x="91" y="0"/>
                    <a:pt x="89" y="0"/>
                    <a:pt x="88" y="0"/>
                  </a:cubicBezTo>
                  <a:cubicBezTo>
                    <a:pt x="38" y="20"/>
                    <a:pt x="16" y="23"/>
                    <a:pt x="8" y="23"/>
                  </a:cubicBezTo>
                  <a:cubicBezTo>
                    <a:pt x="6" y="23"/>
                    <a:pt x="5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2"/>
                    <a:pt x="1" y="22"/>
                    <a:pt x="0" y="23"/>
                  </a:cubicBezTo>
                  <a:cubicBezTo>
                    <a:pt x="0" y="24"/>
                    <a:pt x="0" y="26"/>
                    <a:pt x="1" y="26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7" name="Freeform 29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5886450" y="6208713"/>
              <a:ext cx="236537" cy="76200"/>
            </a:xfrm>
            <a:custGeom>
              <a:avLst/>
              <a:gdLst>
                <a:gd name="T0" fmla="*/ 2 w 87"/>
                <a:gd name="T1" fmla="*/ 27 h 28"/>
                <a:gd name="T2" fmla="*/ 7 w 87"/>
                <a:gd name="T3" fmla="*/ 28 h 28"/>
                <a:gd name="T4" fmla="*/ 85 w 87"/>
                <a:gd name="T5" fmla="*/ 4 h 28"/>
                <a:gd name="T6" fmla="*/ 86 w 87"/>
                <a:gd name="T7" fmla="*/ 1 h 28"/>
                <a:gd name="T8" fmla="*/ 83 w 87"/>
                <a:gd name="T9" fmla="*/ 0 h 28"/>
                <a:gd name="T10" fmla="*/ 7 w 87"/>
                <a:gd name="T11" fmla="*/ 24 h 28"/>
                <a:gd name="T12" fmla="*/ 4 w 87"/>
                <a:gd name="T13" fmla="*/ 24 h 28"/>
                <a:gd name="T14" fmla="*/ 4 w 87"/>
                <a:gd name="T15" fmla="*/ 23 h 28"/>
                <a:gd name="T16" fmla="*/ 4 w 87"/>
                <a:gd name="T17" fmla="*/ 23 h 28"/>
                <a:gd name="T18" fmla="*/ 3 w 87"/>
                <a:gd name="T19" fmla="*/ 24 h 28"/>
                <a:gd name="T20" fmla="*/ 4 w 87"/>
                <a:gd name="T21" fmla="*/ 24 h 28"/>
                <a:gd name="T22" fmla="*/ 4 w 87"/>
                <a:gd name="T23" fmla="*/ 23 h 28"/>
                <a:gd name="T24" fmla="*/ 3 w 87"/>
                <a:gd name="T25" fmla="*/ 24 h 28"/>
                <a:gd name="T26" fmla="*/ 4 w 87"/>
                <a:gd name="T27" fmla="*/ 24 h 28"/>
                <a:gd name="T28" fmla="*/ 1 w 87"/>
                <a:gd name="T29" fmla="*/ 24 h 28"/>
                <a:gd name="T30" fmla="*/ 2 w 87"/>
                <a:gd name="T31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28">
                  <a:moveTo>
                    <a:pt x="2" y="27"/>
                  </a:moveTo>
                  <a:cubicBezTo>
                    <a:pt x="2" y="28"/>
                    <a:pt x="4" y="28"/>
                    <a:pt x="7" y="28"/>
                  </a:cubicBezTo>
                  <a:cubicBezTo>
                    <a:pt x="16" y="28"/>
                    <a:pt x="36" y="25"/>
                    <a:pt x="85" y="4"/>
                  </a:cubicBezTo>
                  <a:cubicBezTo>
                    <a:pt x="86" y="4"/>
                    <a:pt x="87" y="2"/>
                    <a:pt x="86" y="1"/>
                  </a:cubicBezTo>
                  <a:cubicBezTo>
                    <a:pt x="86" y="0"/>
                    <a:pt x="84" y="0"/>
                    <a:pt x="83" y="0"/>
                  </a:cubicBezTo>
                  <a:cubicBezTo>
                    <a:pt x="35" y="21"/>
                    <a:pt x="14" y="24"/>
                    <a:pt x="7" y="24"/>
                  </a:cubicBezTo>
                  <a:cubicBezTo>
                    <a:pt x="6" y="24"/>
                    <a:pt x="5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3"/>
                    <a:pt x="2" y="23"/>
                    <a:pt x="1" y="24"/>
                  </a:cubicBezTo>
                  <a:cubicBezTo>
                    <a:pt x="0" y="25"/>
                    <a:pt x="1" y="27"/>
                    <a:pt x="2" y="27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8" name="Oval 300"/>
            <p:cNvSpPr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5813425" y="6018213"/>
              <a:ext cx="31750" cy="34925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19" name="Freeform 30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5935662" y="6013450"/>
              <a:ext cx="31750" cy="42863"/>
            </a:xfrm>
            <a:custGeom>
              <a:avLst/>
              <a:gdLst>
                <a:gd name="T0" fmla="*/ 12 w 12"/>
                <a:gd name="T1" fmla="*/ 8 h 16"/>
                <a:gd name="T2" fmla="*/ 5 w 12"/>
                <a:gd name="T3" fmla="*/ 0 h 16"/>
                <a:gd name="T4" fmla="*/ 0 w 12"/>
                <a:gd name="T5" fmla="*/ 8 h 16"/>
                <a:gd name="T6" fmla="*/ 7 w 12"/>
                <a:gd name="T7" fmla="*/ 16 h 16"/>
                <a:gd name="T8" fmla="*/ 12 w 12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8"/>
                  </a:moveTo>
                  <a:cubicBezTo>
                    <a:pt x="12" y="3"/>
                    <a:pt x="9" y="0"/>
                    <a:pt x="5" y="0"/>
                  </a:cubicBezTo>
                  <a:cubicBezTo>
                    <a:pt x="2" y="0"/>
                    <a:pt x="0" y="4"/>
                    <a:pt x="0" y="8"/>
                  </a:cubicBezTo>
                  <a:cubicBezTo>
                    <a:pt x="0" y="13"/>
                    <a:pt x="3" y="16"/>
                    <a:pt x="7" y="16"/>
                  </a:cubicBezTo>
                  <a:cubicBezTo>
                    <a:pt x="10" y="16"/>
                    <a:pt x="12" y="12"/>
                    <a:pt x="12" y="8"/>
                  </a:cubicBez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0" name="Freeform 30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5248275" y="5614988"/>
              <a:ext cx="374650" cy="574675"/>
            </a:xfrm>
            <a:custGeom>
              <a:avLst/>
              <a:gdLst>
                <a:gd name="T0" fmla="*/ 111 w 138"/>
                <a:gd name="T1" fmla="*/ 173 h 212"/>
                <a:gd name="T2" fmla="*/ 133 w 138"/>
                <a:gd name="T3" fmla="*/ 116 h 212"/>
                <a:gd name="T4" fmla="*/ 114 w 138"/>
                <a:gd name="T5" fmla="*/ 72 h 212"/>
                <a:gd name="T6" fmla="*/ 108 w 138"/>
                <a:gd name="T7" fmla="*/ 31 h 212"/>
                <a:gd name="T8" fmla="*/ 100 w 138"/>
                <a:gd name="T9" fmla="*/ 84 h 212"/>
                <a:gd name="T10" fmla="*/ 103 w 138"/>
                <a:gd name="T11" fmla="*/ 109 h 212"/>
                <a:gd name="T12" fmla="*/ 78 w 138"/>
                <a:gd name="T13" fmla="*/ 43 h 212"/>
                <a:gd name="T14" fmla="*/ 84 w 138"/>
                <a:gd name="T15" fmla="*/ 0 h 212"/>
                <a:gd name="T16" fmla="*/ 58 w 138"/>
                <a:gd name="T17" fmla="*/ 64 h 212"/>
                <a:gd name="T18" fmla="*/ 61 w 138"/>
                <a:gd name="T19" fmla="*/ 100 h 212"/>
                <a:gd name="T20" fmla="*/ 41 w 138"/>
                <a:gd name="T21" fmla="*/ 70 h 212"/>
                <a:gd name="T22" fmla="*/ 40 w 138"/>
                <a:gd name="T23" fmla="*/ 101 h 212"/>
                <a:gd name="T24" fmla="*/ 44 w 138"/>
                <a:gd name="T25" fmla="*/ 127 h 212"/>
                <a:gd name="T26" fmla="*/ 27 w 138"/>
                <a:gd name="T27" fmla="*/ 74 h 212"/>
                <a:gd name="T28" fmla="*/ 19 w 138"/>
                <a:gd name="T29" fmla="*/ 28 h 212"/>
                <a:gd name="T30" fmla="*/ 10 w 138"/>
                <a:gd name="T31" fmla="*/ 77 h 212"/>
                <a:gd name="T32" fmla="*/ 13 w 138"/>
                <a:gd name="T33" fmla="*/ 138 h 212"/>
                <a:gd name="T34" fmla="*/ 0 w 138"/>
                <a:gd name="T35" fmla="*/ 105 h 212"/>
                <a:gd name="T36" fmla="*/ 19 w 138"/>
                <a:gd name="T37" fmla="*/ 174 h 212"/>
                <a:gd name="T38" fmla="*/ 111 w 138"/>
                <a:gd name="T39" fmla="*/ 17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" h="212">
                  <a:moveTo>
                    <a:pt x="111" y="173"/>
                  </a:moveTo>
                  <a:cubicBezTo>
                    <a:pt x="128" y="154"/>
                    <a:pt x="138" y="138"/>
                    <a:pt x="133" y="116"/>
                  </a:cubicBezTo>
                  <a:cubicBezTo>
                    <a:pt x="128" y="93"/>
                    <a:pt x="119" y="87"/>
                    <a:pt x="114" y="72"/>
                  </a:cubicBezTo>
                  <a:cubicBezTo>
                    <a:pt x="109" y="56"/>
                    <a:pt x="103" y="40"/>
                    <a:pt x="108" y="31"/>
                  </a:cubicBezTo>
                  <a:cubicBezTo>
                    <a:pt x="98" y="52"/>
                    <a:pt x="93" y="67"/>
                    <a:pt x="100" y="84"/>
                  </a:cubicBezTo>
                  <a:cubicBezTo>
                    <a:pt x="108" y="100"/>
                    <a:pt x="105" y="104"/>
                    <a:pt x="103" y="109"/>
                  </a:cubicBezTo>
                  <a:cubicBezTo>
                    <a:pt x="98" y="98"/>
                    <a:pt x="72" y="68"/>
                    <a:pt x="78" y="43"/>
                  </a:cubicBezTo>
                  <a:cubicBezTo>
                    <a:pt x="84" y="17"/>
                    <a:pt x="85" y="6"/>
                    <a:pt x="84" y="0"/>
                  </a:cubicBezTo>
                  <a:cubicBezTo>
                    <a:pt x="75" y="23"/>
                    <a:pt x="54" y="44"/>
                    <a:pt x="58" y="64"/>
                  </a:cubicBezTo>
                  <a:cubicBezTo>
                    <a:pt x="62" y="85"/>
                    <a:pt x="63" y="94"/>
                    <a:pt x="61" y="100"/>
                  </a:cubicBezTo>
                  <a:cubicBezTo>
                    <a:pt x="56" y="90"/>
                    <a:pt x="38" y="78"/>
                    <a:pt x="41" y="70"/>
                  </a:cubicBezTo>
                  <a:cubicBezTo>
                    <a:pt x="35" y="83"/>
                    <a:pt x="38" y="92"/>
                    <a:pt x="40" y="101"/>
                  </a:cubicBezTo>
                  <a:cubicBezTo>
                    <a:pt x="42" y="114"/>
                    <a:pt x="45" y="122"/>
                    <a:pt x="44" y="127"/>
                  </a:cubicBezTo>
                  <a:cubicBezTo>
                    <a:pt x="34" y="113"/>
                    <a:pt x="22" y="92"/>
                    <a:pt x="27" y="74"/>
                  </a:cubicBezTo>
                  <a:cubicBezTo>
                    <a:pt x="31" y="55"/>
                    <a:pt x="20" y="36"/>
                    <a:pt x="19" y="28"/>
                  </a:cubicBezTo>
                  <a:cubicBezTo>
                    <a:pt x="21" y="49"/>
                    <a:pt x="13" y="64"/>
                    <a:pt x="10" y="77"/>
                  </a:cubicBezTo>
                  <a:cubicBezTo>
                    <a:pt x="7" y="89"/>
                    <a:pt x="2" y="123"/>
                    <a:pt x="13" y="138"/>
                  </a:cubicBezTo>
                  <a:cubicBezTo>
                    <a:pt x="6" y="130"/>
                    <a:pt x="0" y="120"/>
                    <a:pt x="0" y="105"/>
                  </a:cubicBezTo>
                  <a:cubicBezTo>
                    <a:pt x="0" y="129"/>
                    <a:pt x="3" y="161"/>
                    <a:pt x="19" y="174"/>
                  </a:cubicBezTo>
                  <a:cubicBezTo>
                    <a:pt x="35" y="186"/>
                    <a:pt x="77" y="212"/>
                    <a:pt x="111" y="173"/>
                  </a:cubicBez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1" name="Freeform 30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5297487" y="5849938"/>
              <a:ext cx="252412" cy="282575"/>
            </a:xfrm>
            <a:custGeom>
              <a:avLst/>
              <a:gdLst>
                <a:gd name="T0" fmla="*/ 69 w 93"/>
                <a:gd name="T1" fmla="*/ 87 h 104"/>
                <a:gd name="T2" fmla="*/ 93 w 93"/>
                <a:gd name="T3" fmla="*/ 42 h 104"/>
                <a:gd name="T4" fmla="*/ 93 w 93"/>
                <a:gd name="T5" fmla="*/ 23 h 104"/>
                <a:gd name="T6" fmla="*/ 80 w 93"/>
                <a:gd name="T7" fmla="*/ 45 h 104"/>
                <a:gd name="T8" fmla="*/ 63 w 93"/>
                <a:gd name="T9" fmla="*/ 14 h 104"/>
                <a:gd name="T10" fmla="*/ 55 w 93"/>
                <a:gd name="T11" fmla="*/ 0 h 104"/>
                <a:gd name="T12" fmla="*/ 54 w 93"/>
                <a:gd name="T13" fmla="*/ 33 h 104"/>
                <a:gd name="T14" fmla="*/ 37 w 93"/>
                <a:gd name="T15" fmla="*/ 23 h 104"/>
                <a:gd name="T16" fmla="*/ 38 w 93"/>
                <a:gd name="T17" fmla="*/ 44 h 104"/>
                <a:gd name="T18" fmla="*/ 21 w 93"/>
                <a:gd name="T19" fmla="*/ 46 h 104"/>
                <a:gd name="T20" fmla="*/ 2 w 93"/>
                <a:gd name="T21" fmla="*/ 9 h 104"/>
                <a:gd name="T22" fmla="*/ 13 w 93"/>
                <a:gd name="T23" fmla="*/ 52 h 104"/>
                <a:gd name="T24" fmla="*/ 0 w 93"/>
                <a:gd name="T25" fmla="*/ 55 h 104"/>
                <a:gd name="T26" fmla="*/ 69 w 93"/>
                <a:gd name="T27" fmla="*/ 8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04">
                  <a:moveTo>
                    <a:pt x="69" y="87"/>
                  </a:moveTo>
                  <a:cubicBezTo>
                    <a:pt x="86" y="81"/>
                    <a:pt x="93" y="62"/>
                    <a:pt x="93" y="42"/>
                  </a:cubicBezTo>
                  <a:cubicBezTo>
                    <a:pt x="93" y="21"/>
                    <a:pt x="93" y="23"/>
                    <a:pt x="93" y="23"/>
                  </a:cubicBezTo>
                  <a:cubicBezTo>
                    <a:pt x="93" y="23"/>
                    <a:pt x="87" y="42"/>
                    <a:pt x="80" y="45"/>
                  </a:cubicBezTo>
                  <a:cubicBezTo>
                    <a:pt x="74" y="48"/>
                    <a:pt x="69" y="23"/>
                    <a:pt x="63" y="14"/>
                  </a:cubicBezTo>
                  <a:cubicBezTo>
                    <a:pt x="57" y="4"/>
                    <a:pt x="55" y="0"/>
                    <a:pt x="55" y="0"/>
                  </a:cubicBezTo>
                  <a:cubicBezTo>
                    <a:pt x="55" y="0"/>
                    <a:pt x="57" y="27"/>
                    <a:pt x="54" y="33"/>
                  </a:cubicBezTo>
                  <a:cubicBezTo>
                    <a:pt x="52" y="39"/>
                    <a:pt x="40" y="29"/>
                    <a:pt x="37" y="23"/>
                  </a:cubicBezTo>
                  <a:cubicBezTo>
                    <a:pt x="39" y="29"/>
                    <a:pt x="40" y="37"/>
                    <a:pt x="38" y="44"/>
                  </a:cubicBezTo>
                  <a:cubicBezTo>
                    <a:pt x="36" y="51"/>
                    <a:pt x="27" y="55"/>
                    <a:pt x="21" y="46"/>
                  </a:cubicBezTo>
                  <a:cubicBezTo>
                    <a:pt x="21" y="46"/>
                    <a:pt x="2" y="25"/>
                    <a:pt x="2" y="9"/>
                  </a:cubicBezTo>
                  <a:cubicBezTo>
                    <a:pt x="2" y="28"/>
                    <a:pt x="3" y="40"/>
                    <a:pt x="13" y="52"/>
                  </a:cubicBezTo>
                  <a:cubicBezTo>
                    <a:pt x="16" y="55"/>
                    <a:pt x="6" y="61"/>
                    <a:pt x="0" y="55"/>
                  </a:cubicBezTo>
                  <a:cubicBezTo>
                    <a:pt x="5" y="62"/>
                    <a:pt x="26" y="104"/>
                    <a:pt x="69" y="87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2" name="Freeform 30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5465762" y="5937250"/>
              <a:ext cx="34925" cy="115888"/>
            </a:xfrm>
            <a:custGeom>
              <a:avLst/>
              <a:gdLst>
                <a:gd name="T0" fmla="*/ 6 w 13"/>
                <a:gd name="T1" fmla="*/ 43 h 43"/>
                <a:gd name="T2" fmla="*/ 3 w 13"/>
                <a:gd name="T3" fmla="*/ 0 h 43"/>
                <a:gd name="T4" fmla="*/ 2 w 13"/>
                <a:gd name="T5" fmla="*/ 20 h 43"/>
                <a:gd name="T6" fmla="*/ 6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6" y="43"/>
                  </a:moveTo>
                  <a:cubicBezTo>
                    <a:pt x="8" y="37"/>
                    <a:pt x="13" y="22"/>
                    <a:pt x="3" y="0"/>
                  </a:cubicBezTo>
                  <a:cubicBezTo>
                    <a:pt x="3" y="7"/>
                    <a:pt x="4" y="13"/>
                    <a:pt x="2" y="20"/>
                  </a:cubicBezTo>
                  <a:cubicBezTo>
                    <a:pt x="0" y="27"/>
                    <a:pt x="5" y="30"/>
                    <a:pt x="6" y="4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3" name="Freeform 30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362575" y="6010275"/>
              <a:ext cx="52387" cy="68263"/>
            </a:xfrm>
            <a:custGeom>
              <a:avLst/>
              <a:gdLst>
                <a:gd name="T0" fmla="*/ 0 w 19"/>
                <a:gd name="T1" fmla="*/ 0 h 25"/>
                <a:gd name="T2" fmla="*/ 19 w 19"/>
                <a:gd name="T3" fmla="*/ 25 h 25"/>
                <a:gd name="T4" fmla="*/ 11 w 19"/>
                <a:gd name="T5" fmla="*/ 13 h 25"/>
                <a:gd name="T6" fmla="*/ 0 w 19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cubicBezTo>
                    <a:pt x="0" y="5"/>
                    <a:pt x="4" y="16"/>
                    <a:pt x="19" y="25"/>
                  </a:cubicBezTo>
                  <a:cubicBezTo>
                    <a:pt x="16" y="21"/>
                    <a:pt x="13" y="18"/>
                    <a:pt x="11" y="13"/>
                  </a:cubicBezTo>
                  <a:cubicBezTo>
                    <a:pt x="10" y="8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4" name="Freeform 30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5414962" y="5956300"/>
              <a:ext cx="26987" cy="69850"/>
            </a:xfrm>
            <a:custGeom>
              <a:avLst/>
              <a:gdLst>
                <a:gd name="T0" fmla="*/ 10 w 10"/>
                <a:gd name="T1" fmla="*/ 26 h 26"/>
                <a:gd name="T2" fmla="*/ 0 w 10"/>
                <a:gd name="T3" fmla="*/ 0 h 26"/>
                <a:gd name="T4" fmla="*/ 3 w 10"/>
                <a:gd name="T5" fmla="*/ 12 h 26"/>
                <a:gd name="T6" fmla="*/ 10 w 10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10" y="26"/>
                  </a:moveTo>
                  <a:cubicBezTo>
                    <a:pt x="10" y="22"/>
                    <a:pt x="10" y="12"/>
                    <a:pt x="0" y="0"/>
                  </a:cubicBezTo>
                  <a:cubicBezTo>
                    <a:pt x="1" y="5"/>
                    <a:pt x="3" y="8"/>
                    <a:pt x="3" y="12"/>
                  </a:cubicBezTo>
                  <a:cubicBezTo>
                    <a:pt x="3" y="17"/>
                    <a:pt x="7" y="18"/>
                    <a:pt x="10" y="26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5" name="Freeform 307"/>
            <p:cNvSpPr>
              <a:spLocks noEditPoints="1"/>
            </p:cNvSpPr>
            <p:nvPr>
              <p:custDataLst>
                <p:tags r:id="rId174"/>
              </p:custDataLst>
            </p:nvPr>
          </p:nvSpPr>
          <p:spPr bwMode="auto">
            <a:xfrm>
              <a:off x="5178425" y="5883275"/>
              <a:ext cx="523875" cy="433388"/>
            </a:xfrm>
            <a:custGeom>
              <a:avLst/>
              <a:gdLst>
                <a:gd name="T0" fmla="*/ 96 w 193"/>
                <a:gd name="T1" fmla="*/ 0 h 160"/>
                <a:gd name="T2" fmla="*/ 0 w 193"/>
                <a:gd name="T3" fmla="*/ 78 h 160"/>
                <a:gd name="T4" fmla="*/ 22 w 193"/>
                <a:gd name="T5" fmla="*/ 78 h 160"/>
                <a:gd name="T6" fmla="*/ 22 w 193"/>
                <a:gd name="T7" fmla="*/ 160 h 160"/>
                <a:gd name="T8" fmla="*/ 171 w 193"/>
                <a:gd name="T9" fmla="*/ 160 h 160"/>
                <a:gd name="T10" fmla="*/ 171 w 193"/>
                <a:gd name="T11" fmla="*/ 78 h 160"/>
                <a:gd name="T12" fmla="*/ 193 w 193"/>
                <a:gd name="T13" fmla="*/ 78 h 160"/>
                <a:gd name="T14" fmla="*/ 96 w 193"/>
                <a:gd name="T15" fmla="*/ 0 h 160"/>
                <a:gd name="T16" fmla="*/ 83 w 193"/>
                <a:gd name="T17" fmla="*/ 112 h 160"/>
                <a:gd name="T18" fmla="*/ 79 w 193"/>
                <a:gd name="T19" fmla="*/ 115 h 160"/>
                <a:gd name="T20" fmla="*/ 45 w 193"/>
                <a:gd name="T21" fmla="*/ 115 h 160"/>
                <a:gd name="T22" fmla="*/ 42 w 193"/>
                <a:gd name="T23" fmla="*/ 112 h 160"/>
                <a:gd name="T24" fmla="*/ 42 w 193"/>
                <a:gd name="T25" fmla="*/ 87 h 160"/>
                <a:gd name="T26" fmla="*/ 45 w 193"/>
                <a:gd name="T27" fmla="*/ 83 h 160"/>
                <a:gd name="T28" fmla="*/ 79 w 193"/>
                <a:gd name="T29" fmla="*/ 83 h 160"/>
                <a:gd name="T30" fmla="*/ 83 w 193"/>
                <a:gd name="T31" fmla="*/ 87 h 160"/>
                <a:gd name="T32" fmla="*/ 83 w 193"/>
                <a:gd name="T33" fmla="*/ 112 h 160"/>
                <a:gd name="T34" fmla="*/ 143 w 193"/>
                <a:gd name="T35" fmla="*/ 150 h 160"/>
                <a:gd name="T36" fmla="*/ 140 w 193"/>
                <a:gd name="T37" fmla="*/ 154 h 160"/>
                <a:gd name="T38" fmla="*/ 116 w 193"/>
                <a:gd name="T39" fmla="*/ 154 h 160"/>
                <a:gd name="T40" fmla="*/ 112 w 193"/>
                <a:gd name="T41" fmla="*/ 150 h 160"/>
                <a:gd name="T42" fmla="*/ 112 w 193"/>
                <a:gd name="T43" fmla="*/ 87 h 160"/>
                <a:gd name="T44" fmla="*/ 116 w 193"/>
                <a:gd name="T45" fmla="*/ 83 h 160"/>
                <a:gd name="T46" fmla="*/ 140 w 193"/>
                <a:gd name="T47" fmla="*/ 83 h 160"/>
                <a:gd name="T48" fmla="*/ 143 w 193"/>
                <a:gd name="T49" fmla="*/ 87 h 160"/>
                <a:gd name="T50" fmla="*/ 143 w 193"/>
                <a:gd name="T51" fmla="*/ 15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" h="160">
                  <a:moveTo>
                    <a:pt x="96" y="0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160"/>
                    <a:pt x="22" y="160"/>
                    <a:pt x="22" y="160"/>
                  </a:cubicBezTo>
                  <a:cubicBezTo>
                    <a:pt x="171" y="160"/>
                    <a:pt x="171" y="160"/>
                    <a:pt x="171" y="160"/>
                  </a:cubicBezTo>
                  <a:cubicBezTo>
                    <a:pt x="171" y="78"/>
                    <a:pt x="171" y="78"/>
                    <a:pt x="171" y="78"/>
                  </a:cubicBezTo>
                  <a:cubicBezTo>
                    <a:pt x="193" y="78"/>
                    <a:pt x="193" y="78"/>
                    <a:pt x="193" y="78"/>
                  </a:cubicBezTo>
                  <a:lnTo>
                    <a:pt x="96" y="0"/>
                  </a:lnTo>
                  <a:close/>
                  <a:moveTo>
                    <a:pt x="83" y="112"/>
                  </a:moveTo>
                  <a:cubicBezTo>
                    <a:pt x="83" y="114"/>
                    <a:pt x="81" y="115"/>
                    <a:pt x="79" y="115"/>
                  </a:cubicBezTo>
                  <a:cubicBezTo>
                    <a:pt x="45" y="115"/>
                    <a:pt x="45" y="115"/>
                    <a:pt x="45" y="115"/>
                  </a:cubicBezTo>
                  <a:cubicBezTo>
                    <a:pt x="43" y="115"/>
                    <a:pt x="42" y="114"/>
                    <a:pt x="42" y="112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85"/>
                    <a:pt x="43" y="83"/>
                    <a:pt x="45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3" y="85"/>
                    <a:pt x="83" y="87"/>
                  </a:cubicBezTo>
                  <a:lnTo>
                    <a:pt x="83" y="112"/>
                  </a:lnTo>
                  <a:close/>
                  <a:moveTo>
                    <a:pt x="143" y="150"/>
                  </a:moveTo>
                  <a:cubicBezTo>
                    <a:pt x="143" y="152"/>
                    <a:pt x="142" y="154"/>
                    <a:pt x="140" y="154"/>
                  </a:cubicBezTo>
                  <a:cubicBezTo>
                    <a:pt x="116" y="154"/>
                    <a:pt x="116" y="154"/>
                    <a:pt x="116" y="154"/>
                  </a:cubicBezTo>
                  <a:cubicBezTo>
                    <a:pt x="114" y="154"/>
                    <a:pt x="112" y="152"/>
                    <a:pt x="112" y="150"/>
                  </a:cubicBezTo>
                  <a:cubicBezTo>
                    <a:pt x="112" y="87"/>
                    <a:pt x="112" y="87"/>
                    <a:pt x="112" y="87"/>
                  </a:cubicBezTo>
                  <a:cubicBezTo>
                    <a:pt x="112" y="85"/>
                    <a:pt x="114" y="83"/>
                    <a:pt x="116" y="83"/>
                  </a:cubicBezTo>
                  <a:cubicBezTo>
                    <a:pt x="140" y="83"/>
                    <a:pt x="140" y="83"/>
                    <a:pt x="140" y="83"/>
                  </a:cubicBezTo>
                  <a:cubicBezTo>
                    <a:pt x="142" y="83"/>
                    <a:pt x="143" y="85"/>
                    <a:pt x="143" y="87"/>
                  </a:cubicBezTo>
                  <a:lnTo>
                    <a:pt x="143" y="15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6" name="Freeform 308"/>
            <p:cNvSpPr>
              <a:spLocks noEditPoints="1"/>
            </p:cNvSpPr>
            <p:nvPr>
              <p:custDataLst>
                <p:tags r:id="rId175"/>
              </p:custDataLst>
            </p:nvPr>
          </p:nvSpPr>
          <p:spPr bwMode="auto">
            <a:xfrm>
              <a:off x="5167312" y="5875338"/>
              <a:ext cx="544512" cy="449263"/>
            </a:xfrm>
            <a:custGeom>
              <a:avLst/>
              <a:gdLst>
                <a:gd name="T0" fmla="*/ 98 w 201"/>
                <a:gd name="T1" fmla="*/ 1 h 166"/>
                <a:gd name="T2" fmla="*/ 1 w 201"/>
                <a:gd name="T3" fmla="*/ 83 h 166"/>
                <a:gd name="T4" fmla="*/ 23 w 201"/>
                <a:gd name="T5" fmla="*/ 85 h 166"/>
                <a:gd name="T6" fmla="*/ 24 w 201"/>
                <a:gd name="T7" fmla="*/ 165 h 166"/>
                <a:gd name="T8" fmla="*/ 175 w 201"/>
                <a:gd name="T9" fmla="*/ 166 h 166"/>
                <a:gd name="T10" fmla="*/ 178 w 201"/>
                <a:gd name="T11" fmla="*/ 163 h 166"/>
                <a:gd name="T12" fmla="*/ 197 w 201"/>
                <a:gd name="T13" fmla="*/ 84 h 166"/>
                <a:gd name="T14" fmla="*/ 200 w 201"/>
                <a:gd name="T15" fmla="*/ 78 h 166"/>
                <a:gd name="T16" fmla="*/ 98 w 201"/>
                <a:gd name="T17" fmla="*/ 1 h 166"/>
                <a:gd name="T18" fmla="*/ 98 w 201"/>
                <a:gd name="T19" fmla="*/ 6 h 166"/>
                <a:gd name="T20" fmla="*/ 175 w 201"/>
                <a:gd name="T21" fmla="*/ 77 h 166"/>
                <a:gd name="T22" fmla="*/ 172 w 201"/>
                <a:gd name="T23" fmla="*/ 159 h 166"/>
                <a:gd name="T24" fmla="*/ 30 w 201"/>
                <a:gd name="T25" fmla="*/ 81 h 166"/>
                <a:gd name="T26" fmla="*/ 26 w 201"/>
                <a:gd name="T27" fmla="*/ 78 h 166"/>
                <a:gd name="T28" fmla="*/ 102 w 201"/>
                <a:gd name="T29" fmla="*/ 6 h 166"/>
                <a:gd name="T30" fmla="*/ 98 w 201"/>
                <a:gd name="T31" fmla="*/ 6 h 166"/>
                <a:gd name="T32" fmla="*/ 87 w 201"/>
                <a:gd name="T33" fmla="*/ 115 h 166"/>
                <a:gd name="T34" fmla="*/ 83 w 201"/>
                <a:gd name="T35" fmla="*/ 115 h 166"/>
                <a:gd name="T36" fmla="*/ 49 w 201"/>
                <a:gd name="T37" fmla="*/ 115 h 166"/>
                <a:gd name="T38" fmla="*/ 49 w 201"/>
                <a:gd name="T39" fmla="*/ 90 h 166"/>
                <a:gd name="T40" fmla="*/ 83 w 201"/>
                <a:gd name="T41" fmla="*/ 90 h 166"/>
                <a:gd name="T42" fmla="*/ 87 w 201"/>
                <a:gd name="T43" fmla="*/ 115 h 166"/>
                <a:gd name="T44" fmla="*/ 90 w 201"/>
                <a:gd name="T45" fmla="*/ 90 h 166"/>
                <a:gd name="T46" fmla="*/ 49 w 201"/>
                <a:gd name="T47" fmla="*/ 83 h 166"/>
                <a:gd name="T48" fmla="*/ 42 w 201"/>
                <a:gd name="T49" fmla="*/ 115 h 166"/>
                <a:gd name="T50" fmla="*/ 83 w 201"/>
                <a:gd name="T51" fmla="*/ 122 h 166"/>
                <a:gd name="T52" fmla="*/ 87 w 201"/>
                <a:gd name="T53" fmla="*/ 115 h 166"/>
                <a:gd name="T54" fmla="*/ 144 w 201"/>
                <a:gd name="T55" fmla="*/ 153 h 166"/>
                <a:gd name="T56" fmla="*/ 144 w 201"/>
                <a:gd name="T57" fmla="*/ 154 h 166"/>
                <a:gd name="T58" fmla="*/ 144 w 201"/>
                <a:gd name="T59" fmla="*/ 154 h 166"/>
                <a:gd name="T60" fmla="*/ 144 w 201"/>
                <a:gd name="T61" fmla="*/ 154 h 166"/>
                <a:gd name="T62" fmla="*/ 144 w 201"/>
                <a:gd name="T63" fmla="*/ 154 h 166"/>
                <a:gd name="T64" fmla="*/ 144 w 201"/>
                <a:gd name="T65" fmla="*/ 154 h 166"/>
                <a:gd name="T66" fmla="*/ 144 w 201"/>
                <a:gd name="T67" fmla="*/ 154 h 166"/>
                <a:gd name="T68" fmla="*/ 120 w 201"/>
                <a:gd name="T69" fmla="*/ 154 h 166"/>
                <a:gd name="T70" fmla="*/ 120 w 201"/>
                <a:gd name="T71" fmla="*/ 154 h 166"/>
                <a:gd name="T72" fmla="*/ 120 w 201"/>
                <a:gd name="T73" fmla="*/ 154 h 166"/>
                <a:gd name="T74" fmla="*/ 120 w 201"/>
                <a:gd name="T75" fmla="*/ 153 h 166"/>
                <a:gd name="T76" fmla="*/ 120 w 201"/>
                <a:gd name="T77" fmla="*/ 90 h 166"/>
                <a:gd name="T78" fmla="*/ 120 w 201"/>
                <a:gd name="T79" fmla="*/ 89 h 166"/>
                <a:gd name="T80" fmla="*/ 120 w 201"/>
                <a:gd name="T81" fmla="*/ 90 h 166"/>
                <a:gd name="T82" fmla="*/ 120 w 201"/>
                <a:gd name="T83" fmla="*/ 90 h 166"/>
                <a:gd name="T84" fmla="*/ 120 w 201"/>
                <a:gd name="T85" fmla="*/ 90 h 166"/>
                <a:gd name="T86" fmla="*/ 120 w 201"/>
                <a:gd name="T87" fmla="*/ 89 h 166"/>
                <a:gd name="T88" fmla="*/ 144 w 201"/>
                <a:gd name="T89" fmla="*/ 90 h 166"/>
                <a:gd name="T90" fmla="*/ 144 w 201"/>
                <a:gd name="T91" fmla="*/ 90 h 166"/>
                <a:gd name="T92" fmla="*/ 144 w 201"/>
                <a:gd name="T93" fmla="*/ 89 h 166"/>
                <a:gd name="T94" fmla="*/ 144 w 201"/>
                <a:gd name="T95" fmla="*/ 90 h 166"/>
                <a:gd name="T96" fmla="*/ 144 w 201"/>
                <a:gd name="T97" fmla="*/ 153 h 166"/>
                <a:gd name="T98" fmla="*/ 151 w 201"/>
                <a:gd name="T99" fmla="*/ 153 h 166"/>
                <a:gd name="T100" fmla="*/ 149 w 201"/>
                <a:gd name="T101" fmla="*/ 85 h 166"/>
                <a:gd name="T102" fmla="*/ 120 w 201"/>
                <a:gd name="T103" fmla="*/ 83 h 166"/>
                <a:gd name="T104" fmla="*/ 113 w 201"/>
                <a:gd name="T105" fmla="*/ 90 h 166"/>
                <a:gd name="T106" fmla="*/ 115 w 201"/>
                <a:gd name="T107" fmla="*/ 158 h 166"/>
                <a:gd name="T108" fmla="*/ 144 w 201"/>
                <a:gd name="T109" fmla="*/ 160 h 166"/>
                <a:gd name="T110" fmla="*/ 151 w 201"/>
                <a:gd name="T111" fmla="*/ 15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1" h="166">
                  <a:moveTo>
                    <a:pt x="100" y="3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0"/>
                    <a:pt x="0" y="81"/>
                    <a:pt x="1" y="83"/>
                  </a:cubicBezTo>
                  <a:cubicBezTo>
                    <a:pt x="1" y="84"/>
                    <a:pt x="2" y="85"/>
                    <a:pt x="4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4"/>
                    <a:pt x="23" y="165"/>
                    <a:pt x="24" y="165"/>
                  </a:cubicBezTo>
                  <a:cubicBezTo>
                    <a:pt x="24" y="166"/>
                    <a:pt x="25" y="166"/>
                    <a:pt x="26" y="166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76" y="166"/>
                    <a:pt x="177" y="166"/>
                    <a:pt x="177" y="165"/>
                  </a:cubicBezTo>
                  <a:cubicBezTo>
                    <a:pt x="178" y="165"/>
                    <a:pt x="178" y="164"/>
                    <a:pt x="178" y="163"/>
                  </a:cubicBezTo>
                  <a:cubicBezTo>
                    <a:pt x="178" y="84"/>
                    <a:pt x="178" y="84"/>
                    <a:pt x="178" y="84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199" y="84"/>
                    <a:pt x="200" y="83"/>
                    <a:pt x="201" y="82"/>
                  </a:cubicBezTo>
                  <a:cubicBezTo>
                    <a:pt x="201" y="80"/>
                    <a:pt x="201" y="79"/>
                    <a:pt x="200" y="78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1" y="0"/>
                    <a:pt x="99" y="0"/>
                    <a:pt x="98" y="1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88" y="77"/>
                    <a:pt x="188" y="77"/>
                    <a:pt x="188" y="77"/>
                  </a:cubicBezTo>
                  <a:cubicBezTo>
                    <a:pt x="175" y="77"/>
                    <a:pt x="175" y="77"/>
                    <a:pt x="175" y="77"/>
                  </a:cubicBezTo>
                  <a:cubicBezTo>
                    <a:pt x="173" y="77"/>
                    <a:pt x="172" y="79"/>
                    <a:pt x="172" y="81"/>
                  </a:cubicBezTo>
                  <a:cubicBezTo>
                    <a:pt x="172" y="159"/>
                    <a:pt x="172" y="159"/>
                    <a:pt x="172" y="159"/>
                  </a:cubicBezTo>
                  <a:cubicBezTo>
                    <a:pt x="30" y="159"/>
                    <a:pt x="30" y="159"/>
                    <a:pt x="30" y="15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0"/>
                    <a:pt x="29" y="80"/>
                    <a:pt x="29" y="79"/>
                  </a:cubicBezTo>
                  <a:cubicBezTo>
                    <a:pt x="28" y="78"/>
                    <a:pt x="27" y="78"/>
                    <a:pt x="26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8" y="6"/>
                    <a:pt x="98" y="6"/>
                    <a:pt x="98" y="6"/>
                  </a:cubicBezTo>
                  <a:lnTo>
                    <a:pt x="100" y="3"/>
                  </a:lnTo>
                  <a:close/>
                  <a:moveTo>
                    <a:pt x="87" y="115"/>
                  </a:moveTo>
                  <a:cubicBezTo>
                    <a:pt x="83" y="115"/>
                    <a:pt x="83" y="115"/>
                    <a:pt x="83" y="115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115"/>
                    <a:pt x="83" y="115"/>
                    <a:pt x="83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86"/>
                    <a:pt x="87" y="83"/>
                    <a:pt x="83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45" y="83"/>
                    <a:pt x="42" y="86"/>
                    <a:pt x="42" y="90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9"/>
                    <a:pt x="45" y="122"/>
                    <a:pt x="49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7" y="122"/>
                    <a:pt x="90" y="119"/>
                    <a:pt x="90" y="115"/>
                  </a:cubicBezTo>
                  <a:lnTo>
                    <a:pt x="87" y="115"/>
                  </a:lnTo>
                  <a:close/>
                  <a:moveTo>
                    <a:pt x="147" y="153"/>
                  </a:moveTo>
                  <a:cubicBezTo>
                    <a:pt x="144" y="153"/>
                    <a:pt x="144" y="153"/>
                    <a:pt x="144" y="153"/>
                  </a:cubicBezTo>
                  <a:cubicBezTo>
                    <a:pt x="144" y="153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20" y="154"/>
                    <a:pt x="120" y="153"/>
                    <a:pt x="120" y="153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153"/>
                    <a:pt x="144" y="153"/>
                    <a:pt x="144" y="153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1" y="90"/>
                    <a:pt x="151" y="90"/>
                    <a:pt x="151" y="90"/>
                  </a:cubicBezTo>
                  <a:cubicBezTo>
                    <a:pt x="151" y="89"/>
                    <a:pt x="150" y="87"/>
                    <a:pt x="149" y="85"/>
                  </a:cubicBezTo>
                  <a:cubicBezTo>
                    <a:pt x="148" y="84"/>
                    <a:pt x="146" y="83"/>
                    <a:pt x="144" y="83"/>
                  </a:cubicBezTo>
                  <a:cubicBezTo>
                    <a:pt x="120" y="83"/>
                    <a:pt x="120" y="83"/>
                    <a:pt x="120" y="83"/>
                  </a:cubicBezTo>
                  <a:cubicBezTo>
                    <a:pt x="118" y="83"/>
                    <a:pt x="116" y="84"/>
                    <a:pt x="115" y="85"/>
                  </a:cubicBezTo>
                  <a:cubicBezTo>
                    <a:pt x="114" y="87"/>
                    <a:pt x="113" y="89"/>
                    <a:pt x="113" y="90"/>
                  </a:cubicBezTo>
                  <a:cubicBezTo>
                    <a:pt x="113" y="153"/>
                    <a:pt x="113" y="153"/>
                    <a:pt x="113" y="153"/>
                  </a:cubicBezTo>
                  <a:cubicBezTo>
                    <a:pt x="113" y="155"/>
                    <a:pt x="114" y="157"/>
                    <a:pt x="115" y="158"/>
                  </a:cubicBezTo>
                  <a:cubicBezTo>
                    <a:pt x="116" y="159"/>
                    <a:pt x="118" y="160"/>
                    <a:pt x="120" y="160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6" y="160"/>
                    <a:pt x="148" y="159"/>
                    <a:pt x="149" y="158"/>
                  </a:cubicBezTo>
                  <a:cubicBezTo>
                    <a:pt x="150" y="157"/>
                    <a:pt x="151" y="155"/>
                    <a:pt x="151" y="153"/>
                  </a:cubicBezTo>
                  <a:lnTo>
                    <a:pt x="147" y="15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7" name="Freeform 30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5262562" y="6032500"/>
              <a:ext cx="134937" cy="211138"/>
            </a:xfrm>
            <a:custGeom>
              <a:avLst/>
              <a:gdLst>
                <a:gd name="T0" fmla="*/ 40 w 50"/>
                <a:gd name="T1" fmla="*/ 63 h 78"/>
                <a:gd name="T2" fmla="*/ 49 w 50"/>
                <a:gd name="T3" fmla="*/ 42 h 78"/>
                <a:gd name="T4" fmla="*/ 41 w 50"/>
                <a:gd name="T5" fmla="*/ 26 h 78"/>
                <a:gd name="T6" fmla="*/ 39 w 50"/>
                <a:gd name="T7" fmla="*/ 12 h 78"/>
                <a:gd name="T8" fmla="*/ 37 w 50"/>
                <a:gd name="T9" fmla="*/ 31 h 78"/>
                <a:gd name="T10" fmla="*/ 37 w 50"/>
                <a:gd name="T11" fmla="*/ 40 h 78"/>
                <a:gd name="T12" fmla="*/ 28 w 50"/>
                <a:gd name="T13" fmla="*/ 16 h 78"/>
                <a:gd name="T14" fmla="*/ 31 w 50"/>
                <a:gd name="T15" fmla="*/ 0 h 78"/>
                <a:gd name="T16" fmla="*/ 21 w 50"/>
                <a:gd name="T17" fmla="*/ 24 h 78"/>
                <a:gd name="T18" fmla="*/ 22 w 50"/>
                <a:gd name="T19" fmla="*/ 37 h 78"/>
                <a:gd name="T20" fmla="*/ 15 w 50"/>
                <a:gd name="T21" fmla="*/ 25 h 78"/>
                <a:gd name="T22" fmla="*/ 14 w 50"/>
                <a:gd name="T23" fmla="*/ 37 h 78"/>
                <a:gd name="T24" fmla="*/ 16 w 50"/>
                <a:gd name="T25" fmla="*/ 46 h 78"/>
                <a:gd name="T26" fmla="*/ 10 w 50"/>
                <a:gd name="T27" fmla="*/ 27 h 78"/>
                <a:gd name="T28" fmla="*/ 7 w 50"/>
                <a:gd name="T29" fmla="*/ 10 h 78"/>
                <a:gd name="T30" fmla="*/ 4 w 50"/>
                <a:gd name="T31" fmla="*/ 28 h 78"/>
                <a:gd name="T32" fmla="*/ 5 w 50"/>
                <a:gd name="T33" fmla="*/ 51 h 78"/>
                <a:gd name="T34" fmla="*/ 0 w 50"/>
                <a:gd name="T35" fmla="*/ 39 h 78"/>
                <a:gd name="T36" fmla="*/ 7 w 50"/>
                <a:gd name="T37" fmla="*/ 63 h 78"/>
                <a:gd name="T38" fmla="*/ 40 w 50"/>
                <a:gd name="T3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78">
                  <a:moveTo>
                    <a:pt x="40" y="63"/>
                  </a:moveTo>
                  <a:cubicBezTo>
                    <a:pt x="47" y="56"/>
                    <a:pt x="50" y="51"/>
                    <a:pt x="49" y="42"/>
                  </a:cubicBezTo>
                  <a:cubicBezTo>
                    <a:pt x="47" y="34"/>
                    <a:pt x="43" y="32"/>
                    <a:pt x="41" y="26"/>
                  </a:cubicBezTo>
                  <a:cubicBezTo>
                    <a:pt x="40" y="21"/>
                    <a:pt x="37" y="15"/>
                    <a:pt x="39" y="12"/>
                  </a:cubicBezTo>
                  <a:cubicBezTo>
                    <a:pt x="36" y="19"/>
                    <a:pt x="34" y="25"/>
                    <a:pt x="37" y="31"/>
                  </a:cubicBezTo>
                  <a:cubicBezTo>
                    <a:pt x="39" y="37"/>
                    <a:pt x="38" y="38"/>
                    <a:pt x="37" y="40"/>
                  </a:cubicBezTo>
                  <a:cubicBezTo>
                    <a:pt x="36" y="36"/>
                    <a:pt x="26" y="25"/>
                    <a:pt x="28" y="16"/>
                  </a:cubicBezTo>
                  <a:cubicBezTo>
                    <a:pt x="31" y="6"/>
                    <a:pt x="31" y="2"/>
                    <a:pt x="31" y="0"/>
                  </a:cubicBezTo>
                  <a:cubicBezTo>
                    <a:pt x="27" y="9"/>
                    <a:pt x="20" y="16"/>
                    <a:pt x="21" y="24"/>
                  </a:cubicBezTo>
                  <a:cubicBezTo>
                    <a:pt x="23" y="31"/>
                    <a:pt x="23" y="34"/>
                    <a:pt x="22" y="37"/>
                  </a:cubicBezTo>
                  <a:cubicBezTo>
                    <a:pt x="20" y="33"/>
                    <a:pt x="14" y="28"/>
                    <a:pt x="15" y="25"/>
                  </a:cubicBezTo>
                  <a:cubicBezTo>
                    <a:pt x="13" y="30"/>
                    <a:pt x="14" y="34"/>
                    <a:pt x="14" y="37"/>
                  </a:cubicBezTo>
                  <a:cubicBezTo>
                    <a:pt x="15" y="42"/>
                    <a:pt x="16" y="45"/>
                    <a:pt x="16" y="46"/>
                  </a:cubicBezTo>
                  <a:cubicBezTo>
                    <a:pt x="12" y="41"/>
                    <a:pt x="8" y="34"/>
                    <a:pt x="10" y="27"/>
                  </a:cubicBezTo>
                  <a:cubicBezTo>
                    <a:pt x="11" y="20"/>
                    <a:pt x="7" y="13"/>
                    <a:pt x="7" y="10"/>
                  </a:cubicBezTo>
                  <a:cubicBezTo>
                    <a:pt x="8" y="18"/>
                    <a:pt x="5" y="24"/>
                    <a:pt x="4" y="28"/>
                  </a:cubicBezTo>
                  <a:cubicBezTo>
                    <a:pt x="2" y="33"/>
                    <a:pt x="1" y="45"/>
                    <a:pt x="5" y="51"/>
                  </a:cubicBezTo>
                  <a:cubicBezTo>
                    <a:pt x="2" y="48"/>
                    <a:pt x="0" y="44"/>
                    <a:pt x="0" y="39"/>
                  </a:cubicBezTo>
                  <a:cubicBezTo>
                    <a:pt x="0" y="47"/>
                    <a:pt x="1" y="59"/>
                    <a:pt x="7" y="63"/>
                  </a:cubicBezTo>
                  <a:cubicBezTo>
                    <a:pt x="13" y="68"/>
                    <a:pt x="28" y="78"/>
                    <a:pt x="40" y="63"/>
                  </a:cubicBez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8" name="Freeform 31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278437" y="6118225"/>
              <a:ext cx="95250" cy="103188"/>
            </a:xfrm>
            <a:custGeom>
              <a:avLst/>
              <a:gdLst>
                <a:gd name="T0" fmla="*/ 26 w 35"/>
                <a:gd name="T1" fmla="*/ 32 h 38"/>
                <a:gd name="T2" fmla="*/ 35 w 35"/>
                <a:gd name="T3" fmla="*/ 15 h 38"/>
                <a:gd name="T4" fmla="*/ 34 w 35"/>
                <a:gd name="T5" fmla="*/ 8 h 38"/>
                <a:gd name="T6" fmla="*/ 30 w 35"/>
                <a:gd name="T7" fmla="*/ 16 h 38"/>
                <a:gd name="T8" fmla="*/ 24 w 35"/>
                <a:gd name="T9" fmla="*/ 5 h 38"/>
                <a:gd name="T10" fmla="*/ 20 w 35"/>
                <a:gd name="T11" fmla="*/ 0 h 38"/>
                <a:gd name="T12" fmla="*/ 20 w 35"/>
                <a:gd name="T13" fmla="*/ 12 h 38"/>
                <a:gd name="T14" fmla="*/ 14 w 35"/>
                <a:gd name="T15" fmla="*/ 8 h 38"/>
                <a:gd name="T16" fmla="*/ 14 w 35"/>
                <a:gd name="T17" fmla="*/ 16 h 38"/>
                <a:gd name="T18" fmla="*/ 8 w 35"/>
                <a:gd name="T19" fmla="*/ 17 h 38"/>
                <a:gd name="T20" fmla="*/ 1 w 35"/>
                <a:gd name="T21" fmla="*/ 3 h 38"/>
                <a:gd name="T22" fmla="*/ 5 w 35"/>
                <a:gd name="T23" fmla="*/ 19 h 38"/>
                <a:gd name="T24" fmla="*/ 0 w 35"/>
                <a:gd name="T25" fmla="*/ 20 h 38"/>
                <a:gd name="T26" fmla="*/ 26 w 35"/>
                <a:gd name="T27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38">
                  <a:moveTo>
                    <a:pt x="26" y="32"/>
                  </a:moveTo>
                  <a:cubicBezTo>
                    <a:pt x="32" y="29"/>
                    <a:pt x="35" y="22"/>
                    <a:pt x="35" y="15"/>
                  </a:cubicBezTo>
                  <a:cubicBezTo>
                    <a:pt x="35" y="8"/>
                    <a:pt x="34" y="8"/>
                    <a:pt x="34" y="8"/>
                  </a:cubicBezTo>
                  <a:cubicBezTo>
                    <a:pt x="34" y="8"/>
                    <a:pt x="32" y="15"/>
                    <a:pt x="30" y="16"/>
                  </a:cubicBezTo>
                  <a:cubicBezTo>
                    <a:pt x="27" y="17"/>
                    <a:pt x="26" y="8"/>
                    <a:pt x="24" y="5"/>
                  </a:cubicBezTo>
                  <a:cubicBezTo>
                    <a:pt x="21" y="1"/>
                    <a:pt x="20" y="0"/>
                    <a:pt x="20" y="0"/>
                  </a:cubicBezTo>
                  <a:cubicBezTo>
                    <a:pt x="20" y="0"/>
                    <a:pt x="21" y="10"/>
                    <a:pt x="20" y="12"/>
                  </a:cubicBezTo>
                  <a:cubicBezTo>
                    <a:pt x="19" y="14"/>
                    <a:pt x="15" y="10"/>
                    <a:pt x="14" y="8"/>
                  </a:cubicBezTo>
                  <a:cubicBezTo>
                    <a:pt x="15" y="10"/>
                    <a:pt x="15" y="13"/>
                    <a:pt x="14" y="16"/>
                  </a:cubicBezTo>
                  <a:cubicBezTo>
                    <a:pt x="13" y="18"/>
                    <a:pt x="10" y="20"/>
                    <a:pt x="8" y="17"/>
                  </a:cubicBezTo>
                  <a:cubicBezTo>
                    <a:pt x="8" y="17"/>
                    <a:pt x="1" y="9"/>
                    <a:pt x="1" y="3"/>
                  </a:cubicBezTo>
                  <a:cubicBezTo>
                    <a:pt x="1" y="10"/>
                    <a:pt x="2" y="14"/>
                    <a:pt x="5" y="19"/>
                  </a:cubicBezTo>
                  <a:cubicBezTo>
                    <a:pt x="6" y="20"/>
                    <a:pt x="3" y="22"/>
                    <a:pt x="0" y="20"/>
                  </a:cubicBezTo>
                  <a:cubicBezTo>
                    <a:pt x="2" y="22"/>
                    <a:pt x="10" y="38"/>
                    <a:pt x="26" y="32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29" name="Freeform 31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5340350" y="6151563"/>
              <a:ext cx="14287" cy="41275"/>
            </a:xfrm>
            <a:custGeom>
              <a:avLst/>
              <a:gdLst>
                <a:gd name="T0" fmla="*/ 2 w 5"/>
                <a:gd name="T1" fmla="*/ 15 h 15"/>
                <a:gd name="T2" fmla="*/ 1 w 5"/>
                <a:gd name="T3" fmla="*/ 0 h 15"/>
                <a:gd name="T4" fmla="*/ 1 w 5"/>
                <a:gd name="T5" fmla="*/ 7 h 15"/>
                <a:gd name="T6" fmla="*/ 2 w 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3" y="13"/>
                    <a:pt x="5" y="8"/>
                    <a:pt x="1" y="0"/>
                  </a:cubicBezTo>
                  <a:cubicBezTo>
                    <a:pt x="1" y="2"/>
                    <a:pt x="1" y="4"/>
                    <a:pt x="1" y="7"/>
                  </a:cubicBezTo>
                  <a:cubicBezTo>
                    <a:pt x="0" y="9"/>
                    <a:pt x="2" y="10"/>
                    <a:pt x="2" y="15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0" name="Freeform 31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5302250" y="6175375"/>
              <a:ext cx="19050" cy="25400"/>
            </a:xfrm>
            <a:custGeom>
              <a:avLst/>
              <a:gdLst>
                <a:gd name="T0" fmla="*/ 0 w 7"/>
                <a:gd name="T1" fmla="*/ 0 h 9"/>
                <a:gd name="T2" fmla="*/ 7 w 7"/>
                <a:gd name="T3" fmla="*/ 9 h 9"/>
                <a:gd name="T4" fmla="*/ 4 w 7"/>
                <a:gd name="T5" fmla="*/ 5 h 9"/>
                <a:gd name="T6" fmla="*/ 0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0" y="0"/>
                  </a:moveTo>
                  <a:cubicBezTo>
                    <a:pt x="0" y="2"/>
                    <a:pt x="2" y="6"/>
                    <a:pt x="7" y="9"/>
                  </a:cubicBezTo>
                  <a:cubicBezTo>
                    <a:pt x="6" y="8"/>
                    <a:pt x="5" y="7"/>
                    <a:pt x="4" y="5"/>
                  </a:cubicBezTo>
                  <a:cubicBezTo>
                    <a:pt x="4" y="3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1" name="Freeform 31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321300" y="6156325"/>
              <a:ext cx="11112" cy="25400"/>
            </a:xfrm>
            <a:custGeom>
              <a:avLst/>
              <a:gdLst>
                <a:gd name="T0" fmla="*/ 4 w 4"/>
                <a:gd name="T1" fmla="*/ 9 h 9"/>
                <a:gd name="T2" fmla="*/ 0 w 4"/>
                <a:gd name="T3" fmla="*/ 0 h 9"/>
                <a:gd name="T4" fmla="*/ 1 w 4"/>
                <a:gd name="T5" fmla="*/ 5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9"/>
                  </a:moveTo>
                  <a:cubicBezTo>
                    <a:pt x="4" y="8"/>
                    <a:pt x="4" y="4"/>
                    <a:pt x="0" y="0"/>
                  </a:cubicBezTo>
                  <a:cubicBezTo>
                    <a:pt x="1" y="2"/>
                    <a:pt x="1" y="3"/>
                    <a:pt x="1" y="5"/>
                  </a:cubicBezTo>
                  <a:cubicBezTo>
                    <a:pt x="1" y="6"/>
                    <a:pt x="3" y="7"/>
                    <a:pt x="4" y="9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2" name="Freeform 31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5465762" y="6118225"/>
              <a:ext cx="130175" cy="201613"/>
            </a:xfrm>
            <a:custGeom>
              <a:avLst/>
              <a:gdLst>
                <a:gd name="T0" fmla="*/ 38 w 48"/>
                <a:gd name="T1" fmla="*/ 60 h 74"/>
                <a:gd name="T2" fmla="*/ 46 w 48"/>
                <a:gd name="T3" fmla="*/ 40 h 74"/>
                <a:gd name="T4" fmla="*/ 39 w 48"/>
                <a:gd name="T5" fmla="*/ 25 h 74"/>
                <a:gd name="T6" fmla="*/ 37 w 48"/>
                <a:gd name="T7" fmla="*/ 11 h 74"/>
                <a:gd name="T8" fmla="*/ 35 w 48"/>
                <a:gd name="T9" fmla="*/ 29 h 74"/>
                <a:gd name="T10" fmla="*/ 35 w 48"/>
                <a:gd name="T11" fmla="*/ 38 h 74"/>
                <a:gd name="T12" fmla="*/ 27 w 48"/>
                <a:gd name="T13" fmla="*/ 15 h 74"/>
                <a:gd name="T14" fmla="*/ 29 w 48"/>
                <a:gd name="T15" fmla="*/ 0 h 74"/>
                <a:gd name="T16" fmla="*/ 20 w 48"/>
                <a:gd name="T17" fmla="*/ 22 h 74"/>
                <a:gd name="T18" fmla="*/ 21 w 48"/>
                <a:gd name="T19" fmla="*/ 35 h 74"/>
                <a:gd name="T20" fmla="*/ 14 w 48"/>
                <a:gd name="T21" fmla="*/ 24 h 74"/>
                <a:gd name="T22" fmla="*/ 14 w 48"/>
                <a:gd name="T23" fmla="*/ 35 h 74"/>
                <a:gd name="T24" fmla="*/ 15 w 48"/>
                <a:gd name="T25" fmla="*/ 44 h 74"/>
                <a:gd name="T26" fmla="*/ 9 w 48"/>
                <a:gd name="T27" fmla="*/ 25 h 74"/>
                <a:gd name="T28" fmla="*/ 7 w 48"/>
                <a:gd name="T29" fmla="*/ 10 h 74"/>
                <a:gd name="T30" fmla="*/ 3 w 48"/>
                <a:gd name="T31" fmla="*/ 27 h 74"/>
                <a:gd name="T32" fmla="*/ 4 w 48"/>
                <a:gd name="T33" fmla="*/ 48 h 74"/>
                <a:gd name="T34" fmla="*/ 0 w 48"/>
                <a:gd name="T35" fmla="*/ 37 h 74"/>
                <a:gd name="T36" fmla="*/ 6 w 48"/>
                <a:gd name="T37" fmla="*/ 60 h 74"/>
                <a:gd name="T38" fmla="*/ 38 w 48"/>
                <a:gd name="T3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4">
                  <a:moveTo>
                    <a:pt x="38" y="60"/>
                  </a:moveTo>
                  <a:cubicBezTo>
                    <a:pt x="44" y="53"/>
                    <a:pt x="48" y="48"/>
                    <a:pt x="46" y="40"/>
                  </a:cubicBezTo>
                  <a:cubicBezTo>
                    <a:pt x="44" y="32"/>
                    <a:pt x="41" y="30"/>
                    <a:pt x="39" y="25"/>
                  </a:cubicBezTo>
                  <a:cubicBezTo>
                    <a:pt x="38" y="19"/>
                    <a:pt x="35" y="14"/>
                    <a:pt x="37" y="11"/>
                  </a:cubicBezTo>
                  <a:cubicBezTo>
                    <a:pt x="34" y="18"/>
                    <a:pt x="32" y="23"/>
                    <a:pt x="35" y="29"/>
                  </a:cubicBezTo>
                  <a:cubicBezTo>
                    <a:pt x="37" y="35"/>
                    <a:pt x="36" y="36"/>
                    <a:pt x="35" y="38"/>
                  </a:cubicBezTo>
                  <a:cubicBezTo>
                    <a:pt x="34" y="34"/>
                    <a:pt x="25" y="24"/>
                    <a:pt x="27" y="15"/>
                  </a:cubicBezTo>
                  <a:cubicBezTo>
                    <a:pt x="29" y="6"/>
                    <a:pt x="29" y="2"/>
                    <a:pt x="29" y="0"/>
                  </a:cubicBezTo>
                  <a:cubicBezTo>
                    <a:pt x="26" y="8"/>
                    <a:pt x="19" y="15"/>
                    <a:pt x="20" y="22"/>
                  </a:cubicBezTo>
                  <a:cubicBezTo>
                    <a:pt x="22" y="29"/>
                    <a:pt x="22" y="33"/>
                    <a:pt x="21" y="35"/>
                  </a:cubicBezTo>
                  <a:cubicBezTo>
                    <a:pt x="19" y="31"/>
                    <a:pt x="13" y="27"/>
                    <a:pt x="14" y="24"/>
                  </a:cubicBezTo>
                  <a:cubicBezTo>
                    <a:pt x="12" y="29"/>
                    <a:pt x="13" y="32"/>
                    <a:pt x="14" y="35"/>
                  </a:cubicBezTo>
                  <a:cubicBezTo>
                    <a:pt x="15" y="40"/>
                    <a:pt x="16" y="42"/>
                    <a:pt x="15" y="44"/>
                  </a:cubicBezTo>
                  <a:cubicBezTo>
                    <a:pt x="12" y="39"/>
                    <a:pt x="8" y="32"/>
                    <a:pt x="9" y="25"/>
                  </a:cubicBezTo>
                  <a:cubicBezTo>
                    <a:pt x="10" y="19"/>
                    <a:pt x="7" y="12"/>
                    <a:pt x="7" y="10"/>
                  </a:cubicBezTo>
                  <a:cubicBezTo>
                    <a:pt x="7" y="17"/>
                    <a:pt x="4" y="22"/>
                    <a:pt x="3" y="27"/>
                  </a:cubicBezTo>
                  <a:cubicBezTo>
                    <a:pt x="2" y="31"/>
                    <a:pt x="0" y="43"/>
                    <a:pt x="4" y="48"/>
                  </a:cubicBezTo>
                  <a:cubicBezTo>
                    <a:pt x="2" y="45"/>
                    <a:pt x="0" y="42"/>
                    <a:pt x="0" y="37"/>
                  </a:cubicBezTo>
                  <a:cubicBezTo>
                    <a:pt x="0" y="45"/>
                    <a:pt x="1" y="56"/>
                    <a:pt x="6" y="60"/>
                  </a:cubicBezTo>
                  <a:cubicBezTo>
                    <a:pt x="12" y="64"/>
                    <a:pt x="26" y="74"/>
                    <a:pt x="38" y="60"/>
                  </a:cubicBezTo>
                  <a:close/>
                </a:path>
              </a:pathLst>
            </a:custGeom>
            <a:solidFill>
              <a:srgbClr val="F15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3" name="Freeform 31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5481637" y="6200775"/>
              <a:ext cx="90487" cy="96838"/>
            </a:xfrm>
            <a:custGeom>
              <a:avLst/>
              <a:gdLst>
                <a:gd name="T0" fmla="*/ 24 w 33"/>
                <a:gd name="T1" fmla="*/ 30 h 36"/>
                <a:gd name="T2" fmla="*/ 33 w 33"/>
                <a:gd name="T3" fmla="*/ 15 h 36"/>
                <a:gd name="T4" fmla="*/ 32 w 33"/>
                <a:gd name="T5" fmla="*/ 8 h 36"/>
                <a:gd name="T6" fmla="*/ 28 w 33"/>
                <a:gd name="T7" fmla="*/ 16 h 36"/>
                <a:gd name="T8" fmla="*/ 22 w 33"/>
                <a:gd name="T9" fmla="*/ 5 h 36"/>
                <a:gd name="T10" fmla="*/ 19 w 33"/>
                <a:gd name="T11" fmla="*/ 0 h 36"/>
                <a:gd name="T12" fmla="*/ 19 w 33"/>
                <a:gd name="T13" fmla="*/ 12 h 36"/>
                <a:gd name="T14" fmla="*/ 13 w 33"/>
                <a:gd name="T15" fmla="*/ 8 h 36"/>
                <a:gd name="T16" fmla="*/ 13 w 33"/>
                <a:gd name="T17" fmla="*/ 15 h 36"/>
                <a:gd name="T18" fmla="*/ 7 w 33"/>
                <a:gd name="T19" fmla="*/ 16 h 36"/>
                <a:gd name="T20" fmla="*/ 1 w 33"/>
                <a:gd name="T21" fmla="*/ 3 h 36"/>
                <a:gd name="T22" fmla="*/ 5 w 33"/>
                <a:gd name="T23" fmla="*/ 18 h 36"/>
                <a:gd name="T24" fmla="*/ 0 w 33"/>
                <a:gd name="T25" fmla="*/ 19 h 36"/>
                <a:gd name="T26" fmla="*/ 24 w 33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24" y="30"/>
                  </a:moveTo>
                  <a:cubicBezTo>
                    <a:pt x="30" y="28"/>
                    <a:pt x="33" y="22"/>
                    <a:pt x="33" y="15"/>
                  </a:cubicBezTo>
                  <a:cubicBezTo>
                    <a:pt x="33" y="8"/>
                    <a:pt x="32" y="8"/>
                    <a:pt x="32" y="8"/>
                  </a:cubicBezTo>
                  <a:cubicBezTo>
                    <a:pt x="32" y="8"/>
                    <a:pt x="30" y="15"/>
                    <a:pt x="28" y="16"/>
                  </a:cubicBezTo>
                  <a:cubicBezTo>
                    <a:pt x="26" y="17"/>
                    <a:pt x="24" y="8"/>
                    <a:pt x="22" y="5"/>
                  </a:cubicBezTo>
                  <a:cubicBezTo>
                    <a:pt x="20" y="2"/>
                    <a:pt x="19" y="0"/>
                    <a:pt x="19" y="0"/>
                  </a:cubicBezTo>
                  <a:cubicBezTo>
                    <a:pt x="19" y="0"/>
                    <a:pt x="20" y="9"/>
                    <a:pt x="19" y="12"/>
                  </a:cubicBezTo>
                  <a:cubicBezTo>
                    <a:pt x="18" y="14"/>
                    <a:pt x="14" y="10"/>
                    <a:pt x="13" y="8"/>
                  </a:cubicBezTo>
                  <a:cubicBezTo>
                    <a:pt x="13" y="10"/>
                    <a:pt x="14" y="13"/>
                    <a:pt x="13" y="15"/>
                  </a:cubicBezTo>
                  <a:cubicBezTo>
                    <a:pt x="12" y="18"/>
                    <a:pt x="10" y="19"/>
                    <a:pt x="7" y="16"/>
                  </a:cubicBezTo>
                  <a:cubicBezTo>
                    <a:pt x="7" y="16"/>
                    <a:pt x="1" y="9"/>
                    <a:pt x="1" y="3"/>
                  </a:cubicBezTo>
                  <a:cubicBezTo>
                    <a:pt x="1" y="10"/>
                    <a:pt x="1" y="14"/>
                    <a:pt x="5" y="18"/>
                  </a:cubicBezTo>
                  <a:cubicBezTo>
                    <a:pt x="6" y="19"/>
                    <a:pt x="2" y="21"/>
                    <a:pt x="0" y="19"/>
                  </a:cubicBezTo>
                  <a:cubicBezTo>
                    <a:pt x="2" y="22"/>
                    <a:pt x="9" y="36"/>
                    <a:pt x="24" y="30"/>
                  </a:cubicBez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4" name="Freeform 31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541962" y="6230938"/>
              <a:ext cx="11112" cy="39688"/>
            </a:xfrm>
            <a:custGeom>
              <a:avLst/>
              <a:gdLst>
                <a:gd name="T0" fmla="*/ 2 w 4"/>
                <a:gd name="T1" fmla="*/ 15 h 15"/>
                <a:gd name="T2" fmla="*/ 1 w 4"/>
                <a:gd name="T3" fmla="*/ 0 h 15"/>
                <a:gd name="T4" fmla="*/ 0 w 4"/>
                <a:gd name="T5" fmla="*/ 7 h 15"/>
                <a:gd name="T6" fmla="*/ 2 w 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2" y="13"/>
                    <a:pt x="4" y="8"/>
                    <a:pt x="1" y="0"/>
                  </a:cubicBezTo>
                  <a:cubicBezTo>
                    <a:pt x="1" y="3"/>
                    <a:pt x="1" y="5"/>
                    <a:pt x="0" y="7"/>
                  </a:cubicBezTo>
                  <a:cubicBezTo>
                    <a:pt x="0" y="9"/>
                    <a:pt x="1" y="11"/>
                    <a:pt x="2" y="15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5" name="Freeform 31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503862" y="6257925"/>
              <a:ext cx="19050" cy="20638"/>
            </a:xfrm>
            <a:custGeom>
              <a:avLst/>
              <a:gdLst>
                <a:gd name="T0" fmla="*/ 0 w 7"/>
                <a:gd name="T1" fmla="*/ 0 h 8"/>
                <a:gd name="T2" fmla="*/ 7 w 7"/>
                <a:gd name="T3" fmla="*/ 8 h 8"/>
                <a:gd name="T4" fmla="*/ 4 w 7"/>
                <a:gd name="T5" fmla="*/ 4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1" y="1"/>
                    <a:pt x="2" y="5"/>
                    <a:pt x="7" y="8"/>
                  </a:cubicBezTo>
                  <a:cubicBezTo>
                    <a:pt x="6" y="7"/>
                    <a:pt x="5" y="6"/>
                    <a:pt x="4" y="4"/>
                  </a:cubicBezTo>
                  <a:cubicBezTo>
                    <a:pt x="4" y="2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6" name="Freeform 31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522912" y="6238875"/>
              <a:ext cx="7937" cy="23813"/>
            </a:xfrm>
            <a:custGeom>
              <a:avLst/>
              <a:gdLst>
                <a:gd name="T0" fmla="*/ 3 w 3"/>
                <a:gd name="T1" fmla="*/ 9 h 9"/>
                <a:gd name="T2" fmla="*/ 0 w 3"/>
                <a:gd name="T3" fmla="*/ 0 h 9"/>
                <a:gd name="T4" fmla="*/ 1 w 3"/>
                <a:gd name="T5" fmla="*/ 4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cubicBezTo>
                    <a:pt x="3" y="7"/>
                    <a:pt x="3" y="4"/>
                    <a:pt x="0" y="0"/>
                  </a:cubicBezTo>
                  <a:cubicBezTo>
                    <a:pt x="0" y="1"/>
                    <a:pt x="1" y="2"/>
                    <a:pt x="1" y="4"/>
                  </a:cubicBezTo>
                  <a:cubicBezTo>
                    <a:pt x="1" y="5"/>
                    <a:pt x="2" y="6"/>
                    <a:pt x="3" y="9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37" name="Freeform 31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5041900" y="5465763"/>
              <a:ext cx="1322387" cy="1030288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4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4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6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sp>
        <p:nvSpPr>
          <p:cNvPr id="138" name="Freeform 327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005263" y="56513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41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350"/>
          </a:p>
        </p:txBody>
      </p:sp>
      <p:grpSp>
        <p:nvGrpSpPr>
          <p:cNvPr id="3" name="Skupina 2"/>
          <p:cNvGrpSpPr/>
          <p:nvPr>
            <p:custDataLst>
              <p:tags r:id="rId16"/>
            </p:custDataLst>
          </p:nvPr>
        </p:nvGrpSpPr>
        <p:grpSpPr>
          <a:xfrm>
            <a:off x="3490913" y="1739866"/>
            <a:ext cx="990600" cy="772716"/>
            <a:chOff x="3070225" y="530225"/>
            <a:chExt cx="1320800" cy="1030288"/>
          </a:xfrm>
        </p:grpSpPr>
        <p:sp>
          <p:nvSpPr>
            <p:cNvPr id="139" name="Freeform 338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438525" y="1141413"/>
              <a:ext cx="584200" cy="203200"/>
            </a:xfrm>
            <a:custGeom>
              <a:avLst/>
              <a:gdLst>
                <a:gd name="T0" fmla="*/ 215 w 215"/>
                <a:gd name="T1" fmla="*/ 60 h 75"/>
                <a:gd name="T2" fmla="*/ 200 w 215"/>
                <a:gd name="T3" fmla="*/ 75 h 75"/>
                <a:gd name="T4" fmla="*/ 15 w 215"/>
                <a:gd name="T5" fmla="*/ 75 h 75"/>
                <a:gd name="T6" fmla="*/ 0 w 215"/>
                <a:gd name="T7" fmla="*/ 60 h 75"/>
                <a:gd name="T8" fmla="*/ 0 w 215"/>
                <a:gd name="T9" fmla="*/ 15 h 75"/>
                <a:gd name="T10" fmla="*/ 15 w 215"/>
                <a:gd name="T11" fmla="*/ 0 h 75"/>
                <a:gd name="T12" fmla="*/ 200 w 215"/>
                <a:gd name="T13" fmla="*/ 0 h 75"/>
                <a:gd name="T14" fmla="*/ 215 w 215"/>
                <a:gd name="T15" fmla="*/ 15 h 75"/>
                <a:gd name="T16" fmla="*/ 215 w 215"/>
                <a:gd name="T17" fmla="*/ 6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75">
                  <a:moveTo>
                    <a:pt x="215" y="60"/>
                  </a:moveTo>
                  <a:cubicBezTo>
                    <a:pt x="215" y="69"/>
                    <a:pt x="209" y="75"/>
                    <a:pt x="2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6" y="75"/>
                    <a:pt x="0" y="69"/>
                    <a:pt x="0" y="6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9" y="0"/>
                    <a:pt x="215" y="6"/>
                    <a:pt x="215" y="15"/>
                  </a:cubicBezTo>
                  <a:lnTo>
                    <a:pt x="215" y="6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0" name="Freeform 339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427412" y="1130300"/>
              <a:ext cx="606425" cy="225425"/>
            </a:xfrm>
            <a:custGeom>
              <a:avLst/>
              <a:gdLst>
                <a:gd name="T0" fmla="*/ 219 w 223"/>
                <a:gd name="T1" fmla="*/ 64 h 83"/>
                <a:gd name="T2" fmla="*/ 215 w 223"/>
                <a:gd name="T3" fmla="*/ 64 h 83"/>
                <a:gd name="T4" fmla="*/ 204 w 223"/>
                <a:gd name="T5" fmla="*/ 75 h 83"/>
                <a:gd name="T6" fmla="*/ 19 w 223"/>
                <a:gd name="T7" fmla="*/ 75 h 83"/>
                <a:gd name="T8" fmla="*/ 8 w 223"/>
                <a:gd name="T9" fmla="*/ 64 h 83"/>
                <a:gd name="T10" fmla="*/ 8 w 223"/>
                <a:gd name="T11" fmla="*/ 19 h 83"/>
                <a:gd name="T12" fmla="*/ 19 w 223"/>
                <a:gd name="T13" fmla="*/ 8 h 83"/>
                <a:gd name="T14" fmla="*/ 204 w 223"/>
                <a:gd name="T15" fmla="*/ 8 h 83"/>
                <a:gd name="T16" fmla="*/ 215 w 223"/>
                <a:gd name="T17" fmla="*/ 19 h 83"/>
                <a:gd name="T18" fmla="*/ 215 w 223"/>
                <a:gd name="T19" fmla="*/ 64 h 83"/>
                <a:gd name="T20" fmla="*/ 219 w 223"/>
                <a:gd name="T21" fmla="*/ 64 h 83"/>
                <a:gd name="T22" fmla="*/ 223 w 223"/>
                <a:gd name="T23" fmla="*/ 64 h 83"/>
                <a:gd name="T24" fmla="*/ 223 w 223"/>
                <a:gd name="T25" fmla="*/ 19 h 83"/>
                <a:gd name="T26" fmla="*/ 204 w 223"/>
                <a:gd name="T27" fmla="*/ 0 h 83"/>
                <a:gd name="T28" fmla="*/ 19 w 223"/>
                <a:gd name="T29" fmla="*/ 0 h 83"/>
                <a:gd name="T30" fmla="*/ 0 w 223"/>
                <a:gd name="T31" fmla="*/ 19 h 83"/>
                <a:gd name="T32" fmla="*/ 0 w 223"/>
                <a:gd name="T33" fmla="*/ 64 h 83"/>
                <a:gd name="T34" fmla="*/ 19 w 223"/>
                <a:gd name="T35" fmla="*/ 83 h 83"/>
                <a:gd name="T36" fmla="*/ 204 w 223"/>
                <a:gd name="T37" fmla="*/ 83 h 83"/>
                <a:gd name="T38" fmla="*/ 223 w 223"/>
                <a:gd name="T39" fmla="*/ 64 h 83"/>
                <a:gd name="T40" fmla="*/ 219 w 223"/>
                <a:gd name="T41" fmla="*/ 6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3" h="83">
                  <a:moveTo>
                    <a:pt x="219" y="64"/>
                  </a:moveTo>
                  <a:cubicBezTo>
                    <a:pt x="215" y="64"/>
                    <a:pt x="215" y="64"/>
                    <a:pt x="215" y="64"/>
                  </a:cubicBezTo>
                  <a:cubicBezTo>
                    <a:pt x="215" y="70"/>
                    <a:pt x="210" y="75"/>
                    <a:pt x="204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3" y="75"/>
                    <a:pt x="8" y="70"/>
                    <a:pt x="8" y="64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10" y="8"/>
                    <a:pt x="215" y="13"/>
                    <a:pt x="215" y="19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19" y="64"/>
                    <a:pt x="219" y="64"/>
                    <a:pt x="219" y="64"/>
                  </a:cubicBezTo>
                  <a:cubicBezTo>
                    <a:pt x="223" y="64"/>
                    <a:pt x="223" y="64"/>
                    <a:pt x="223" y="64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8"/>
                    <a:pt x="215" y="0"/>
                    <a:pt x="20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5"/>
                    <a:pt x="8" y="83"/>
                    <a:pt x="19" y="83"/>
                  </a:cubicBezTo>
                  <a:cubicBezTo>
                    <a:pt x="204" y="83"/>
                    <a:pt x="204" y="83"/>
                    <a:pt x="204" y="83"/>
                  </a:cubicBezTo>
                  <a:cubicBezTo>
                    <a:pt x="215" y="83"/>
                    <a:pt x="223" y="75"/>
                    <a:pt x="223" y="64"/>
                  </a:cubicBezTo>
                  <a:lnTo>
                    <a:pt x="219" y="6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1" name="Freeform 340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314700" y="744538"/>
              <a:ext cx="831850" cy="501650"/>
            </a:xfrm>
            <a:custGeom>
              <a:avLst/>
              <a:gdLst>
                <a:gd name="T0" fmla="*/ 307 w 307"/>
                <a:gd name="T1" fmla="*/ 170 h 185"/>
                <a:gd name="T2" fmla="*/ 292 w 307"/>
                <a:gd name="T3" fmla="*/ 185 h 185"/>
                <a:gd name="T4" fmla="*/ 14 w 307"/>
                <a:gd name="T5" fmla="*/ 185 h 185"/>
                <a:gd name="T6" fmla="*/ 0 w 307"/>
                <a:gd name="T7" fmla="*/ 170 h 185"/>
                <a:gd name="T8" fmla="*/ 0 w 307"/>
                <a:gd name="T9" fmla="*/ 15 h 185"/>
                <a:gd name="T10" fmla="*/ 14 w 307"/>
                <a:gd name="T11" fmla="*/ 0 h 185"/>
                <a:gd name="T12" fmla="*/ 292 w 307"/>
                <a:gd name="T13" fmla="*/ 0 h 185"/>
                <a:gd name="T14" fmla="*/ 307 w 307"/>
                <a:gd name="T15" fmla="*/ 15 h 185"/>
                <a:gd name="T16" fmla="*/ 307 w 307"/>
                <a:gd name="T17" fmla="*/ 17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185">
                  <a:moveTo>
                    <a:pt x="307" y="170"/>
                  </a:moveTo>
                  <a:cubicBezTo>
                    <a:pt x="307" y="178"/>
                    <a:pt x="301" y="185"/>
                    <a:pt x="292" y="185"/>
                  </a:cubicBezTo>
                  <a:cubicBezTo>
                    <a:pt x="14" y="185"/>
                    <a:pt x="14" y="185"/>
                    <a:pt x="14" y="185"/>
                  </a:cubicBezTo>
                  <a:cubicBezTo>
                    <a:pt x="6" y="185"/>
                    <a:pt x="0" y="178"/>
                    <a:pt x="0" y="17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01" y="0"/>
                    <a:pt x="307" y="7"/>
                    <a:pt x="307" y="15"/>
                  </a:cubicBezTo>
                  <a:lnTo>
                    <a:pt x="307" y="170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2" name="Freeform 341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303587" y="733425"/>
              <a:ext cx="854075" cy="523875"/>
            </a:xfrm>
            <a:custGeom>
              <a:avLst/>
              <a:gdLst>
                <a:gd name="T0" fmla="*/ 311 w 315"/>
                <a:gd name="T1" fmla="*/ 174 h 193"/>
                <a:gd name="T2" fmla="*/ 307 w 315"/>
                <a:gd name="T3" fmla="*/ 174 h 193"/>
                <a:gd name="T4" fmla="*/ 296 w 315"/>
                <a:gd name="T5" fmla="*/ 185 h 193"/>
                <a:gd name="T6" fmla="*/ 18 w 315"/>
                <a:gd name="T7" fmla="*/ 185 h 193"/>
                <a:gd name="T8" fmla="*/ 7 w 315"/>
                <a:gd name="T9" fmla="*/ 174 h 193"/>
                <a:gd name="T10" fmla="*/ 7 w 315"/>
                <a:gd name="T11" fmla="*/ 19 h 193"/>
                <a:gd name="T12" fmla="*/ 18 w 315"/>
                <a:gd name="T13" fmla="*/ 8 h 193"/>
                <a:gd name="T14" fmla="*/ 296 w 315"/>
                <a:gd name="T15" fmla="*/ 8 h 193"/>
                <a:gd name="T16" fmla="*/ 307 w 315"/>
                <a:gd name="T17" fmla="*/ 19 h 193"/>
                <a:gd name="T18" fmla="*/ 307 w 315"/>
                <a:gd name="T19" fmla="*/ 174 h 193"/>
                <a:gd name="T20" fmla="*/ 311 w 315"/>
                <a:gd name="T21" fmla="*/ 174 h 193"/>
                <a:gd name="T22" fmla="*/ 315 w 315"/>
                <a:gd name="T23" fmla="*/ 174 h 193"/>
                <a:gd name="T24" fmla="*/ 315 w 315"/>
                <a:gd name="T25" fmla="*/ 19 h 193"/>
                <a:gd name="T26" fmla="*/ 296 w 315"/>
                <a:gd name="T27" fmla="*/ 0 h 193"/>
                <a:gd name="T28" fmla="*/ 18 w 315"/>
                <a:gd name="T29" fmla="*/ 0 h 193"/>
                <a:gd name="T30" fmla="*/ 0 w 315"/>
                <a:gd name="T31" fmla="*/ 19 h 193"/>
                <a:gd name="T32" fmla="*/ 0 w 315"/>
                <a:gd name="T33" fmla="*/ 174 h 193"/>
                <a:gd name="T34" fmla="*/ 18 w 315"/>
                <a:gd name="T35" fmla="*/ 193 h 193"/>
                <a:gd name="T36" fmla="*/ 296 w 315"/>
                <a:gd name="T37" fmla="*/ 193 h 193"/>
                <a:gd name="T38" fmla="*/ 315 w 315"/>
                <a:gd name="T39" fmla="*/ 174 h 193"/>
                <a:gd name="T40" fmla="*/ 311 w 315"/>
                <a:gd name="T41" fmla="*/ 17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5" h="193">
                  <a:moveTo>
                    <a:pt x="311" y="174"/>
                  </a:moveTo>
                  <a:cubicBezTo>
                    <a:pt x="307" y="174"/>
                    <a:pt x="307" y="174"/>
                    <a:pt x="307" y="174"/>
                  </a:cubicBezTo>
                  <a:cubicBezTo>
                    <a:pt x="307" y="180"/>
                    <a:pt x="303" y="185"/>
                    <a:pt x="296" y="185"/>
                  </a:cubicBezTo>
                  <a:cubicBezTo>
                    <a:pt x="18" y="185"/>
                    <a:pt x="18" y="185"/>
                    <a:pt x="18" y="185"/>
                  </a:cubicBezTo>
                  <a:cubicBezTo>
                    <a:pt x="12" y="185"/>
                    <a:pt x="7" y="180"/>
                    <a:pt x="7" y="17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3"/>
                    <a:pt x="12" y="8"/>
                    <a:pt x="18" y="8"/>
                  </a:cubicBezTo>
                  <a:cubicBezTo>
                    <a:pt x="296" y="8"/>
                    <a:pt x="296" y="8"/>
                    <a:pt x="296" y="8"/>
                  </a:cubicBezTo>
                  <a:cubicBezTo>
                    <a:pt x="303" y="8"/>
                    <a:pt x="307" y="13"/>
                    <a:pt x="307" y="19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11" y="174"/>
                    <a:pt x="311" y="174"/>
                    <a:pt x="311" y="174"/>
                  </a:cubicBezTo>
                  <a:cubicBezTo>
                    <a:pt x="315" y="174"/>
                    <a:pt x="315" y="174"/>
                    <a:pt x="315" y="174"/>
                  </a:cubicBezTo>
                  <a:cubicBezTo>
                    <a:pt x="315" y="19"/>
                    <a:pt x="315" y="19"/>
                    <a:pt x="315" y="19"/>
                  </a:cubicBezTo>
                  <a:cubicBezTo>
                    <a:pt x="315" y="9"/>
                    <a:pt x="307" y="0"/>
                    <a:pt x="29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84"/>
                    <a:pt x="8" y="193"/>
                    <a:pt x="18" y="193"/>
                  </a:cubicBezTo>
                  <a:cubicBezTo>
                    <a:pt x="296" y="193"/>
                    <a:pt x="296" y="193"/>
                    <a:pt x="296" y="193"/>
                  </a:cubicBezTo>
                  <a:cubicBezTo>
                    <a:pt x="307" y="193"/>
                    <a:pt x="315" y="184"/>
                    <a:pt x="315" y="174"/>
                  </a:cubicBezTo>
                  <a:lnTo>
                    <a:pt x="311" y="174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3" name="Freeform 342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365500" y="790575"/>
              <a:ext cx="730250" cy="409575"/>
            </a:xfrm>
            <a:custGeom>
              <a:avLst/>
              <a:gdLst>
                <a:gd name="T0" fmla="*/ 269 w 269"/>
                <a:gd name="T1" fmla="*/ 139 h 151"/>
                <a:gd name="T2" fmla="*/ 256 w 269"/>
                <a:gd name="T3" fmla="*/ 151 h 151"/>
                <a:gd name="T4" fmla="*/ 13 w 269"/>
                <a:gd name="T5" fmla="*/ 151 h 151"/>
                <a:gd name="T6" fmla="*/ 0 w 269"/>
                <a:gd name="T7" fmla="*/ 139 h 151"/>
                <a:gd name="T8" fmla="*/ 0 w 269"/>
                <a:gd name="T9" fmla="*/ 12 h 151"/>
                <a:gd name="T10" fmla="*/ 13 w 269"/>
                <a:gd name="T11" fmla="*/ 0 h 151"/>
                <a:gd name="T12" fmla="*/ 256 w 269"/>
                <a:gd name="T13" fmla="*/ 0 h 151"/>
                <a:gd name="T14" fmla="*/ 269 w 269"/>
                <a:gd name="T15" fmla="*/ 12 h 151"/>
                <a:gd name="T16" fmla="*/ 269 w 269"/>
                <a:gd name="T17" fmla="*/ 13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151">
                  <a:moveTo>
                    <a:pt x="269" y="139"/>
                  </a:moveTo>
                  <a:cubicBezTo>
                    <a:pt x="269" y="146"/>
                    <a:pt x="263" y="151"/>
                    <a:pt x="256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6" y="151"/>
                    <a:pt x="0" y="146"/>
                    <a:pt x="0" y="1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63" y="0"/>
                    <a:pt x="269" y="5"/>
                    <a:pt x="269" y="12"/>
                  </a:cubicBezTo>
                  <a:lnTo>
                    <a:pt x="269" y="139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4" name="Freeform 343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354387" y="779463"/>
              <a:ext cx="752475" cy="431800"/>
            </a:xfrm>
            <a:custGeom>
              <a:avLst/>
              <a:gdLst>
                <a:gd name="T0" fmla="*/ 273 w 277"/>
                <a:gd name="T1" fmla="*/ 143 h 159"/>
                <a:gd name="T2" fmla="*/ 269 w 277"/>
                <a:gd name="T3" fmla="*/ 143 h 159"/>
                <a:gd name="T4" fmla="*/ 266 w 277"/>
                <a:gd name="T5" fmla="*/ 149 h 159"/>
                <a:gd name="T6" fmla="*/ 260 w 277"/>
                <a:gd name="T7" fmla="*/ 151 h 159"/>
                <a:gd name="T8" fmla="*/ 17 w 277"/>
                <a:gd name="T9" fmla="*/ 151 h 159"/>
                <a:gd name="T10" fmla="*/ 11 w 277"/>
                <a:gd name="T11" fmla="*/ 149 h 159"/>
                <a:gd name="T12" fmla="*/ 8 w 277"/>
                <a:gd name="T13" fmla="*/ 143 h 159"/>
                <a:gd name="T14" fmla="*/ 8 w 277"/>
                <a:gd name="T15" fmla="*/ 16 h 159"/>
                <a:gd name="T16" fmla="*/ 11 w 277"/>
                <a:gd name="T17" fmla="*/ 10 h 159"/>
                <a:gd name="T18" fmla="*/ 17 w 277"/>
                <a:gd name="T19" fmla="*/ 8 h 159"/>
                <a:gd name="T20" fmla="*/ 260 w 277"/>
                <a:gd name="T21" fmla="*/ 8 h 159"/>
                <a:gd name="T22" fmla="*/ 266 w 277"/>
                <a:gd name="T23" fmla="*/ 10 h 159"/>
                <a:gd name="T24" fmla="*/ 269 w 277"/>
                <a:gd name="T25" fmla="*/ 16 h 159"/>
                <a:gd name="T26" fmla="*/ 269 w 277"/>
                <a:gd name="T27" fmla="*/ 143 h 159"/>
                <a:gd name="T28" fmla="*/ 273 w 277"/>
                <a:gd name="T29" fmla="*/ 143 h 159"/>
                <a:gd name="T30" fmla="*/ 277 w 277"/>
                <a:gd name="T31" fmla="*/ 143 h 159"/>
                <a:gd name="T32" fmla="*/ 277 w 277"/>
                <a:gd name="T33" fmla="*/ 16 h 159"/>
                <a:gd name="T34" fmla="*/ 272 w 277"/>
                <a:gd name="T35" fmla="*/ 5 h 159"/>
                <a:gd name="T36" fmla="*/ 260 w 277"/>
                <a:gd name="T37" fmla="*/ 0 h 159"/>
                <a:gd name="T38" fmla="*/ 17 w 277"/>
                <a:gd name="T39" fmla="*/ 0 h 159"/>
                <a:gd name="T40" fmla="*/ 5 w 277"/>
                <a:gd name="T41" fmla="*/ 5 h 159"/>
                <a:gd name="T42" fmla="*/ 0 w 277"/>
                <a:gd name="T43" fmla="*/ 16 h 159"/>
                <a:gd name="T44" fmla="*/ 0 w 277"/>
                <a:gd name="T45" fmla="*/ 143 h 159"/>
                <a:gd name="T46" fmla="*/ 5 w 277"/>
                <a:gd name="T47" fmla="*/ 154 h 159"/>
                <a:gd name="T48" fmla="*/ 17 w 277"/>
                <a:gd name="T49" fmla="*/ 159 h 159"/>
                <a:gd name="T50" fmla="*/ 260 w 277"/>
                <a:gd name="T51" fmla="*/ 159 h 159"/>
                <a:gd name="T52" fmla="*/ 272 w 277"/>
                <a:gd name="T53" fmla="*/ 154 h 159"/>
                <a:gd name="T54" fmla="*/ 277 w 277"/>
                <a:gd name="T55" fmla="*/ 143 h 159"/>
                <a:gd name="T56" fmla="*/ 273 w 277"/>
                <a:gd name="T5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7" h="159">
                  <a:moveTo>
                    <a:pt x="273" y="143"/>
                  </a:moveTo>
                  <a:cubicBezTo>
                    <a:pt x="269" y="143"/>
                    <a:pt x="269" y="143"/>
                    <a:pt x="269" y="143"/>
                  </a:cubicBezTo>
                  <a:cubicBezTo>
                    <a:pt x="269" y="145"/>
                    <a:pt x="268" y="147"/>
                    <a:pt x="266" y="149"/>
                  </a:cubicBezTo>
                  <a:cubicBezTo>
                    <a:pt x="265" y="150"/>
                    <a:pt x="262" y="151"/>
                    <a:pt x="260" y="151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5" y="151"/>
                    <a:pt x="12" y="150"/>
                    <a:pt x="11" y="149"/>
                  </a:cubicBezTo>
                  <a:cubicBezTo>
                    <a:pt x="9" y="147"/>
                    <a:pt x="8" y="145"/>
                    <a:pt x="8" y="14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2" y="9"/>
                    <a:pt x="15" y="8"/>
                    <a:pt x="17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62" y="8"/>
                    <a:pt x="265" y="9"/>
                    <a:pt x="266" y="10"/>
                  </a:cubicBezTo>
                  <a:cubicBezTo>
                    <a:pt x="268" y="12"/>
                    <a:pt x="269" y="14"/>
                    <a:pt x="269" y="16"/>
                  </a:cubicBezTo>
                  <a:cubicBezTo>
                    <a:pt x="269" y="143"/>
                    <a:pt x="269" y="143"/>
                    <a:pt x="269" y="143"/>
                  </a:cubicBezTo>
                  <a:cubicBezTo>
                    <a:pt x="273" y="143"/>
                    <a:pt x="273" y="143"/>
                    <a:pt x="273" y="143"/>
                  </a:cubicBezTo>
                  <a:cubicBezTo>
                    <a:pt x="277" y="143"/>
                    <a:pt x="277" y="143"/>
                    <a:pt x="277" y="143"/>
                  </a:cubicBezTo>
                  <a:cubicBezTo>
                    <a:pt x="277" y="16"/>
                    <a:pt x="277" y="16"/>
                    <a:pt x="277" y="16"/>
                  </a:cubicBezTo>
                  <a:cubicBezTo>
                    <a:pt x="277" y="12"/>
                    <a:pt x="275" y="7"/>
                    <a:pt x="272" y="5"/>
                  </a:cubicBezTo>
                  <a:cubicBezTo>
                    <a:pt x="269" y="2"/>
                    <a:pt x="264" y="0"/>
                    <a:pt x="2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8" y="2"/>
                    <a:pt x="5" y="5"/>
                  </a:cubicBezTo>
                  <a:cubicBezTo>
                    <a:pt x="2" y="7"/>
                    <a:pt x="0" y="12"/>
                    <a:pt x="0" y="1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7"/>
                    <a:pt x="2" y="151"/>
                    <a:pt x="5" y="154"/>
                  </a:cubicBezTo>
                  <a:cubicBezTo>
                    <a:pt x="8" y="157"/>
                    <a:pt x="13" y="159"/>
                    <a:pt x="17" y="159"/>
                  </a:cubicBezTo>
                  <a:cubicBezTo>
                    <a:pt x="260" y="159"/>
                    <a:pt x="260" y="159"/>
                    <a:pt x="260" y="159"/>
                  </a:cubicBezTo>
                  <a:cubicBezTo>
                    <a:pt x="264" y="159"/>
                    <a:pt x="269" y="157"/>
                    <a:pt x="272" y="154"/>
                  </a:cubicBezTo>
                  <a:cubicBezTo>
                    <a:pt x="275" y="151"/>
                    <a:pt x="277" y="147"/>
                    <a:pt x="277" y="143"/>
                  </a:cubicBezTo>
                  <a:lnTo>
                    <a:pt x="273" y="14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5" name="Freeform 344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398837" y="825500"/>
              <a:ext cx="631825" cy="344488"/>
            </a:xfrm>
            <a:custGeom>
              <a:avLst/>
              <a:gdLst>
                <a:gd name="T0" fmla="*/ 226 w 233"/>
                <a:gd name="T1" fmla="*/ 120 h 127"/>
                <a:gd name="T2" fmla="*/ 228 w 233"/>
                <a:gd name="T3" fmla="*/ 119 h 127"/>
                <a:gd name="T4" fmla="*/ 229 w 233"/>
                <a:gd name="T5" fmla="*/ 120 h 127"/>
                <a:gd name="T6" fmla="*/ 211 w 233"/>
                <a:gd name="T7" fmla="*/ 15 h 127"/>
                <a:gd name="T8" fmla="*/ 184 w 233"/>
                <a:gd name="T9" fmla="*/ 107 h 127"/>
                <a:gd name="T10" fmla="*/ 181 w 233"/>
                <a:gd name="T11" fmla="*/ 118 h 127"/>
                <a:gd name="T12" fmla="*/ 182 w 233"/>
                <a:gd name="T13" fmla="*/ 118 h 127"/>
                <a:gd name="T14" fmla="*/ 184 w 233"/>
                <a:gd name="T15" fmla="*/ 119 h 127"/>
                <a:gd name="T16" fmla="*/ 183 w 233"/>
                <a:gd name="T17" fmla="*/ 84 h 127"/>
                <a:gd name="T18" fmla="*/ 164 w 233"/>
                <a:gd name="T19" fmla="*/ 4 h 127"/>
                <a:gd name="T20" fmla="*/ 145 w 233"/>
                <a:gd name="T21" fmla="*/ 63 h 127"/>
                <a:gd name="T22" fmla="*/ 138 w 233"/>
                <a:gd name="T23" fmla="*/ 111 h 127"/>
                <a:gd name="T24" fmla="*/ 139 w 233"/>
                <a:gd name="T25" fmla="*/ 112 h 127"/>
                <a:gd name="T26" fmla="*/ 141 w 233"/>
                <a:gd name="T27" fmla="*/ 111 h 127"/>
                <a:gd name="T28" fmla="*/ 141 w 233"/>
                <a:gd name="T29" fmla="*/ 111 h 127"/>
                <a:gd name="T30" fmla="*/ 131 w 233"/>
                <a:gd name="T31" fmla="*/ 35 h 127"/>
                <a:gd name="T32" fmla="*/ 115 w 233"/>
                <a:gd name="T33" fmla="*/ 2 h 127"/>
                <a:gd name="T34" fmla="*/ 106 w 233"/>
                <a:gd name="T35" fmla="*/ 99 h 127"/>
                <a:gd name="T36" fmla="*/ 98 w 233"/>
                <a:gd name="T37" fmla="*/ 118 h 127"/>
                <a:gd name="T38" fmla="*/ 99 w 233"/>
                <a:gd name="T39" fmla="*/ 120 h 127"/>
                <a:gd name="T40" fmla="*/ 99 w 233"/>
                <a:gd name="T41" fmla="*/ 120 h 127"/>
                <a:gd name="T42" fmla="*/ 99 w 233"/>
                <a:gd name="T43" fmla="*/ 100 h 127"/>
                <a:gd name="T44" fmla="*/ 90 w 233"/>
                <a:gd name="T45" fmla="*/ 37 h 127"/>
                <a:gd name="T46" fmla="*/ 70 w 233"/>
                <a:gd name="T47" fmla="*/ 18 h 127"/>
                <a:gd name="T48" fmla="*/ 53 w 233"/>
                <a:gd name="T49" fmla="*/ 122 h 127"/>
                <a:gd name="T50" fmla="*/ 54 w 233"/>
                <a:gd name="T51" fmla="*/ 123 h 127"/>
                <a:gd name="T52" fmla="*/ 55 w 233"/>
                <a:gd name="T53" fmla="*/ 122 h 127"/>
                <a:gd name="T54" fmla="*/ 55 w 233"/>
                <a:gd name="T55" fmla="*/ 122 h 127"/>
                <a:gd name="T56" fmla="*/ 48 w 233"/>
                <a:gd name="T57" fmla="*/ 50 h 127"/>
                <a:gd name="T58" fmla="*/ 49 w 233"/>
                <a:gd name="T59" fmla="*/ 50 h 127"/>
                <a:gd name="T60" fmla="*/ 34 w 233"/>
                <a:gd name="T61" fmla="*/ 0 h 127"/>
                <a:gd name="T62" fmla="*/ 8 w 233"/>
                <a:gd name="T63" fmla="*/ 75 h 127"/>
                <a:gd name="T64" fmla="*/ 24 w 233"/>
                <a:gd name="T65" fmla="*/ 37 h 127"/>
                <a:gd name="T66" fmla="*/ 36 w 233"/>
                <a:gd name="T67" fmla="*/ 30 h 127"/>
                <a:gd name="T68" fmla="*/ 47 w 233"/>
                <a:gd name="T69" fmla="*/ 52 h 127"/>
                <a:gd name="T70" fmla="*/ 45 w 233"/>
                <a:gd name="T71" fmla="*/ 53 h 127"/>
                <a:gd name="T72" fmla="*/ 52 w 233"/>
                <a:gd name="T73" fmla="*/ 126 h 127"/>
                <a:gd name="T74" fmla="*/ 74 w 233"/>
                <a:gd name="T75" fmla="*/ 25 h 127"/>
                <a:gd name="T76" fmla="*/ 78 w 233"/>
                <a:gd name="T77" fmla="*/ 12 h 127"/>
                <a:gd name="T78" fmla="*/ 76 w 233"/>
                <a:gd name="T79" fmla="*/ 13 h 127"/>
                <a:gd name="T80" fmla="*/ 76 w 233"/>
                <a:gd name="T81" fmla="*/ 13 h 127"/>
                <a:gd name="T82" fmla="*/ 87 w 233"/>
                <a:gd name="T83" fmla="*/ 46 h 127"/>
                <a:gd name="T84" fmla="*/ 99 w 233"/>
                <a:gd name="T85" fmla="*/ 123 h 127"/>
                <a:gd name="T86" fmla="*/ 115 w 233"/>
                <a:gd name="T87" fmla="*/ 33 h 127"/>
                <a:gd name="T88" fmla="*/ 118 w 233"/>
                <a:gd name="T89" fmla="*/ 7 h 127"/>
                <a:gd name="T90" fmla="*/ 116 w 233"/>
                <a:gd name="T91" fmla="*/ 5 h 127"/>
                <a:gd name="T92" fmla="*/ 116 w 233"/>
                <a:gd name="T93" fmla="*/ 6 h 127"/>
                <a:gd name="T94" fmla="*/ 127 w 233"/>
                <a:gd name="T95" fmla="*/ 40 h 127"/>
                <a:gd name="T96" fmla="*/ 136 w 233"/>
                <a:gd name="T97" fmla="*/ 114 h 127"/>
                <a:gd name="T98" fmla="*/ 149 w 233"/>
                <a:gd name="T99" fmla="*/ 91 h 127"/>
                <a:gd name="T100" fmla="*/ 164 w 233"/>
                <a:gd name="T101" fmla="*/ 9 h 127"/>
                <a:gd name="T102" fmla="*/ 162 w 233"/>
                <a:gd name="T103" fmla="*/ 9 h 127"/>
                <a:gd name="T104" fmla="*/ 161 w 233"/>
                <a:gd name="T105" fmla="*/ 9 h 127"/>
                <a:gd name="T106" fmla="*/ 168 w 233"/>
                <a:gd name="T107" fmla="*/ 35 h 127"/>
                <a:gd name="T108" fmla="*/ 179 w 233"/>
                <a:gd name="T109" fmla="*/ 122 h 127"/>
                <a:gd name="T110" fmla="*/ 198 w 233"/>
                <a:gd name="T111" fmla="*/ 33 h 127"/>
                <a:gd name="T112" fmla="*/ 206 w 233"/>
                <a:gd name="T113" fmla="*/ 16 h 127"/>
                <a:gd name="T114" fmla="*/ 205 w 233"/>
                <a:gd name="T115" fmla="*/ 17 h 127"/>
                <a:gd name="T116" fmla="*/ 205 w 233"/>
                <a:gd name="T117" fmla="*/ 16 h 127"/>
                <a:gd name="T118" fmla="*/ 221 w 233"/>
                <a:gd name="T119" fmla="*/ 106 h 127"/>
                <a:gd name="T120" fmla="*/ 233 w 233"/>
                <a:gd name="T121" fmla="*/ 10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" h="127">
                  <a:moveTo>
                    <a:pt x="228" y="108"/>
                  </a:moveTo>
                  <a:cubicBezTo>
                    <a:pt x="227" y="113"/>
                    <a:pt x="226" y="116"/>
                    <a:pt x="226" y="118"/>
                  </a:cubicBezTo>
                  <a:cubicBezTo>
                    <a:pt x="226" y="119"/>
                    <a:pt x="225" y="120"/>
                    <a:pt x="225" y="120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5" y="120"/>
                    <a:pt x="225" y="120"/>
                    <a:pt x="225" y="120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25" y="119"/>
                    <a:pt x="225" y="119"/>
                    <a:pt x="225" y="11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7" y="119"/>
                    <a:pt x="227" y="119"/>
                    <a:pt x="227" y="119"/>
                  </a:cubicBezTo>
                  <a:cubicBezTo>
                    <a:pt x="226" y="119"/>
                    <a:pt x="226" y="119"/>
                    <a:pt x="225" y="11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7" y="119"/>
                    <a:pt x="227" y="119"/>
                    <a:pt x="227" y="11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8" y="119"/>
                    <a:pt x="228" y="119"/>
                    <a:pt x="228" y="119"/>
                  </a:cubicBezTo>
                  <a:cubicBezTo>
                    <a:pt x="228" y="119"/>
                    <a:pt x="228" y="119"/>
                    <a:pt x="227" y="119"/>
                  </a:cubicBezTo>
                  <a:cubicBezTo>
                    <a:pt x="227" y="121"/>
                    <a:pt x="227" y="121"/>
                    <a:pt x="227" y="121"/>
                  </a:cubicBezTo>
                  <a:cubicBezTo>
                    <a:pt x="228" y="119"/>
                    <a:pt x="228" y="119"/>
                    <a:pt x="228" y="119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8" y="119"/>
                    <a:pt x="228" y="119"/>
                    <a:pt x="228" y="119"/>
                  </a:cubicBezTo>
                  <a:cubicBezTo>
                    <a:pt x="228" y="121"/>
                    <a:pt x="228" y="121"/>
                    <a:pt x="228" y="121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9" y="120"/>
                    <a:pt x="229" y="120"/>
                    <a:pt x="229" y="120"/>
                  </a:cubicBezTo>
                  <a:cubicBezTo>
                    <a:pt x="229" y="120"/>
                    <a:pt x="228" y="119"/>
                    <a:pt x="228" y="118"/>
                  </a:cubicBezTo>
                  <a:cubicBezTo>
                    <a:pt x="227" y="114"/>
                    <a:pt x="227" y="109"/>
                    <a:pt x="226" y="105"/>
                  </a:cubicBezTo>
                  <a:cubicBezTo>
                    <a:pt x="226" y="101"/>
                    <a:pt x="225" y="92"/>
                    <a:pt x="225" y="83"/>
                  </a:cubicBezTo>
                  <a:cubicBezTo>
                    <a:pt x="225" y="74"/>
                    <a:pt x="225" y="65"/>
                    <a:pt x="224" y="60"/>
                  </a:cubicBezTo>
                  <a:cubicBezTo>
                    <a:pt x="224" y="58"/>
                    <a:pt x="223" y="55"/>
                    <a:pt x="222" y="53"/>
                  </a:cubicBezTo>
                  <a:cubicBezTo>
                    <a:pt x="219" y="46"/>
                    <a:pt x="214" y="40"/>
                    <a:pt x="213" y="25"/>
                  </a:cubicBezTo>
                  <a:cubicBezTo>
                    <a:pt x="212" y="21"/>
                    <a:pt x="211" y="18"/>
                    <a:pt x="211" y="15"/>
                  </a:cubicBezTo>
                  <a:cubicBezTo>
                    <a:pt x="210" y="14"/>
                    <a:pt x="210" y="13"/>
                    <a:pt x="209" y="13"/>
                  </a:cubicBezTo>
                  <a:cubicBezTo>
                    <a:pt x="208" y="12"/>
                    <a:pt x="207" y="11"/>
                    <a:pt x="206" y="11"/>
                  </a:cubicBezTo>
                  <a:cubicBezTo>
                    <a:pt x="205" y="11"/>
                    <a:pt x="204" y="11"/>
                    <a:pt x="203" y="12"/>
                  </a:cubicBezTo>
                  <a:cubicBezTo>
                    <a:pt x="202" y="12"/>
                    <a:pt x="201" y="13"/>
                    <a:pt x="201" y="14"/>
                  </a:cubicBezTo>
                  <a:cubicBezTo>
                    <a:pt x="199" y="17"/>
                    <a:pt x="197" y="20"/>
                    <a:pt x="196" y="23"/>
                  </a:cubicBezTo>
                  <a:cubicBezTo>
                    <a:pt x="194" y="26"/>
                    <a:pt x="194" y="28"/>
                    <a:pt x="193" y="32"/>
                  </a:cubicBezTo>
                  <a:cubicBezTo>
                    <a:pt x="190" y="43"/>
                    <a:pt x="188" y="59"/>
                    <a:pt x="188" y="77"/>
                  </a:cubicBezTo>
                  <a:cubicBezTo>
                    <a:pt x="187" y="89"/>
                    <a:pt x="186" y="100"/>
                    <a:pt x="184" y="107"/>
                  </a:cubicBezTo>
                  <a:cubicBezTo>
                    <a:pt x="183" y="111"/>
                    <a:pt x="182" y="114"/>
                    <a:pt x="182" y="116"/>
                  </a:cubicBezTo>
                  <a:cubicBezTo>
                    <a:pt x="181" y="117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2" y="118"/>
                    <a:pt x="182" y="118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3" y="118"/>
                  </a:cubicBezTo>
                  <a:cubicBezTo>
                    <a:pt x="182" y="120"/>
                    <a:pt x="182" y="120"/>
                    <a:pt x="182" y="120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4" y="119"/>
                    <a:pt x="184" y="118"/>
                    <a:pt x="184" y="118"/>
                  </a:cubicBezTo>
                  <a:cubicBezTo>
                    <a:pt x="183" y="115"/>
                    <a:pt x="183" y="110"/>
                    <a:pt x="183" y="105"/>
                  </a:cubicBezTo>
                  <a:cubicBezTo>
                    <a:pt x="183" y="99"/>
                    <a:pt x="183" y="93"/>
                    <a:pt x="183" y="87"/>
                  </a:cubicBezTo>
                  <a:cubicBezTo>
                    <a:pt x="183" y="86"/>
                    <a:pt x="183" y="85"/>
                    <a:pt x="183" y="84"/>
                  </a:cubicBezTo>
                  <a:cubicBezTo>
                    <a:pt x="183" y="77"/>
                    <a:pt x="183" y="70"/>
                    <a:pt x="183" y="67"/>
                  </a:cubicBezTo>
                  <a:cubicBezTo>
                    <a:pt x="182" y="61"/>
                    <a:pt x="181" y="54"/>
                    <a:pt x="179" y="48"/>
                  </a:cubicBezTo>
                  <a:cubicBezTo>
                    <a:pt x="177" y="42"/>
                    <a:pt x="175" y="36"/>
                    <a:pt x="173" y="33"/>
                  </a:cubicBezTo>
                  <a:cubicBezTo>
                    <a:pt x="173" y="31"/>
                    <a:pt x="172" y="29"/>
                    <a:pt x="171" y="26"/>
                  </a:cubicBezTo>
                  <a:cubicBezTo>
                    <a:pt x="170" y="22"/>
                    <a:pt x="169" y="17"/>
                    <a:pt x="168" y="13"/>
                  </a:cubicBezTo>
                  <a:cubicBezTo>
                    <a:pt x="167" y="11"/>
                    <a:pt x="167" y="9"/>
                    <a:pt x="166" y="7"/>
                  </a:cubicBezTo>
                  <a:cubicBezTo>
                    <a:pt x="166" y="7"/>
                    <a:pt x="165" y="6"/>
                    <a:pt x="165" y="5"/>
                  </a:cubicBezTo>
                  <a:cubicBezTo>
                    <a:pt x="165" y="5"/>
                    <a:pt x="164" y="5"/>
                    <a:pt x="164" y="4"/>
                  </a:cubicBezTo>
                  <a:cubicBezTo>
                    <a:pt x="164" y="4"/>
                    <a:pt x="163" y="4"/>
                    <a:pt x="162" y="4"/>
                  </a:cubicBezTo>
                  <a:cubicBezTo>
                    <a:pt x="161" y="4"/>
                    <a:pt x="160" y="4"/>
                    <a:pt x="160" y="4"/>
                  </a:cubicBezTo>
                  <a:cubicBezTo>
                    <a:pt x="159" y="5"/>
                    <a:pt x="159" y="5"/>
                    <a:pt x="159" y="6"/>
                  </a:cubicBezTo>
                  <a:cubicBezTo>
                    <a:pt x="158" y="7"/>
                    <a:pt x="158" y="8"/>
                    <a:pt x="157" y="9"/>
                  </a:cubicBezTo>
                  <a:cubicBezTo>
                    <a:pt x="155" y="14"/>
                    <a:pt x="152" y="23"/>
                    <a:pt x="150" y="30"/>
                  </a:cubicBezTo>
                  <a:cubicBezTo>
                    <a:pt x="148" y="38"/>
                    <a:pt x="146" y="45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51"/>
                    <a:pt x="145" y="56"/>
                    <a:pt x="145" y="63"/>
                  </a:cubicBezTo>
                  <a:cubicBezTo>
                    <a:pt x="145" y="70"/>
                    <a:pt x="145" y="79"/>
                    <a:pt x="144" y="90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2" y="97"/>
                    <a:pt x="141" y="103"/>
                    <a:pt x="139" y="106"/>
                  </a:cubicBezTo>
                  <a:cubicBezTo>
                    <a:pt x="139" y="108"/>
                    <a:pt x="138" y="109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1"/>
                    <a:pt x="138" y="111"/>
                    <a:pt x="138" y="111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39" y="110"/>
                    <a:pt x="139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40" y="110"/>
                    <a:pt x="140" y="109"/>
                  </a:cubicBezTo>
                  <a:cubicBezTo>
                    <a:pt x="139" y="105"/>
                    <a:pt x="139" y="97"/>
                    <a:pt x="139" y="86"/>
                  </a:cubicBezTo>
                  <a:cubicBezTo>
                    <a:pt x="136" y="86"/>
                    <a:pt x="136" y="86"/>
                    <a:pt x="136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2"/>
                    <a:pt x="139" y="78"/>
                    <a:pt x="139" y="75"/>
                  </a:cubicBezTo>
                  <a:cubicBezTo>
                    <a:pt x="139" y="63"/>
                    <a:pt x="138" y="55"/>
                    <a:pt x="136" y="49"/>
                  </a:cubicBezTo>
                  <a:cubicBezTo>
                    <a:pt x="135" y="43"/>
                    <a:pt x="133" y="39"/>
                    <a:pt x="132" y="38"/>
                  </a:cubicBezTo>
                  <a:cubicBezTo>
                    <a:pt x="132" y="37"/>
                    <a:pt x="132" y="37"/>
                    <a:pt x="131" y="35"/>
                  </a:cubicBezTo>
                  <a:cubicBezTo>
                    <a:pt x="130" y="32"/>
                    <a:pt x="127" y="25"/>
                    <a:pt x="125" y="18"/>
                  </a:cubicBezTo>
                  <a:cubicBezTo>
                    <a:pt x="124" y="15"/>
                    <a:pt x="123" y="12"/>
                    <a:pt x="122" y="9"/>
                  </a:cubicBezTo>
                  <a:cubicBezTo>
                    <a:pt x="121" y="8"/>
                    <a:pt x="121" y="7"/>
                    <a:pt x="121" y="6"/>
                  </a:cubicBezTo>
                  <a:cubicBezTo>
                    <a:pt x="120" y="5"/>
                    <a:pt x="120" y="4"/>
                    <a:pt x="120" y="4"/>
                  </a:cubicBezTo>
                  <a:cubicBezTo>
                    <a:pt x="120" y="4"/>
                    <a:pt x="120" y="4"/>
                    <a:pt x="120" y="4"/>
                  </a:cubicBezTo>
                  <a:cubicBezTo>
                    <a:pt x="119" y="3"/>
                    <a:pt x="119" y="3"/>
                    <a:pt x="119" y="3"/>
                  </a:cubicBezTo>
                  <a:cubicBezTo>
                    <a:pt x="118" y="2"/>
                    <a:pt x="117" y="2"/>
                    <a:pt x="116" y="2"/>
                  </a:cubicBezTo>
                  <a:cubicBezTo>
                    <a:pt x="116" y="2"/>
                    <a:pt x="115" y="2"/>
                    <a:pt x="115" y="2"/>
                  </a:cubicBezTo>
                  <a:cubicBezTo>
                    <a:pt x="114" y="3"/>
                    <a:pt x="114" y="3"/>
                    <a:pt x="113" y="4"/>
                  </a:cubicBezTo>
                  <a:cubicBezTo>
                    <a:pt x="113" y="5"/>
                    <a:pt x="112" y="6"/>
                    <a:pt x="112" y="7"/>
                  </a:cubicBezTo>
                  <a:cubicBezTo>
                    <a:pt x="110" y="11"/>
                    <a:pt x="109" y="15"/>
                    <a:pt x="109" y="18"/>
                  </a:cubicBezTo>
                  <a:cubicBezTo>
                    <a:pt x="109" y="21"/>
                    <a:pt x="109" y="27"/>
                    <a:pt x="109" y="33"/>
                  </a:cubicBezTo>
                  <a:cubicBezTo>
                    <a:pt x="109" y="40"/>
                    <a:pt x="108" y="46"/>
                    <a:pt x="108" y="50"/>
                  </a:cubicBezTo>
                  <a:cubicBezTo>
                    <a:pt x="107" y="54"/>
                    <a:pt x="106" y="57"/>
                    <a:pt x="105" y="63"/>
                  </a:cubicBezTo>
                  <a:cubicBezTo>
                    <a:pt x="105" y="70"/>
                    <a:pt x="104" y="80"/>
                    <a:pt x="103" y="99"/>
                  </a:cubicBezTo>
                  <a:cubicBezTo>
                    <a:pt x="106" y="99"/>
                    <a:pt x="106" y="99"/>
                    <a:pt x="106" y="99"/>
                  </a:cubicBezTo>
                  <a:cubicBezTo>
                    <a:pt x="103" y="99"/>
                    <a:pt x="103" y="99"/>
                    <a:pt x="103" y="99"/>
                  </a:cubicBezTo>
                  <a:cubicBezTo>
                    <a:pt x="102" y="106"/>
                    <a:pt x="100" y="112"/>
                    <a:pt x="99" y="115"/>
                  </a:cubicBezTo>
                  <a:cubicBezTo>
                    <a:pt x="99" y="116"/>
                    <a:pt x="98" y="118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98" y="118"/>
                    <a:pt x="98" y="118"/>
                    <a:pt x="98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18"/>
                    <a:pt x="98" y="118"/>
                    <a:pt x="98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18"/>
                    <a:pt x="100" y="118"/>
                    <a:pt x="99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99" y="120"/>
                    <a:pt x="99" y="120"/>
                    <a:pt x="99" y="120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0" y="119"/>
                    <a:pt x="100" y="119"/>
                    <a:pt x="100" y="119"/>
                  </a:cubicBezTo>
                  <a:cubicBezTo>
                    <a:pt x="101" y="119"/>
                    <a:pt x="101" y="119"/>
                    <a:pt x="101" y="119"/>
                  </a:cubicBezTo>
                  <a:cubicBezTo>
                    <a:pt x="101" y="119"/>
                    <a:pt x="100" y="118"/>
                    <a:pt x="100" y="117"/>
                  </a:cubicBezTo>
                  <a:cubicBezTo>
                    <a:pt x="100" y="114"/>
                    <a:pt x="99" y="107"/>
                    <a:pt x="99" y="100"/>
                  </a:cubicBezTo>
                  <a:cubicBezTo>
                    <a:pt x="99" y="96"/>
                    <a:pt x="99" y="92"/>
                    <a:pt x="99" y="88"/>
                  </a:cubicBezTo>
                  <a:cubicBezTo>
                    <a:pt x="100" y="86"/>
                    <a:pt x="100" y="84"/>
                    <a:pt x="100" y="83"/>
                  </a:cubicBezTo>
                  <a:cubicBezTo>
                    <a:pt x="100" y="71"/>
                    <a:pt x="98" y="61"/>
                    <a:pt x="96" y="53"/>
                  </a:cubicBezTo>
                  <a:cubicBezTo>
                    <a:pt x="95" y="49"/>
                    <a:pt x="94" y="46"/>
                    <a:pt x="93" y="44"/>
                  </a:cubicBezTo>
                  <a:cubicBezTo>
                    <a:pt x="92" y="41"/>
                    <a:pt x="91" y="40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8"/>
                    <a:pt x="90" y="38"/>
                    <a:pt x="90" y="37"/>
                  </a:cubicBezTo>
                  <a:cubicBezTo>
                    <a:pt x="89" y="33"/>
                    <a:pt x="87" y="26"/>
                    <a:pt x="85" y="20"/>
                  </a:cubicBezTo>
                  <a:cubicBezTo>
                    <a:pt x="84" y="17"/>
                    <a:pt x="83" y="15"/>
                    <a:pt x="82" y="12"/>
                  </a:cubicBezTo>
                  <a:cubicBezTo>
                    <a:pt x="82" y="11"/>
                    <a:pt x="81" y="10"/>
                    <a:pt x="81" y="10"/>
                  </a:cubicBezTo>
                  <a:cubicBezTo>
                    <a:pt x="80" y="9"/>
                    <a:pt x="80" y="9"/>
                    <a:pt x="80" y="8"/>
                  </a:cubicBezTo>
                  <a:cubicBezTo>
                    <a:pt x="79" y="8"/>
                    <a:pt x="78" y="7"/>
                    <a:pt x="77" y="7"/>
                  </a:cubicBezTo>
                  <a:cubicBezTo>
                    <a:pt x="76" y="7"/>
                    <a:pt x="75" y="8"/>
                    <a:pt x="75" y="8"/>
                  </a:cubicBezTo>
                  <a:cubicBezTo>
                    <a:pt x="74" y="9"/>
                    <a:pt x="74" y="10"/>
                    <a:pt x="73" y="11"/>
                  </a:cubicBezTo>
                  <a:cubicBezTo>
                    <a:pt x="72" y="13"/>
                    <a:pt x="71" y="15"/>
                    <a:pt x="70" y="18"/>
                  </a:cubicBezTo>
                  <a:cubicBezTo>
                    <a:pt x="67" y="27"/>
                    <a:pt x="64" y="39"/>
                    <a:pt x="63" y="45"/>
                  </a:cubicBezTo>
                  <a:cubicBezTo>
                    <a:pt x="62" y="56"/>
                    <a:pt x="60" y="77"/>
                    <a:pt x="57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12"/>
                    <a:pt x="55" y="117"/>
                    <a:pt x="54" y="119"/>
                  </a:cubicBezTo>
                  <a:cubicBezTo>
                    <a:pt x="53" y="120"/>
                    <a:pt x="53" y="121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2" y="122"/>
                    <a:pt x="52" y="122"/>
                    <a:pt x="52" y="122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3" y="121"/>
                    <a:pt x="52" y="122"/>
                    <a:pt x="52" y="122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5" y="122"/>
                    <a:pt x="55" y="121"/>
                    <a:pt x="54" y="120"/>
                  </a:cubicBezTo>
                  <a:cubicBezTo>
                    <a:pt x="54" y="116"/>
                    <a:pt x="53" y="110"/>
                    <a:pt x="53" y="105"/>
                  </a:cubicBezTo>
                  <a:cubicBezTo>
                    <a:pt x="53" y="99"/>
                    <a:pt x="53" y="86"/>
                    <a:pt x="52" y="74"/>
                  </a:cubicBezTo>
                  <a:cubicBezTo>
                    <a:pt x="52" y="68"/>
                    <a:pt x="52" y="63"/>
                    <a:pt x="51" y="59"/>
                  </a:cubicBezTo>
                  <a:cubicBezTo>
                    <a:pt x="51" y="57"/>
                    <a:pt x="51" y="55"/>
                    <a:pt x="50" y="54"/>
                  </a:cubicBezTo>
                  <a:cubicBezTo>
                    <a:pt x="50" y="53"/>
                    <a:pt x="50" y="52"/>
                    <a:pt x="50" y="5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9" y="51"/>
                    <a:pt x="49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8" y="48"/>
                    <a:pt x="47" y="47"/>
                  </a:cubicBezTo>
                  <a:cubicBezTo>
                    <a:pt x="46" y="45"/>
                    <a:pt x="45" y="42"/>
                    <a:pt x="44" y="39"/>
                  </a:cubicBezTo>
                  <a:cubicBezTo>
                    <a:pt x="43" y="38"/>
                    <a:pt x="43" y="36"/>
                    <a:pt x="43" y="35"/>
                  </a:cubicBezTo>
                  <a:cubicBezTo>
                    <a:pt x="42" y="34"/>
                    <a:pt x="42" y="33"/>
                    <a:pt x="42" y="33"/>
                  </a:cubicBezTo>
                  <a:cubicBezTo>
                    <a:pt x="42" y="32"/>
                    <a:pt x="42" y="32"/>
                    <a:pt x="42" y="31"/>
                  </a:cubicBezTo>
                  <a:cubicBezTo>
                    <a:pt x="41" y="27"/>
                    <a:pt x="40" y="22"/>
                    <a:pt x="39" y="17"/>
                  </a:cubicBezTo>
                  <a:cubicBezTo>
                    <a:pt x="38" y="12"/>
                    <a:pt x="37" y="8"/>
                    <a:pt x="37" y="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9"/>
                    <a:pt x="19" y="41"/>
                  </a:cubicBezTo>
                  <a:cubicBezTo>
                    <a:pt x="19" y="45"/>
                    <a:pt x="19" y="52"/>
                    <a:pt x="18" y="58"/>
                  </a:cubicBezTo>
                  <a:cubicBezTo>
                    <a:pt x="18" y="61"/>
                    <a:pt x="18" y="64"/>
                    <a:pt x="18" y="67"/>
                  </a:cubicBezTo>
                  <a:cubicBezTo>
                    <a:pt x="17" y="69"/>
                    <a:pt x="17" y="72"/>
                    <a:pt x="16" y="73"/>
                  </a:cubicBezTo>
                  <a:cubicBezTo>
                    <a:pt x="15" y="76"/>
                    <a:pt x="14" y="77"/>
                    <a:pt x="12" y="77"/>
                  </a:cubicBezTo>
                  <a:cubicBezTo>
                    <a:pt x="11" y="77"/>
                    <a:pt x="10" y="76"/>
                    <a:pt x="8" y="75"/>
                  </a:cubicBezTo>
                  <a:cubicBezTo>
                    <a:pt x="7" y="74"/>
                    <a:pt x="6" y="71"/>
                    <a:pt x="5" y="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6"/>
                    <a:pt x="4" y="79"/>
                  </a:cubicBezTo>
                  <a:cubicBezTo>
                    <a:pt x="6" y="81"/>
                    <a:pt x="9" y="82"/>
                    <a:pt x="12" y="82"/>
                  </a:cubicBezTo>
                  <a:cubicBezTo>
                    <a:pt x="16" y="82"/>
                    <a:pt x="20" y="79"/>
                    <a:pt x="22" y="75"/>
                  </a:cubicBezTo>
                  <a:cubicBezTo>
                    <a:pt x="22" y="73"/>
                    <a:pt x="23" y="70"/>
                    <a:pt x="23" y="68"/>
                  </a:cubicBezTo>
                  <a:cubicBezTo>
                    <a:pt x="24" y="59"/>
                    <a:pt x="24" y="47"/>
                    <a:pt x="24" y="41"/>
                  </a:cubicBezTo>
                  <a:cubicBezTo>
                    <a:pt x="24" y="39"/>
                    <a:pt x="24" y="37"/>
                    <a:pt x="24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2" y="12"/>
                  </a:cubicBezTo>
                  <a:cubicBezTo>
                    <a:pt x="33" y="15"/>
                    <a:pt x="34" y="20"/>
                    <a:pt x="35" y="24"/>
                  </a:cubicBezTo>
                  <a:cubicBezTo>
                    <a:pt x="35" y="26"/>
                    <a:pt x="36" y="28"/>
                    <a:pt x="36" y="30"/>
                  </a:cubicBezTo>
                  <a:cubicBezTo>
                    <a:pt x="36" y="32"/>
                    <a:pt x="37" y="33"/>
                    <a:pt x="37" y="33"/>
                  </a:cubicBezTo>
                  <a:cubicBezTo>
                    <a:pt x="37" y="35"/>
                    <a:pt x="37" y="36"/>
                    <a:pt x="38" y="38"/>
                  </a:cubicBezTo>
                  <a:cubicBezTo>
                    <a:pt x="39" y="41"/>
                    <a:pt x="40" y="45"/>
                    <a:pt x="41" y="48"/>
                  </a:cubicBezTo>
                  <a:cubicBezTo>
                    <a:pt x="42" y="49"/>
                    <a:pt x="42" y="50"/>
                    <a:pt x="43" y="51"/>
                  </a:cubicBezTo>
                  <a:cubicBezTo>
                    <a:pt x="43" y="52"/>
                    <a:pt x="44" y="52"/>
                    <a:pt x="44" y="53"/>
                  </a:cubicBezTo>
                  <a:cubicBezTo>
                    <a:pt x="44" y="53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4"/>
                    <a:pt x="45" y="56"/>
                  </a:cubicBezTo>
                  <a:cubicBezTo>
                    <a:pt x="46" y="61"/>
                    <a:pt x="46" y="71"/>
                    <a:pt x="47" y="80"/>
                  </a:cubicBezTo>
                  <a:cubicBezTo>
                    <a:pt x="48" y="90"/>
                    <a:pt x="48" y="100"/>
                    <a:pt x="48" y="105"/>
                  </a:cubicBezTo>
                  <a:cubicBezTo>
                    <a:pt x="48" y="109"/>
                    <a:pt x="48" y="114"/>
                    <a:pt x="48" y="118"/>
                  </a:cubicBezTo>
                  <a:cubicBezTo>
                    <a:pt x="49" y="120"/>
                    <a:pt x="49" y="122"/>
                    <a:pt x="50" y="123"/>
                  </a:cubicBezTo>
                  <a:cubicBezTo>
                    <a:pt x="50" y="124"/>
                    <a:pt x="50" y="124"/>
                    <a:pt x="51" y="125"/>
                  </a:cubicBezTo>
                  <a:cubicBezTo>
                    <a:pt x="51" y="126"/>
                    <a:pt x="51" y="126"/>
                    <a:pt x="52" y="126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5" y="127"/>
                    <a:pt x="55" y="126"/>
                    <a:pt x="56" y="126"/>
                  </a:cubicBezTo>
                  <a:cubicBezTo>
                    <a:pt x="57" y="125"/>
                    <a:pt x="57" y="125"/>
                    <a:pt x="58" y="124"/>
                  </a:cubicBezTo>
                  <a:cubicBezTo>
                    <a:pt x="59" y="121"/>
                    <a:pt x="61" y="116"/>
                    <a:pt x="63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6" y="78"/>
                    <a:pt x="68" y="57"/>
                    <a:pt x="69" y="46"/>
                  </a:cubicBezTo>
                  <a:cubicBezTo>
                    <a:pt x="70" y="41"/>
                    <a:pt x="72" y="32"/>
                    <a:pt x="74" y="25"/>
                  </a:cubicBezTo>
                  <a:cubicBezTo>
                    <a:pt x="75" y="21"/>
                    <a:pt x="76" y="18"/>
                    <a:pt x="77" y="15"/>
                  </a:cubicBezTo>
                  <a:cubicBezTo>
                    <a:pt x="78" y="14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3"/>
                    <a:pt x="77" y="13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7" y="14"/>
                  </a:cubicBezTo>
                  <a:cubicBezTo>
                    <a:pt x="78" y="17"/>
                    <a:pt x="80" y="23"/>
                    <a:pt x="82" y="29"/>
                  </a:cubicBezTo>
                  <a:cubicBezTo>
                    <a:pt x="82" y="32"/>
                    <a:pt x="83" y="34"/>
                    <a:pt x="84" y="37"/>
                  </a:cubicBezTo>
                  <a:cubicBezTo>
                    <a:pt x="84" y="38"/>
                    <a:pt x="84" y="39"/>
                    <a:pt x="85" y="39"/>
                  </a:cubicBezTo>
                  <a:cubicBezTo>
                    <a:pt x="85" y="40"/>
                    <a:pt x="85" y="41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6" y="42"/>
                    <a:pt x="87" y="44"/>
                    <a:pt x="87" y="46"/>
                  </a:cubicBezTo>
                  <a:cubicBezTo>
                    <a:pt x="90" y="53"/>
                    <a:pt x="94" y="66"/>
                    <a:pt x="94" y="83"/>
                  </a:cubicBezTo>
                  <a:cubicBezTo>
                    <a:pt x="94" y="84"/>
                    <a:pt x="94" y="86"/>
                    <a:pt x="94" y="88"/>
                  </a:cubicBezTo>
                  <a:cubicBezTo>
                    <a:pt x="94" y="92"/>
                    <a:pt x="94" y="96"/>
                    <a:pt x="94" y="100"/>
                  </a:cubicBezTo>
                  <a:cubicBezTo>
                    <a:pt x="94" y="106"/>
                    <a:pt x="94" y="111"/>
                    <a:pt x="94" y="115"/>
                  </a:cubicBezTo>
                  <a:cubicBezTo>
                    <a:pt x="95" y="117"/>
                    <a:pt x="95" y="119"/>
                    <a:pt x="95" y="120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7" y="122"/>
                    <a:pt x="97" y="123"/>
                    <a:pt x="97" y="123"/>
                  </a:cubicBezTo>
                  <a:cubicBezTo>
                    <a:pt x="98" y="123"/>
                    <a:pt x="98" y="123"/>
                    <a:pt x="99" y="123"/>
                  </a:cubicBezTo>
                  <a:cubicBezTo>
                    <a:pt x="100" y="123"/>
                    <a:pt x="101" y="123"/>
                    <a:pt x="102" y="122"/>
                  </a:cubicBezTo>
                  <a:cubicBezTo>
                    <a:pt x="103" y="122"/>
                    <a:pt x="103" y="121"/>
                    <a:pt x="104" y="120"/>
                  </a:cubicBezTo>
                  <a:cubicBezTo>
                    <a:pt x="105" y="116"/>
                    <a:pt x="107" y="110"/>
                    <a:pt x="109" y="100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10" y="80"/>
                    <a:pt x="110" y="70"/>
                    <a:pt x="111" y="64"/>
                  </a:cubicBezTo>
                  <a:cubicBezTo>
                    <a:pt x="112" y="58"/>
                    <a:pt x="112" y="55"/>
                    <a:pt x="113" y="51"/>
                  </a:cubicBezTo>
                  <a:cubicBezTo>
                    <a:pt x="114" y="47"/>
                    <a:pt x="115" y="40"/>
                    <a:pt x="115" y="33"/>
                  </a:cubicBezTo>
                  <a:cubicBezTo>
                    <a:pt x="115" y="27"/>
                    <a:pt x="115" y="21"/>
                    <a:pt x="115" y="18"/>
                  </a:cubicBezTo>
                  <a:cubicBezTo>
                    <a:pt x="115" y="17"/>
                    <a:pt x="116" y="13"/>
                    <a:pt x="116" y="11"/>
                  </a:cubicBezTo>
                  <a:cubicBezTo>
                    <a:pt x="117" y="9"/>
                    <a:pt x="117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7" y="8"/>
                    <a:pt x="117" y="7"/>
                    <a:pt x="118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6" y="8"/>
                    <a:pt x="116" y="8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15" y="8"/>
                    <a:pt x="116" y="9"/>
                  </a:cubicBezTo>
                  <a:cubicBezTo>
                    <a:pt x="117" y="12"/>
                    <a:pt x="119" y="19"/>
                    <a:pt x="122" y="26"/>
                  </a:cubicBezTo>
                  <a:cubicBezTo>
                    <a:pt x="123" y="29"/>
                    <a:pt x="124" y="32"/>
                    <a:pt x="125" y="35"/>
                  </a:cubicBezTo>
                  <a:cubicBezTo>
                    <a:pt x="125" y="36"/>
                    <a:pt x="126" y="37"/>
                    <a:pt x="126" y="38"/>
                  </a:cubicBezTo>
                  <a:cubicBezTo>
                    <a:pt x="127" y="39"/>
                    <a:pt x="127" y="40"/>
                    <a:pt x="127" y="40"/>
                  </a:cubicBezTo>
                  <a:cubicBezTo>
                    <a:pt x="128" y="42"/>
                    <a:pt x="129" y="45"/>
                    <a:pt x="131" y="50"/>
                  </a:cubicBezTo>
                  <a:cubicBezTo>
                    <a:pt x="132" y="55"/>
                    <a:pt x="133" y="63"/>
                    <a:pt x="133" y="75"/>
                  </a:cubicBezTo>
                  <a:cubicBezTo>
                    <a:pt x="133" y="78"/>
                    <a:pt x="133" y="82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95"/>
                    <a:pt x="134" y="102"/>
                    <a:pt x="134" y="106"/>
                  </a:cubicBezTo>
                  <a:cubicBezTo>
                    <a:pt x="134" y="109"/>
                    <a:pt x="135" y="110"/>
                    <a:pt x="135" y="112"/>
                  </a:cubicBezTo>
                  <a:cubicBezTo>
                    <a:pt x="135" y="112"/>
                    <a:pt x="135" y="113"/>
                    <a:pt x="136" y="114"/>
                  </a:cubicBezTo>
                  <a:cubicBezTo>
                    <a:pt x="136" y="114"/>
                    <a:pt x="137" y="115"/>
                    <a:pt x="137" y="115"/>
                  </a:cubicBezTo>
                  <a:cubicBezTo>
                    <a:pt x="138" y="115"/>
                    <a:pt x="138" y="115"/>
                    <a:pt x="139" y="115"/>
                  </a:cubicBezTo>
                  <a:cubicBezTo>
                    <a:pt x="140" y="115"/>
                    <a:pt x="140" y="115"/>
                    <a:pt x="141" y="115"/>
                  </a:cubicBezTo>
                  <a:cubicBezTo>
                    <a:pt x="141" y="115"/>
                    <a:pt x="142" y="114"/>
                    <a:pt x="142" y="114"/>
                  </a:cubicBezTo>
                  <a:cubicBezTo>
                    <a:pt x="143" y="113"/>
                    <a:pt x="143" y="112"/>
                    <a:pt x="144" y="111"/>
                  </a:cubicBezTo>
                  <a:cubicBezTo>
                    <a:pt x="145" y="107"/>
                    <a:pt x="147" y="100"/>
                    <a:pt x="149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50" y="79"/>
                    <a:pt x="150" y="70"/>
                    <a:pt x="150" y="63"/>
                  </a:cubicBezTo>
                  <a:cubicBezTo>
                    <a:pt x="150" y="56"/>
                    <a:pt x="150" y="51"/>
                    <a:pt x="151" y="49"/>
                  </a:cubicBezTo>
                  <a:cubicBezTo>
                    <a:pt x="151" y="49"/>
                    <a:pt x="151" y="49"/>
                    <a:pt x="151" y="49"/>
                  </a:cubicBezTo>
                  <a:cubicBezTo>
                    <a:pt x="151" y="47"/>
                    <a:pt x="152" y="44"/>
                    <a:pt x="153" y="40"/>
                  </a:cubicBezTo>
                  <a:cubicBezTo>
                    <a:pt x="155" y="34"/>
                    <a:pt x="157" y="25"/>
                    <a:pt x="160" y="19"/>
                  </a:cubicBezTo>
                  <a:cubicBezTo>
                    <a:pt x="161" y="16"/>
                    <a:pt x="162" y="13"/>
                    <a:pt x="162" y="11"/>
                  </a:cubicBezTo>
                  <a:cubicBezTo>
                    <a:pt x="163" y="10"/>
                    <a:pt x="163" y="9"/>
                    <a:pt x="163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2" y="8"/>
                    <a:pt x="162" y="8"/>
                    <a:pt x="162" y="8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3" y="9"/>
                    <a:pt x="163" y="9"/>
                    <a:pt x="163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9"/>
                    <a:pt x="162" y="9"/>
                    <a:pt x="162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9"/>
                    <a:pt x="161" y="9"/>
                    <a:pt x="162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0" y="9"/>
                    <a:pt x="161" y="9"/>
                    <a:pt x="161" y="10"/>
                  </a:cubicBezTo>
                  <a:cubicBezTo>
                    <a:pt x="162" y="12"/>
                    <a:pt x="163" y="17"/>
                    <a:pt x="164" y="22"/>
                  </a:cubicBezTo>
                  <a:cubicBezTo>
                    <a:pt x="166" y="27"/>
                    <a:pt x="167" y="32"/>
                    <a:pt x="168" y="35"/>
                  </a:cubicBezTo>
                  <a:cubicBezTo>
                    <a:pt x="170" y="38"/>
                    <a:pt x="172" y="44"/>
                    <a:pt x="174" y="50"/>
                  </a:cubicBezTo>
                  <a:cubicBezTo>
                    <a:pt x="175" y="56"/>
                    <a:pt x="177" y="62"/>
                    <a:pt x="177" y="67"/>
                  </a:cubicBezTo>
                  <a:cubicBezTo>
                    <a:pt x="177" y="70"/>
                    <a:pt x="177" y="77"/>
                    <a:pt x="177" y="84"/>
                  </a:cubicBezTo>
                  <a:cubicBezTo>
                    <a:pt x="177" y="85"/>
                    <a:pt x="177" y="86"/>
                    <a:pt x="177" y="87"/>
                  </a:cubicBezTo>
                  <a:cubicBezTo>
                    <a:pt x="177" y="95"/>
                    <a:pt x="177" y="103"/>
                    <a:pt x="178" y="109"/>
                  </a:cubicBezTo>
                  <a:cubicBezTo>
                    <a:pt x="178" y="113"/>
                    <a:pt x="178" y="116"/>
                    <a:pt x="178" y="118"/>
                  </a:cubicBezTo>
                  <a:cubicBezTo>
                    <a:pt x="178" y="119"/>
                    <a:pt x="178" y="120"/>
                    <a:pt x="179" y="120"/>
                  </a:cubicBezTo>
                  <a:cubicBezTo>
                    <a:pt x="179" y="121"/>
                    <a:pt x="179" y="121"/>
                    <a:pt x="179" y="122"/>
                  </a:cubicBezTo>
                  <a:cubicBezTo>
                    <a:pt x="179" y="122"/>
                    <a:pt x="180" y="122"/>
                    <a:pt x="180" y="123"/>
                  </a:cubicBezTo>
                  <a:cubicBezTo>
                    <a:pt x="180" y="123"/>
                    <a:pt x="181" y="123"/>
                    <a:pt x="182" y="123"/>
                  </a:cubicBezTo>
                  <a:cubicBezTo>
                    <a:pt x="183" y="123"/>
                    <a:pt x="184" y="123"/>
                    <a:pt x="184" y="122"/>
                  </a:cubicBezTo>
                  <a:cubicBezTo>
                    <a:pt x="185" y="122"/>
                    <a:pt x="185" y="121"/>
                    <a:pt x="186" y="120"/>
                  </a:cubicBezTo>
                  <a:cubicBezTo>
                    <a:pt x="187" y="118"/>
                    <a:pt x="188" y="116"/>
                    <a:pt x="188" y="113"/>
                  </a:cubicBezTo>
                  <a:cubicBezTo>
                    <a:pt x="191" y="105"/>
                    <a:pt x="193" y="92"/>
                    <a:pt x="193" y="77"/>
                  </a:cubicBezTo>
                  <a:cubicBezTo>
                    <a:pt x="194" y="66"/>
                    <a:pt x="195" y="55"/>
                    <a:pt x="196" y="45"/>
                  </a:cubicBezTo>
                  <a:cubicBezTo>
                    <a:pt x="197" y="41"/>
                    <a:pt x="197" y="37"/>
                    <a:pt x="198" y="33"/>
                  </a:cubicBezTo>
                  <a:cubicBezTo>
                    <a:pt x="199" y="30"/>
                    <a:pt x="200" y="27"/>
                    <a:pt x="201" y="26"/>
                  </a:cubicBezTo>
                  <a:cubicBezTo>
                    <a:pt x="202" y="24"/>
                    <a:pt x="203" y="21"/>
                    <a:pt x="204" y="19"/>
                  </a:cubicBezTo>
                  <a:cubicBezTo>
                    <a:pt x="205" y="18"/>
                    <a:pt x="205" y="17"/>
                    <a:pt x="206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6"/>
                    <a:pt x="206" y="16"/>
                    <a:pt x="206" y="16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6" y="17"/>
                    <a:pt x="206" y="17"/>
                    <a:pt x="206" y="17"/>
                  </a:cubicBezTo>
                  <a:cubicBezTo>
                    <a:pt x="206" y="15"/>
                    <a:pt x="206" y="15"/>
                    <a:pt x="206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5" y="16"/>
                    <a:pt x="205" y="16"/>
                    <a:pt x="205" y="16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7"/>
                    <a:pt x="206" y="18"/>
                    <a:pt x="206" y="19"/>
                  </a:cubicBezTo>
                  <a:cubicBezTo>
                    <a:pt x="206" y="21"/>
                    <a:pt x="207" y="23"/>
                    <a:pt x="207" y="26"/>
                  </a:cubicBezTo>
                  <a:cubicBezTo>
                    <a:pt x="208" y="36"/>
                    <a:pt x="211" y="43"/>
                    <a:pt x="214" y="48"/>
                  </a:cubicBezTo>
                  <a:cubicBezTo>
                    <a:pt x="215" y="51"/>
                    <a:pt x="216" y="53"/>
                    <a:pt x="217" y="55"/>
                  </a:cubicBezTo>
                  <a:cubicBezTo>
                    <a:pt x="218" y="57"/>
                    <a:pt x="219" y="59"/>
                    <a:pt x="219" y="61"/>
                  </a:cubicBezTo>
                  <a:cubicBezTo>
                    <a:pt x="219" y="65"/>
                    <a:pt x="219" y="74"/>
                    <a:pt x="220" y="83"/>
                  </a:cubicBezTo>
                  <a:cubicBezTo>
                    <a:pt x="220" y="92"/>
                    <a:pt x="220" y="101"/>
                    <a:pt x="221" y="106"/>
                  </a:cubicBezTo>
                  <a:cubicBezTo>
                    <a:pt x="221" y="108"/>
                    <a:pt x="222" y="113"/>
                    <a:pt x="222" y="116"/>
                  </a:cubicBezTo>
                  <a:cubicBezTo>
                    <a:pt x="222" y="118"/>
                    <a:pt x="223" y="119"/>
                    <a:pt x="223" y="121"/>
                  </a:cubicBezTo>
                  <a:cubicBezTo>
                    <a:pt x="223" y="121"/>
                    <a:pt x="224" y="122"/>
                    <a:pt x="224" y="123"/>
                  </a:cubicBezTo>
                  <a:cubicBezTo>
                    <a:pt x="224" y="123"/>
                    <a:pt x="224" y="123"/>
                    <a:pt x="225" y="124"/>
                  </a:cubicBezTo>
                  <a:cubicBezTo>
                    <a:pt x="225" y="124"/>
                    <a:pt x="226" y="125"/>
                    <a:pt x="227" y="125"/>
                  </a:cubicBezTo>
                  <a:cubicBezTo>
                    <a:pt x="228" y="125"/>
                    <a:pt x="229" y="124"/>
                    <a:pt x="229" y="124"/>
                  </a:cubicBezTo>
                  <a:cubicBezTo>
                    <a:pt x="230" y="123"/>
                    <a:pt x="230" y="122"/>
                    <a:pt x="231" y="121"/>
                  </a:cubicBezTo>
                  <a:cubicBezTo>
                    <a:pt x="231" y="119"/>
                    <a:pt x="232" y="115"/>
                    <a:pt x="233" y="108"/>
                  </a:cubicBezTo>
                  <a:lnTo>
                    <a:pt x="228" y="108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6" name="Oval 345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3756025" y="1268413"/>
              <a:ext cx="49212" cy="4603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7" name="Freeform 346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3751262" y="1262063"/>
              <a:ext cx="57150" cy="57150"/>
            </a:xfrm>
            <a:custGeom>
              <a:avLst/>
              <a:gdLst>
                <a:gd name="T0" fmla="*/ 20 w 21"/>
                <a:gd name="T1" fmla="*/ 10 h 21"/>
                <a:gd name="T2" fmla="*/ 18 w 21"/>
                <a:gd name="T3" fmla="*/ 10 h 21"/>
                <a:gd name="T4" fmla="*/ 11 w 21"/>
                <a:gd name="T5" fmla="*/ 17 h 21"/>
                <a:gd name="T6" fmla="*/ 4 w 21"/>
                <a:gd name="T7" fmla="*/ 10 h 21"/>
                <a:gd name="T8" fmla="*/ 11 w 21"/>
                <a:gd name="T9" fmla="*/ 3 h 21"/>
                <a:gd name="T10" fmla="*/ 18 w 21"/>
                <a:gd name="T11" fmla="*/ 10 h 21"/>
                <a:gd name="T12" fmla="*/ 20 w 21"/>
                <a:gd name="T13" fmla="*/ 10 h 21"/>
                <a:gd name="T14" fmla="*/ 21 w 21"/>
                <a:gd name="T15" fmla="*/ 10 h 21"/>
                <a:gd name="T16" fmla="*/ 11 w 21"/>
                <a:gd name="T17" fmla="*/ 0 h 21"/>
                <a:gd name="T18" fmla="*/ 0 w 21"/>
                <a:gd name="T19" fmla="*/ 10 h 21"/>
                <a:gd name="T20" fmla="*/ 11 w 21"/>
                <a:gd name="T21" fmla="*/ 21 h 21"/>
                <a:gd name="T22" fmla="*/ 21 w 21"/>
                <a:gd name="T23" fmla="*/ 10 h 21"/>
                <a:gd name="T24" fmla="*/ 20 w 21"/>
                <a:gd name="T2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4"/>
                    <a:pt x="15" y="17"/>
                    <a:pt x="11" y="17"/>
                  </a:cubicBez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3"/>
                    <a:pt x="11" y="3"/>
                  </a:cubicBezTo>
                  <a:cubicBezTo>
                    <a:pt x="15" y="3"/>
                    <a:pt x="18" y="7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1" y="16"/>
                    <a:pt x="21" y="1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8" name="Oval 347"/>
            <p:cNvSpPr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3827462" y="1268413"/>
              <a:ext cx="47625" cy="4603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49" name="Freeform 348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821112" y="1262063"/>
              <a:ext cx="60325" cy="57150"/>
            </a:xfrm>
            <a:custGeom>
              <a:avLst/>
              <a:gdLst>
                <a:gd name="T0" fmla="*/ 20 w 22"/>
                <a:gd name="T1" fmla="*/ 10 h 21"/>
                <a:gd name="T2" fmla="*/ 18 w 22"/>
                <a:gd name="T3" fmla="*/ 10 h 21"/>
                <a:gd name="T4" fmla="*/ 11 w 22"/>
                <a:gd name="T5" fmla="*/ 17 h 21"/>
                <a:gd name="T6" fmla="*/ 4 w 22"/>
                <a:gd name="T7" fmla="*/ 10 h 21"/>
                <a:gd name="T8" fmla="*/ 11 w 22"/>
                <a:gd name="T9" fmla="*/ 3 h 21"/>
                <a:gd name="T10" fmla="*/ 18 w 22"/>
                <a:gd name="T11" fmla="*/ 10 h 21"/>
                <a:gd name="T12" fmla="*/ 20 w 22"/>
                <a:gd name="T13" fmla="*/ 10 h 21"/>
                <a:gd name="T14" fmla="*/ 22 w 22"/>
                <a:gd name="T15" fmla="*/ 10 h 21"/>
                <a:gd name="T16" fmla="*/ 11 w 22"/>
                <a:gd name="T17" fmla="*/ 0 h 21"/>
                <a:gd name="T18" fmla="*/ 0 w 22"/>
                <a:gd name="T19" fmla="*/ 10 h 21"/>
                <a:gd name="T20" fmla="*/ 11 w 22"/>
                <a:gd name="T21" fmla="*/ 21 h 21"/>
                <a:gd name="T22" fmla="*/ 22 w 22"/>
                <a:gd name="T23" fmla="*/ 10 h 21"/>
                <a:gd name="T24" fmla="*/ 20 w 22"/>
                <a:gd name="T2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1">
                  <a:moveTo>
                    <a:pt x="20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4"/>
                    <a:pt x="15" y="17"/>
                    <a:pt x="11" y="17"/>
                  </a:cubicBez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3"/>
                    <a:pt x="11" y="3"/>
                  </a:cubicBezTo>
                  <a:cubicBezTo>
                    <a:pt x="15" y="3"/>
                    <a:pt x="18" y="7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4"/>
                    <a:pt x="17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7" y="21"/>
                    <a:pt x="22" y="16"/>
                    <a:pt x="22" y="1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0" name="Oval 349"/>
            <p:cNvSpPr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905250" y="1268413"/>
              <a:ext cx="46037" cy="46038"/>
            </a:xfrm>
            <a:prstGeom prst="ellipse">
              <a:avLst/>
            </a:pr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1" name="Freeform 350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3900487" y="1262063"/>
              <a:ext cx="57150" cy="57150"/>
            </a:xfrm>
            <a:custGeom>
              <a:avLst/>
              <a:gdLst>
                <a:gd name="T0" fmla="*/ 19 w 21"/>
                <a:gd name="T1" fmla="*/ 10 h 21"/>
                <a:gd name="T2" fmla="*/ 17 w 21"/>
                <a:gd name="T3" fmla="*/ 10 h 21"/>
                <a:gd name="T4" fmla="*/ 11 w 21"/>
                <a:gd name="T5" fmla="*/ 17 h 21"/>
                <a:gd name="T6" fmla="*/ 4 w 21"/>
                <a:gd name="T7" fmla="*/ 10 h 21"/>
                <a:gd name="T8" fmla="*/ 11 w 21"/>
                <a:gd name="T9" fmla="*/ 3 h 21"/>
                <a:gd name="T10" fmla="*/ 17 w 21"/>
                <a:gd name="T11" fmla="*/ 10 h 21"/>
                <a:gd name="T12" fmla="*/ 19 w 21"/>
                <a:gd name="T13" fmla="*/ 10 h 21"/>
                <a:gd name="T14" fmla="*/ 21 w 21"/>
                <a:gd name="T15" fmla="*/ 10 h 21"/>
                <a:gd name="T16" fmla="*/ 11 w 21"/>
                <a:gd name="T17" fmla="*/ 0 h 21"/>
                <a:gd name="T18" fmla="*/ 0 w 21"/>
                <a:gd name="T19" fmla="*/ 10 h 21"/>
                <a:gd name="T20" fmla="*/ 11 w 21"/>
                <a:gd name="T21" fmla="*/ 21 h 21"/>
                <a:gd name="T22" fmla="*/ 21 w 21"/>
                <a:gd name="T23" fmla="*/ 10 h 21"/>
                <a:gd name="T24" fmla="*/ 19 w 21"/>
                <a:gd name="T2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1">
                  <a:moveTo>
                    <a:pt x="19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14"/>
                    <a:pt x="14" y="17"/>
                    <a:pt x="11" y="17"/>
                  </a:cubicBezTo>
                  <a:cubicBezTo>
                    <a:pt x="7" y="17"/>
                    <a:pt x="4" y="14"/>
                    <a:pt x="4" y="10"/>
                  </a:cubicBezTo>
                  <a:cubicBezTo>
                    <a:pt x="4" y="7"/>
                    <a:pt x="7" y="3"/>
                    <a:pt x="11" y="3"/>
                  </a:cubicBezTo>
                  <a:cubicBezTo>
                    <a:pt x="14" y="3"/>
                    <a:pt x="17" y="7"/>
                    <a:pt x="17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4"/>
                    <a:pt x="16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6" y="21"/>
                    <a:pt x="21" y="16"/>
                    <a:pt x="21" y="1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2" name="Freeform 351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3070225" y="530225"/>
              <a:ext cx="1320800" cy="1030288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3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3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6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4" name="Skupina 13"/>
          <p:cNvGrpSpPr/>
          <p:nvPr>
            <p:custDataLst>
              <p:tags r:id="rId17"/>
            </p:custDataLst>
          </p:nvPr>
        </p:nvGrpSpPr>
        <p:grpSpPr>
          <a:xfrm>
            <a:off x="2512795" y="2888497"/>
            <a:ext cx="990600" cy="772716"/>
            <a:chOff x="1520825" y="2063750"/>
            <a:chExt cx="1320800" cy="1030288"/>
          </a:xfrm>
        </p:grpSpPr>
        <p:sp>
          <p:nvSpPr>
            <p:cNvPr id="153" name="Freeform 352"/>
            <p:cNvSpPr>
              <a:spLocks/>
            </p:cNvSpPr>
            <p:nvPr>
              <p:custDataLst>
                <p:tags r:id="rId104"/>
              </p:custDataLst>
            </p:nvPr>
          </p:nvSpPr>
          <p:spPr bwMode="auto">
            <a:xfrm>
              <a:off x="1758950" y="2459038"/>
              <a:ext cx="87312" cy="165100"/>
            </a:xfrm>
            <a:custGeom>
              <a:avLst/>
              <a:gdLst>
                <a:gd name="T0" fmla="*/ 32 w 32"/>
                <a:gd name="T1" fmla="*/ 51 h 61"/>
                <a:gd name="T2" fmla="*/ 22 w 32"/>
                <a:gd name="T3" fmla="*/ 61 h 61"/>
                <a:gd name="T4" fmla="*/ 10 w 32"/>
                <a:gd name="T5" fmla="*/ 61 h 61"/>
                <a:gd name="T6" fmla="*/ 0 w 32"/>
                <a:gd name="T7" fmla="*/ 51 h 61"/>
                <a:gd name="T8" fmla="*/ 0 w 32"/>
                <a:gd name="T9" fmla="*/ 10 h 61"/>
                <a:gd name="T10" fmla="*/ 10 w 32"/>
                <a:gd name="T11" fmla="*/ 0 h 61"/>
                <a:gd name="T12" fmla="*/ 22 w 32"/>
                <a:gd name="T13" fmla="*/ 0 h 61"/>
                <a:gd name="T14" fmla="*/ 32 w 32"/>
                <a:gd name="T15" fmla="*/ 10 h 61"/>
                <a:gd name="T16" fmla="*/ 32 w 32"/>
                <a:gd name="T17" fmla="*/ 5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1">
                  <a:moveTo>
                    <a:pt x="32" y="51"/>
                  </a:moveTo>
                  <a:cubicBezTo>
                    <a:pt x="32" y="57"/>
                    <a:pt x="27" y="61"/>
                    <a:pt x="22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4" y="61"/>
                    <a:pt x="0" y="57"/>
                    <a:pt x="0" y="5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7" y="0"/>
                    <a:pt x="32" y="4"/>
                    <a:pt x="32" y="10"/>
                  </a:cubicBezTo>
                  <a:lnTo>
                    <a:pt x="32" y="5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4" name="Freeform 353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1754187" y="2454275"/>
              <a:ext cx="98425" cy="176213"/>
            </a:xfrm>
            <a:custGeom>
              <a:avLst/>
              <a:gdLst>
                <a:gd name="T0" fmla="*/ 34 w 36"/>
                <a:gd name="T1" fmla="*/ 53 h 65"/>
                <a:gd name="T2" fmla="*/ 32 w 36"/>
                <a:gd name="T3" fmla="*/ 53 h 65"/>
                <a:gd name="T4" fmla="*/ 24 w 36"/>
                <a:gd name="T5" fmla="*/ 61 h 65"/>
                <a:gd name="T6" fmla="*/ 12 w 36"/>
                <a:gd name="T7" fmla="*/ 61 h 65"/>
                <a:gd name="T8" fmla="*/ 4 w 36"/>
                <a:gd name="T9" fmla="*/ 53 h 65"/>
                <a:gd name="T10" fmla="*/ 4 w 36"/>
                <a:gd name="T11" fmla="*/ 12 h 65"/>
                <a:gd name="T12" fmla="*/ 12 w 36"/>
                <a:gd name="T13" fmla="*/ 4 h 65"/>
                <a:gd name="T14" fmla="*/ 24 w 36"/>
                <a:gd name="T15" fmla="*/ 4 h 65"/>
                <a:gd name="T16" fmla="*/ 32 w 36"/>
                <a:gd name="T17" fmla="*/ 12 h 65"/>
                <a:gd name="T18" fmla="*/ 32 w 36"/>
                <a:gd name="T19" fmla="*/ 53 h 65"/>
                <a:gd name="T20" fmla="*/ 34 w 36"/>
                <a:gd name="T21" fmla="*/ 53 h 65"/>
                <a:gd name="T22" fmla="*/ 36 w 36"/>
                <a:gd name="T23" fmla="*/ 53 h 65"/>
                <a:gd name="T24" fmla="*/ 36 w 36"/>
                <a:gd name="T25" fmla="*/ 12 h 65"/>
                <a:gd name="T26" fmla="*/ 24 w 36"/>
                <a:gd name="T27" fmla="*/ 0 h 65"/>
                <a:gd name="T28" fmla="*/ 12 w 36"/>
                <a:gd name="T29" fmla="*/ 0 h 65"/>
                <a:gd name="T30" fmla="*/ 0 w 36"/>
                <a:gd name="T31" fmla="*/ 12 h 65"/>
                <a:gd name="T32" fmla="*/ 0 w 36"/>
                <a:gd name="T33" fmla="*/ 53 h 65"/>
                <a:gd name="T34" fmla="*/ 12 w 36"/>
                <a:gd name="T35" fmla="*/ 65 h 65"/>
                <a:gd name="T36" fmla="*/ 24 w 36"/>
                <a:gd name="T37" fmla="*/ 65 h 65"/>
                <a:gd name="T38" fmla="*/ 36 w 36"/>
                <a:gd name="T39" fmla="*/ 53 h 65"/>
                <a:gd name="T40" fmla="*/ 34 w 36"/>
                <a:gd name="T4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65">
                  <a:moveTo>
                    <a:pt x="34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8"/>
                    <a:pt x="28" y="61"/>
                    <a:pt x="2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7" y="61"/>
                    <a:pt x="4" y="58"/>
                    <a:pt x="4" y="5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8"/>
                    <a:pt x="7" y="4"/>
                    <a:pt x="12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8" y="4"/>
                    <a:pt x="32" y="8"/>
                    <a:pt x="32" y="12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5"/>
                    <a:pt x="30" y="0"/>
                    <a:pt x="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"/>
                    <a:pt x="5" y="65"/>
                    <a:pt x="12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30" y="65"/>
                    <a:pt x="36" y="60"/>
                    <a:pt x="36" y="53"/>
                  </a:cubicBezTo>
                  <a:lnTo>
                    <a:pt x="34" y="5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5" name="Freeform 354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1662112" y="2316163"/>
              <a:ext cx="279400" cy="192088"/>
            </a:xfrm>
            <a:custGeom>
              <a:avLst/>
              <a:gdLst>
                <a:gd name="T0" fmla="*/ 103 w 103"/>
                <a:gd name="T1" fmla="*/ 61 h 71"/>
                <a:gd name="T2" fmla="*/ 93 w 103"/>
                <a:gd name="T3" fmla="*/ 71 h 71"/>
                <a:gd name="T4" fmla="*/ 11 w 103"/>
                <a:gd name="T5" fmla="*/ 71 h 71"/>
                <a:gd name="T6" fmla="*/ 0 w 103"/>
                <a:gd name="T7" fmla="*/ 61 h 71"/>
                <a:gd name="T8" fmla="*/ 0 w 103"/>
                <a:gd name="T9" fmla="*/ 11 h 71"/>
                <a:gd name="T10" fmla="*/ 11 w 103"/>
                <a:gd name="T11" fmla="*/ 0 h 71"/>
                <a:gd name="T12" fmla="*/ 93 w 103"/>
                <a:gd name="T13" fmla="*/ 0 h 71"/>
                <a:gd name="T14" fmla="*/ 103 w 103"/>
                <a:gd name="T15" fmla="*/ 11 h 71"/>
                <a:gd name="T16" fmla="*/ 103 w 103"/>
                <a:gd name="T1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71">
                  <a:moveTo>
                    <a:pt x="103" y="61"/>
                  </a:moveTo>
                  <a:cubicBezTo>
                    <a:pt x="103" y="67"/>
                    <a:pt x="99" y="71"/>
                    <a:pt x="93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5" y="71"/>
                    <a:pt x="0" y="67"/>
                    <a:pt x="0" y="6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3" y="5"/>
                    <a:pt x="103" y="11"/>
                  </a:cubicBezTo>
                  <a:lnTo>
                    <a:pt x="103" y="6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6" name="Freeform 355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1655762" y="2309813"/>
              <a:ext cx="290512" cy="203200"/>
            </a:xfrm>
            <a:custGeom>
              <a:avLst/>
              <a:gdLst>
                <a:gd name="T0" fmla="*/ 105 w 107"/>
                <a:gd name="T1" fmla="*/ 63 h 75"/>
                <a:gd name="T2" fmla="*/ 103 w 107"/>
                <a:gd name="T3" fmla="*/ 63 h 75"/>
                <a:gd name="T4" fmla="*/ 95 w 107"/>
                <a:gd name="T5" fmla="*/ 71 h 75"/>
                <a:gd name="T6" fmla="*/ 13 w 107"/>
                <a:gd name="T7" fmla="*/ 71 h 75"/>
                <a:gd name="T8" fmla="*/ 4 w 107"/>
                <a:gd name="T9" fmla="*/ 63 h 75"/>
                <a:gd name="T10" fmla="*/ 4 w 107"/>
                <a:gd name="T11" fmla="*/ 13 h 75"/>
                <a:gd name="T12" fmla="*/ 13 w 107"/>
                <a:gd name="T13" fmla="*/ 4 h 75"/>
                <a:gd name="T14" fmla="*/ 95 w 107"/>
                <a:gd name="T15" fmla="*/ 4 h 75"/>
                <a:gd name="T16" fmla="*/ 103 w 107"/>
                <a:gd name="T17" fmla="*/ 13 h 75"/>
                <a:gd name="T18" fmla="*/ 103 w 107"/>
                <a:gd name="T19" fmla="*/ 63 h 75"/>
                <a:gd name="T20" fmla="*/ 105 w 107"/>
                <a:gd name="T21" fmla="*/ 63 h 75"/>
                <a:gd name="T22" fmla="*/ 107 w 107"/>
                <a:gd name="T23" fmla="*/ 63 h 75"/>
                <a:gd name="T24" fmla="*/ 107 w 107"/>
                <a:gd name="T25" fmla="*/ 13 h 75"/>
                <a:gd name="T26" fmla="*/ 95 w 107"/>
                <a:gd name="T27" fmla="*/ 0 h 75"/>
                <a:gd name="T28" fmla="*/ 13 w 107"/>
                <a:gd name="T29" fmla="*/ 0 h 75"/>
                <a:gd name="T30" fmla="*/ 0 w 107"/>
                <a:gd name="T31" fmla="*/ 13 h 75"/>
                <a:gd name="T32" fmla="*/ 0 w 107"/>
                <a:gd name="T33" fmla="*/ 63 h 75"/>
                <a:gd name="T34" fmla="*/ 13 w 107"/>
                <a:gd name="T35" fmla="*/ 75 h 75"/>
                <a:gd name="T36" fmla="*/ 95 w 107"/>
                <a:gd name="T37" fmla="*/ 75 h 75"/>
                <a:gd name="T38" fmla="*/ 107 w 107"/>
                <a:gd name="T39" fmla="*/ 63 h 75"/>
                <a:gd name="T40" fmla="*/ 105 w 107"/>
                <a:gd name="T41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75">
                  <a:moveTo>
                    <a:pt x="105" y="63"/>
                  </a:moveTo>
                  <a:cubicBezTo>
                    <a:pt x="103" y="63"/>
                    <a:pt x="103" y="63"/>
                    <a:pt x="103" y="63"/>
                  </a:cubicBezTo>
                  <a:cubicBezTo>
                    <a:pt x="103" y="68"/>
                    <a:pt x="100" y="71"/>
                    <a:pt x="95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8" y="71"/>
                    <a:pt x="4" y="67"/>
                    <a:pt x="4" y="6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100" y="4"/>
                    <a:pt x="103" y="8"/>
                    <a:pt x="103" y="13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6"/>
                    <a:pt x="102" y="0"/>
                    <a:pt x="9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0"/>
                    <a:pt x="6" y="75"/>
                    <a:pt x="13" y="75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102" y="75"/>
                    <a:pt x="107" y="70"/>
                    <a:pt x="107" y="63"/>
                  </a:cubicBezTo>
                  <a:lnTo>
                    <a:pt x="105" y="6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7" name="Freeform 356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1681162" y="2347913"/>
              <a:ext cx="241300" cy="127000"/>
            </a:xfrm>
            <a:custGeom>
              <a:avLst/>
              <a:gdLst>
                <a:gd name="T0" fmla="*/ 89 w 89"/>
                <a:gd name="T1" fmla="*/ 40 h 47"/>
                <a:gd name="T2" fmla="*/ 80 w 89"/>
                <a:gd name="T3" fmla="*/ 47 h 47"/>
                <a:gd name="T4" fmla="*/ 9 w 89"/>
                <a:gd name="T5" fmla="*/ 47 h 47"/>
                <a:gd name="T6" fmla="*/ 0 w 89"/>
                <a:gd name="T7" fmla="*/ 40 h 47"/>
                <a:gd name="T8" fmla="*/ 0 w 89"/>
                <a:gd name="T9" fmla="*/ 7 h 47"/>
                <a:gd name="T10" fmla="*/ 9 w 89"/>
                <a:gd name="T11" fmla="*/ 0 h 47"/>
                <a:gd name="T12" fmla="*/ 80 w 89"/>
                <a:gd name="T13" fmla="*/ 0 h 47"/>
                <a:gd name="T14" fmla="*/ 89 w 89"/>
                <a:gd name="T15" fmla="*/ 7 h 47"/>
                <a:gd name="T16" fmla="*/ 89 w 89"/>
                <a:gd name="T17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47">
                  <a:moveTo>
                    <a:pt x="89" y="40"/>
                  </a:moveTo>
                  <a:cubicBezTo>
                    <a:pt x="89" y="44"/>
                    <a:pt x="85" y="47"/>
                    <a:pt x="80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47"/>
                    <a:pt x="0" y="44"/>
                    <a:pt x="0" y="4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9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89" y="3"/>
                    <a:pt x="89" y="7"/>
                  </a:cubicBezTo>
                  <a:lnTo>
                    <a:pt x="89" y="4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8" name="Freeform 357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1677987" y="2343150"/>
              <a:ext cx="249237" cy="138113"/>
            </a:xfrm>
            <a:custGeom>
              <a:avLst/>
              <a:gdLst>
                <a:gd name="T0" fmla="*/ 90 w 92"/>
                <a:gd name="T1" fmla="*/ 42 h 51"/>
                <a:gd name="T2" fmla="*/ 89 w 92"/>
                <a:gd name="T3" fmla="*/ 42 h 51"/>
                <a:gd name="T4" fmla="*/ 87 w 92"/>
                <a:gd name="T5" fmla="*/ 46 h 51"/>
                <a:gd name="T6" fmla="*/ 81 w 92"/>
                <a:gd name="T7" fmla="*/ 48 h 51"/>
                <a:gd name="T8" fmla="*/ 10 w 92"/>
                <a:gd name="T9" fmla="*/ 48 h 51"/>
                <a:gd name="T10" fmla="*/ 5 w 92"/>
                <a:gd name="T11" fmla="*/ 46 h 51"/>
                <a:gd name="T12" fmla="*/ 3 w 92"/>
                <a:gd name="T13" fmla="*/ 42 h 51"/>
                <a:gd name="T14" fmla="*/ 3 w 92"/>
                <a:gd name="T15" fmla="*/ 9 h 51"/>
                <a:gd name="T16" fmla="*/ 5 w 92"/>
                <a:gd name="T17" fmla="*/ 5 h 51"/>
                <a:gd name="T18" fmla="*/ 10 w 92"/>
                <a:gd name="T19" fmla="*/ 3 h 51"/>
                <a:gd name="T20" fmla="*/ 81 w 92"/>
                <a:gd name="T21" fmla="*/ 3 h 51"/>
                <a:gd name="T22" fmla="*/ 87 w 92"/>
                <a:gd name="T23" fmla="*/ 5 h 51"/>
                <a:gd name="T24" fmla="*/ 89 w 92"/>
                <a:gd name="T25" fmla="*/ 9 h 51"/>
                <a:gd name="T26" fmla="*/ 89 w 92"/>
                <a:gd name="T27" fmla="*/ 42 h 51"/>
                <a:gd name="T28" fmla="*/ 90 w 92"/>
                <a:gd name="T29" fmla="*/ 42 h 51"/>
                <a:gd name="T30" fmla="*/ 92 w 92"/>
                <a:gd name="T31" fmla="*/ 42 h 51"/>
                <a:gd name="T32" fmla="*/ 92 w 92"/>
                <a:gd name="T33" fmla="*/ 9 h 51"/>
                <a:gd name="T34" fmla="*/ 89 w 92"/>
                <a:gd name="T35" fmla="*/ 3 h 51"/>
                <a:gd name="T36" fmla="*/ 81 w 92"/>
                <a:gd name="T37" fmla="*/ 0 h 51"/>
                <a:gd name="T38" fmla="*/ 10 w 92"/>
                <a:gd name="T39" fmla="*/ 0 h 51"/>
                <a:gd name="T40" fmla="*/ 3 w 92"/>
                <a:gd name="T41" fmla="*/ 3 h 51"/>
                <a:gd name="T42" fmla="*/ 0 w 92"/>
                <a:gd name="T43" fmla="*/ 9 h 51"/>
                <a:gd name="T44" fmla="*/ 0 w 92"/>
                <a:gd name="T45" fmla="*/ 42 h 51"/>
                <a:gd name="T46" fmla="*/ 3 w 92"/>
                <a:gd name="T47" fmla="*/ 49 h 51"/>
                <a:gd name="T48" fmla="*/ 10 w 92"/>
                <a:gd name="T49" fmla="*/ 51 h 51"/>
                <a:gd name="T50" fmla="*/ 81 w 92"/>
                <a:gd name="T51" fmla="*/ 51 h 51"/>
                <a:gd name="T52" fmla="*/ 89 w 92"/>
                <a:gd name="T53" fmla="*/ 49 h 51"/>
                <a:gd name="T54" fmla="*/ 92 w 92"/>
                <a:gd name="T55" fmla="*/ 42 h 51"/>
                <a:gd name="T56" fmla="*/ 90 w 92"/>
                <a:gd name="T5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51">
                  <a:moveTo>
                    <a:pt x="90" y="42"/>
                  </a:moveTo>
                  <a:cubicBezTo>
                    <a:pt x="89" y="42"/>
                    <a:pt x="89" y="42"/>
                    <a:pt x="89" y="42"/>
                  </a:cubicBezTo>
                  <a:cubicBezTo>
                    <a:pt x="89" y="44"/>
                    <a:pt x="88" y="45"/>
                    <a:pt x="87" y="46"/>
                  </a:cubicBezTo>
                  <a:cubicBezTo>
                    <a:pt x="85" y="47"/>
                    <a:pt x="83" y="48"/>
                    <a:pt x="81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48"/>
                    <a:pt x="6" y="47"/>
                    <a:pt x="5" y="46"/>
                  </a:cubicBezTo>
                  <a:cubicBezTo>
                    <a:pt x="3" y="45"/>
                    <a:pt x="3" y="44"/>
                    <a:pt x="3" y="4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6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3" y="3"/>
                    <a:pt x="85" y="4"/>
                    <a:pt x="87" y="5"/>
                  </a:cubicBezTo>
                  <a:cubicBezTo>
                    <a:pt x="88" y="6"/>
                    <a:pt x="89" y="8"/>
                    <a:pt x="89" y="9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6"/>
                    <a:pt x="91" y="4"/>
                    <a:pt x="89" y="3"/>
                  </a:cubicBezTo>
                  <a:cubicBezTo>
                    <a:pt x="87" y="1"/>
                    <a:pt x="84" y="0"/>
                    <a:pt x="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5"/>
                    <a:pt x="1" y="47"/>
                    <a:pt x="3" y="49"/>
                  </a:cubicBezTo>
                  <a:cubicBezTo>
                    <a:pt x="5" y="50"/>
                    <a:pt x="8" y="51"/>
                    <a:pt x="10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4" y="51"/>
                    <a:pt x="87" y="50"/>
                    <a:pt x="89" y="49"/>
                  </a:cubicBezTo>
                  <a:cubicBezTo>
                    <a:pt x="91" y="47"/>
                    <a:pt x="92" y="45"/>
                    <a:pt x="92" y="42"/>
                  </a:cubicBezTo>
                  <a:lnTo>
                    <a:pt x="90" y="4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59" name="Freeform 358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704975" y="2359025"/>
              <a:ext cx="201612" cy="107950"/>
            </a:xfrm>
            <a:custGeom>
              <a:avLst/>
              <a:gdLst>
                <a:gd name="T0" fmla="*/ 72 w 74"/>
                <a:gd name="T1" fmla="*/ 38 h 40"/>
                <a:gd name="T2" fmla="*/ 72 w 74"/>
                <a:gd name="T3" fmla="*/ 38 h 40"/>
                <a:gd name="T4" fmla="*/ 72 w 74"/>
                <a:gd name="T5" fmla="*/ 38 h 40"/>
                <a:gd name="T6" fmla="*/ 69 w 74"/>
                <a:gd name="T7" fmla="*/ 15 h 40"/>
                <a:gd name="T8" fmla="*/ 62 w 74"/>
                <a:gd name="T9" fmla="*/ 8 h 40"/>
                <a:gd name="T10" fmla="*/ 57 w 74"/>
                <a:gd name="T11" fmla="*/ 37 h 40"/>
                <a:gd name="T12" fmla="*/ 58 w 74"/>
                <a:gd name="T13" fmla="*/ 38 h 40"/>
                <a:gd name="T14" fmla="*/ 58 w 74"/>
                <a:gd name="T15" fmla="*/ 38 h 40"/>
                <a:gd name="T16" fmla="*/ 58 w 74"/>
                <a:gd name="T17" fmla="*/ 38 h 40"/>
                <a:gd name="T18" fmla="*/ 55 w 74"/>
                <a:gd name="T19" fmla="*/ 11 h 40"/>
                <a:gd name="T20" fmla="*/ 51 w 74"/>
                <a:gd name="T21" fmla="*/ 2 h 40"/>
                <a:gd name="T22" fmla="*/ 44 w 74"/>
                <a:gd name="T23" fmla="*/ 34 h 40"/>
                <a:gd name="T24" fmla="*/ 44 w 74"/>
                <a:gd name="T25" fmla="*/ 35 h 40"/>
                <a:gd name="T26" fmla="*/ 44 w 74"/>
                <a:gd name="T27" fmla="*/ 35 h 40"/>
                <a:gd name="T28" fmla="*/ 44 w 74"/>
                <a:gd name="T29" fmla="*/ 27 h 40"/>
                <a:gd name="T30" fmla="*/ 39 w 74"/>
                <a:gd name="T31" fmla="*/ 3 h 40"/>
                <a:gd name="T32" fmla="*/ 36 w 74"/>
                <a:gd name="T33" fmla="*/ 2 h 40"/>
                <a:gd name="T34" fmla="*/ 33 w 74"/>
                <a:gd name="T35" fmla="*/ 31 h 40"/>
                <a:gd name="T36" fmla="*/ 32 w 74"/>
                <a:gd name="T37" fmla="*/ 37 h 40"/>
                <a:gd name="T38" fmla="*/ 32 w 74"/>
                <a:gd name="T39" fmla="*/ 37 h 40"/>
                <a:gd name="T40" fmla="*/ 32 w 74"/>
                <a:gd name="T41" fmla="*/ 28 h 40"/>
                <a:gd name="T42" fmla="*/ 29 w 74"/>
                <a:gd name="T43" fmla="*/ 12 h 40"/>
                <a:gd name="T44" fmla="*/ 24 w 74"/>
                <a:gd name="T45" fmla="*/ 3 h 40"/>
                <a:gd name="T46" fmla="*/ 17 w 74"/>
                <a:gd name="T47" fmla="*/ 38 h 40"/>
                <a:gd name="T48" fmla="*/ 17 w 74"/>
                <a:gd name="T49" fmla="*/ 39 h 40"/>
                <a:gd name="T50" fmla="*/ 17 w 74"/>
                <a:gd name="T51" fmla="*/ 38 h 40"/>
                <a:gd name="T52" fmla="*/ 18 w 74"/>
                <a:gd name="T53" fmla="*/ 39 h 40"/>
                <a:gd name="T54" fmla="*/ 16 w 74"/>
                <a:gd name="T55" fmla="*/ 17 h 40"/>
                <a:gd name="T56" fmla="*/ 16 w 74"/>
                <a:gd name="T57" fmla="*/ 16 h 40"/>
                <a:gd name="T58" fmla="*/ 14 w 74"/>
                <a:gd name="T59" fmla="*/ 11 h 40"/>
                <a:gd name="T60" fmla="*/ 6 w 74"/>
                <a:gd name="T61" fmla="*/ 13 h 40"/>
                <a:gd name="T62" fmla="*/ 2 w 74"/>
                <a:gd name="T63" fmla="*/ 22 h 40"/>
                <a:gd name="T64" fmla="*/ 8 w 74"/>
                <a:gd name="T65" fmla="*/ 19 h 40"/>
                <a:gd name="T66" fmla="*/ 11 w 74"/>
                <a:gd name="T67" fmla="*/ 3 h 40"/>
                <a:gd name="T68" fmla="*/ 13 w 74"/>
                <a:gd name="T69" fmla="*/ 15 h 40"/>
                <a:gd name="T70" fmla="*/ 14 w 74"/>
                <a:gd name="T71" fmla="*/ 17 h 40"/>
                <a:gd name="T72" fmla="*/ 14 w 74"/>
                <a:gd name="T73" fmla="*/ 17 h 40"/>
                <a:gd name="T74" fmla="*/ 16 w 74"/>
                <a:gd name="T75" fmla="*/ 39 h 40"/>
                <a:gd name="T76" fmla="*/ 20 w 74"/>
                <a:gd name="T77" fmla="*/ 34 h 40"/>
                <a:gd name="T78" fmla="*/ 25 w 74"/>
                <a:gd name="T79" fmla="*/ 4 h 40"/>
                <a:gd name="T80" fmla="*/ 25 w 74"/>
                <a:gd name="T81" fmla="*/ 4 h 40"/>
                <a:gd name="T82" fmla="*/ 25 w 74"/>
                <a:gd name="T83" fmla="*/ 6 h 40"/>
                <a:gd name="T84" fmla="*/ 30 w 74"/>
                <a:gd name="T85" fmla="*/ 26 h 40"/>
                <a:gd name="T86" fmla="*/ 32 w 74"/>
                <a:gd name="T87" fmla="*/ 39 h 40"/>
                <a:gd name="T88" fmla="*/ 35 w 74"/>
                <a:gd name="T89" fmla="*/ 20 h 40"/>
                <a:gd name="T90" fmla="*/ 37 w 74"/>
                <a:gd name="T91" fmla="*/ 2 h 40"/>
                <a:gd name="T92" fmla="*/ 36 w 74"/>
                <a:gd name="T93" fmla="*/ 2 h 40"/>
                <a:gd name="T94" fmla="*/ 37 w 74"/>
                <a:gd name="T95" fmla="*/ 4 h 40"/>
                <a:gd name="T96" fmla="*/ 42 w 74"/>
                <a:gd name="T97" fmla="*/ 27 h 40"/>
                <a:gd name="T98" fmla="*/ 45 w 74"/>
                <a:gd name="T99" fmla="*/ 36 h 40"/>
                <a:gd name="T100" fmla="*/ 50 w 74"/>
                <a:gd name="T101" fmla="*/ 8 h 40"/>
                <a:gd name="T102" fmla="*/ 52 w 74"/>
                <a:gd name="T103" fmla="*/ 3 h 40"/>
                <a:gd name="T104" fmla="*/ 51 w 74"/>
                <a:gd name="T105" fmla="*/ 2 h 40"/>
                <a:gd name="T106" fmla="*/ 51 w 74"/>
                <a:gd name="T107" fmla="*/ 3 h 40"/>
                <a:gd name="T108" fmla="*/ 51 w 74"/>
                <a:gd name="T109" fmla="*/ 4 h 40"/>
                <a:gd name="T110" fmla="*/ 57 w 74"/>
                <a:gd name="T111" fmla="*/ 38 h 40"/>
                <a:gd name="T112" fmla="*/ 61 w 74"/>
                <a:gd name="T113" fmla="*/ 25 h 40"/>
                <a:gd name="T114" fmla="*/ 65 w 74"/>
                <a:gd name="T115" fmla="*/ 5 h 40"/>
                <a:gd name="T116" fmla="*/ 65 w 74"/>
                <a:gd name="T117" fmla="*/ 5 h 40"/>
                <a:gd name="T118" fmla="*/ 69 w 74"/>
                <a:gd name="T119" fmla="*/ 19 h 40"/>
                <a:gd name="T120" fmla="*/ 72 w 74"/>
                <a:gd name="T1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" h="40">
                  <a:moveTo>
                    <a:pt x="72" y="34"/>
                  </a:moveTo>
                  <a:cubicBezTo>
                    <a:pt x="72" y="36"/>
                    <a:pt x="72" y="37"/>
                    <a:pt x="72" y="37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72" y="37"/>
                    <a:pt x="72" y="36"/>
                  </a:cubicBezTo>
                  <a:cubicBezTo>
                    <a:pt x="72" y="35"/>
                    <a:pt x="72" y="34"/>
                    <a:pt x="72" y="33"/>
                  </a:cubicBezTo>
                  <a:cubicBezTo>
                    <a:pt x="71" y="31"/>
                    <a:pt x="71" y="22"/>
                    <a:pt x="71" y="19"/>
                  </a:cubicBezTo>
                  <a:cubicBezTo>
                    <a:pt x="71" y="18"/>
                    <a:pt x="70" y="16"/>
                    <a:pt x="69" y="15"/>
                  </a:cubicBezTo>
                  <a:cubicBezTo>
                    <a:pt x="69" y="13"/>
                    <a:pt x="68" y="11"/>
                    <a:pt x="67" y="8"/>
                  </a:cubicBezTo>
                  <a:cubicBezTo>
                    <a:pt x="67" y="7"/>
                    <a:pt x="67" y="6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4"/>
                    <a:pt x="66" y="4"/>
                    <a:pt x="65" y="4"/>
                  </a:cubicBezTo>
                  <a:cubicBezTo>
                    <a:pt x="65" y="4"/>
                    <a:pt x="64" y="4"/>
                    <a:pt x="64" y="4"/>
                  </a:cubicBezTo>
                  <a:cubicBezTo>
                    <a:pt x="63" y="5"/>
                    <a:pt x="63" y="7"/>
                    <a:pt x="62" y="8"/>
                  </a:cubicBezTo>
                  <a:cubicBezTo>
                    <a:pt x="61" y="9"/>
                    <a:pt x="61" y="11"/>
                    <a:pt x="60" y="14"/>
                  </a:cubicBezTo>
                  <a:cubicBezTo>
                    <a:pt x="60" y="17"/>
                    <a:pt x="60" y="21"/>
                    <a:pt x="60" y="25"/>
                  </a:cubicBezTo>
                  <a:cubicBezTo>
                    <a:pt x="59" y="28"/>
                    <a:pt x="59" y="32"/>
                    <a:pt x="58" y="34"/>
                  </a:cubicBezTo>
                  <a:cubicBezTo>
                    <a:pt x="58" y="35"/>
                    <a:pt x="58" y="36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7"/>
                    <a:pt x="58" y="37"/>
                  </a:cubicBezTo>
                  <a:cubicBezTo>
                    <a:pt x="58" y="34"/>
                    <a:pt x="58" y="24"/>
                    <a:pt x="58" y="21"/>
                  </a:cubicBezTo>
                  <a:cubicBezTo>
                    <a:pt x="58" y="18"/>
                    <a:pt x="56" y="13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0"/>
                    <a:pt x="54" y="7"/>
                    <a:pt x="54" y="6"/>
                  </a:cubicBezTo>
                  <a:cubicBezTo>
                    <a:pt x="53" y="5"/>
                    <a:pt x="53" y="4"/>
                    <a:pt x="53" y="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1"/>
                    <a:pt x="51" y="1"/>
                  </a:cubicBezTo>
                  <a:cubicBezTo>
                    <a:pt x="51" y="1"/>
                    <a:pt x="51" y="2"/>
                    <a:pt x="51" y="2"/>
                  </a:cubicBezTo>
                  <a:cubicBezTo>
                    <a:pt x="50" y="2"/>
                    <a:pt x="50" y="2"/>
                    <a:pt x="50" y="3"/>
                  </a:cubicBezTo>
                  <a:cubicBezTo>
                    <a:pt x="49" y="6"/>
                    <a:pt x="47" y="14"/>
                    <a:pt x="46" y="15"/>
                  </a:cubicBezTo>
                  <a:cubicBezTo>
                    <a:pt x="46" y="17"/>
                    <a:pt x="46" y="21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31"/>
                    <a:pt x="45" y="33"/>
                    <a:pt x="44" y="34"/>
                  </a:cubicBezTo>
                  <a:cubicBezTo>
                    <a:pt x="44" y="34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4" y="34"/>
                    <a:pt x="44" y="33"/>
                  </a:cubicBezTo>
                  <a:cubicBezTo>
                    <a:pt x="44" y="31"/>
                    <a:pt x="44" y="30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4" y="24"/>
                  </a:cubicBezTo>
                  <a:cubicBezTo>
                    <a:pt x="44" y="20"/>
                    <a:pt x="44" y="17"/>
                    <a:pt x="43" y="16"/>
                  </a:cubicBezTo>
                  <a:cubicBezTo>
                    <a:pt x="43" y="14"/>
                    <a:pt x="42" y="13"/>
                    <a:pt x="42" y="12"/>
                  </a:cubicBezTo>
                  <a:cubicBezTo>
                    <a:pt x="42" y="12"/>
                    <a:pt x="42" y="11"/>
                    <a:pt x="41" y="10"/>
                  </a:cubicBezTo>
                  <a:cubicBezTo>
                    <a:pt x="41" y="9"/>
                    <a:pt x="40" y="7"/>
                    <a:pt x="39" y="5"/>
                  </a:cubicBezTo>
                  <a:cubicBezTo>
                    <a:pt x="39" y="4"/>
                    <a:pt x="39" y="3"/>
                    <a:pt x="39" y="3"/>
                  </a:cubicBezTo>
                  <a:cubicBezTo>
                    <a:pt x="38" y="2"/>
                    <a:pt x="38" y="2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3"/>
                    <a:pt x="35" y="5"/>
                    <a:pt x="35" y="6"/>
                  </a:cubicBezTo>
                  <a:cubicBezTo>
                    <a:pt x="35" y="8"/>
                    <a:pt x="35" y="14"/>
                    <a:pt x="34" y="16"/>
                  </a:cubicBezTo>
                  <a:cubicBezTo>
                    <a:pt x="34" y="17"/>
                    <a:pt x="34" y="18"/>
                    <a:pt x="34" y="20"/>
                  </a:cubicBezTo>
                  <a:cubicBezTo>
                    <a:pt x="33" y="22"/>
                    <a:pt x="33" y="25"/>
                    <a:pt x="33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4"/>
                    <a:pt x="32" y="35"/>
                    <a:pt x="32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5"/>
                    <a:pt x="32" y="33"/>
                    <a:pt x="32" y="32"/>
                  </a:cubicBezTo>
                  <a:cubicBezTo>
                    <a:pt x="32" y="31"/>
                    <a:pt x="32" y="29"/>
                    <a:pt x="32" y="28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3"/>
                    <a:pt x="31" y="19"/>
                    <a:pt x="30" y="17"/>
                  </a:cubicBezTo>
                  <a:cubicBezTo>
                    <a:pt x="30" y="15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8" y="9"/>
                    <a:pt x="27" y="7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4"/>
                    <a:pt x="22" y="6"/>
                    <a:pt x="22" y="8"/>
                  </a:cubicBezTo>
                  <a:cubicBezTo>
                    <a:pt x="21" y="11"/>
                    <a:pt x="20" y="13"/>
                    <a:pt x="20" y="15"/>
                  </a:cubicBezTo>
                  <a:cubicBezTo>
                    <a:pt x="20" y="18"/>
                    <a:pt x="19" y="25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6"/>
                    <a:pt x="17" y="37"/>
                    <a:pt x="17" y="38"/>
                  </a:cubicBezTo>
                  <a:cubicBezTo>
                    <a:pt x="17" y="38"/>
                    <a:pt x="17" y="38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8"/>
                    <a:pt x="17" y="38"/>
                    <a:pt x="17" y="37"/>
                  </a:cubicBezTo>
                  <a:cubicBezTo>
                    <a:pt x="17" y="36"/>
                    <a:pt x="17" y="34"/>
                    <a:pt x="17" y="33"/>
                  </a:cubicBezTo>
                  <a:cubicBezTo>
                    <a:pt x="17" y="31"/>
                    <a:pt x="17" y="27"/>
                    <a:pt x="17" y="24"/>
                  </a:cubicBezTo>
                  <a:cubicBezTo>
                    <a:pt x="17" y="22"/>
                    <a:pt x="17" y="20"/>
                    <a:pt x="16" y="19"/>
                  </a:cubicBezTo>
                  <a:cubicBezTo>
                    <a:pt x="16" y="18"/>
                    <a:pt x="16" y="18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5" y="15"/>
                    <a:pt x="15" y="15"/>
                  </a:cubicBezTo>
                  <a:cubicBezTo>
                    <a:pt x="15" y="14"/>
                    <a:pt x="14" y="13"/>
                    <a:pt x="14" y="13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0"/>
                    <a:pt x="13" y="10"/>
                    <a:pt x="13" y="9"/>
                  </a:cubicBezTo>
                  <a:cubicBezTo>
                    <a:pt x="13" y="6"/>
                    <a:pt x="12" y="3"/>
                    <a:pt x="12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5"/>
                    <a:pt x="6" y="17"/>
                    <a:pt x="6" y="19"/>
                  </a:cubicBezTo>
                  <a:cubicBezTo>
                    <a:pt x="6" y="20"/>
                    <a:pt x="6" y="22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4" y="24"/>
                  </a:cubicBezTo>
                  <a:cubicBezTo>
                    <a:pt x="3" y="24"/>
                    <a:pt x="2" y="24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2" y="26"/>
                    <a:pt x="4" y="26"/>
                  </a:cubicBezTo>
                  <a:cubicBezTo>
                    <a:pt x="5" y="26"/>
                    <a:pt x="7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8" y="21"/>
                    <a:pt x="8" y="19"/>
                  </a:cubicBezTo>
                  <a:cubicBezTo>
                    <a:pt x="8" y="17"/>
                    <a:pt x="8" y="15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1" y="5"/>
                    <a:pt x="11" y="7"/>
                  </a:cubicBezTo>
                  <a:cubicBezTo>
                    <a:pt x="11" y="7"/>
                    <a:pt x="11" y="8"/>
                    <a:pt x="12" y="9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3"/>
                    <a:pt x="13" y="14"/>
                    <a:pt x="13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5" y="18"/>
                    <a:pt x="15" y="20"/>
                  </a:cubicBezTo>
                  <a:cubicBezTo>
                    <a:pt x="15" y="24"/>
                    <a:pt x="15" y="31"/>
                    <a:pt x="15" y="33"/>
                  </a:cubicBezTo>
                  <a:cubicBezTo>
                    <a:pt x="15" y="35"/>
                    <a:pt x="15" y="36"/>
                    <a:pt x="16" y="37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39"/>
                    <a:pt x="19" y="37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25"/>
                    <a:pt x="22" y="18"/>
                    <a:pt x="22" y="15"/>
                  </a:cubicBezTo>
                  <a:cubicBezTo>
                    <a:pt x="22" y="13"/>
                    <a:pt x="23" y="10"/>
                    <a:pt x="24" y="8"/>
                  </a:cubicBezTo>
                  <a:cubicBezTo>
                    <a:pt x="24" y="7"/>
                    <a:pt x="24" y="6"/>
                    <a:pt x="25" y="5"/>
                  </a:cubicBezTo>
                  <a:cubicBezTo>
                    <a:pt x="25" y="5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5"/>
                    <a:pt x="25" y="6"/>
                  </a:cubicBezTo>
                  <a:cubicBezTo>
                    <a:pt x="25" y="7"/>
                    <a:pt x="26" y="9"/>
                    <a:pt x="26" y="10"/>
                  </a:cubicBezTo>
                  <a:cubicBezTo>
                    <a:pt x="26" y="11"/>
                    <a:pt x="27" y="12"/>
                    <a:pt x="27" y="12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4"/>
                    <a:pt x="28" y="15"/>
                    <a:pt x="29" y="17"/>
                  </a:cubicBezTo>
                  <a:cubicBezTo>
                    <a:pt x="29" y="20"/>
                    <a:pt x="30" y="23"/>
                    <a:pt x="30" y="26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9"/>
                    <a:pt x="30" y="31"/>
                    <a:pt x="30" y="32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7"/>
                    <a:pt x="30" y="38"/>
                    <a:pt x="30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8"/>
                    <a:pt x="33" y="38"/>
                    <a:pt x="33" y="37"/>
                  </a:cubicBezTo>
                  <a:cubicBezTo>
                    <a:pt x="34" y="35"/>
                    <a:pt x="34" y="34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26"/>
                    <a:pt x="35" y="22"/>
                    <a:pt x="35" y="20"/>
                  </a:cubicBezTo>
                  <a:cubicBezTo>
                    <a:pt x="35" y="18"/>
                    <a:pt x="36" y="18"/>
                    <a:pt x="36" y="16"/>
                  </a:cubicBezTo>
                  <a:cubicBezTo>
                    <a:pt x="37" y="14"/>
                    <a:pt x="37" y="8"/>
                    <a:pt x="37" y="6"/>
                  </a:cubicBezTo>
                  <a:cubicBezTo>
                    <a:pt x="37" y="5"/>
                    <a:pt x="37" y="4"/>
                    <a:pt x="37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3"/>
                    <a:pt x="37" y="4"/>
                  </a:cubicBezTo>
                  <a:cubicBezTo>
                    <a:pt x="38" y="5"/>
                    <a:pt x="38" y="7"/>
                    <a:pt x="39" y="9"/>
                  </a:cubicBezTo>
                  <a:cubicBezTo>
                    <a:pt x="40" y="11"/>
                    <a:pt x="40" y="12"/>
                    <a:pt x="40" y="13"/>
                  </a:cubicBezTo>
                  <a:cubicBezTo>
                    <a:pt x="41" y="13"/>
                    <a:pt x="41" y="14"/>
                    <a:pt x="42" y="16"/>
                  </a:cubicBezTo>
                  <a:cubicBezTo>
                    <a:pt x="42" y="18"/>
                    <a:pt x="42" y="20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30"/>
                    <a:pt x="42" y="32"/>
                    <a:pt x="43" y="34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4" y="37"/>
                    <a:pt x="44" y="37"/>
                  </a:cubicBezTo>
                  <a:cubicBezTo>
                    <a:pt x="45" y="37"/>
                    <a:pt x="45" y="36"/>
                    <a:pt x="45" y="36"/>
                  </a:cubicBezTo>
                  <a:cubicBezTo>
                    <a:pt x="45" y="36"/>
                    <a:pt x="46" y="35"/>
                    <a:pt x="46" y="34"/>
                  </a:cubicBezTo>
                  <a:cubicBezTo>
                    <a:pt x="46" y="33"/>
                    <a:pt x="47" y="31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1"/>
                    <a:pt x="48" y="17"/>
                    <a:pt x="48" y="16"/>
                  </a:cubicBezTo>
                  <a:cubicBezTo>
                    <a:pt x="48" y="15"/>
                    <a:pt x="49" y="11"/>
                    <a:pt x="50" y="8"/>
                  </a:cubicBezTo>
                  <a:cubicBezTo>
                    <a:pt x="50" y="7"/>
                    <a:pt x="51" y="5"/>
                    <a:pt x="51" y="4"/>
                  </a:cubicBezTo>
                  <a:cubicBezTo>
                    <a:pt x="51" y="4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1" y="4"/>
                    <a:pt x="51" y="4"/>
                  </a:cubicBezTo>
                  <a:cubicBezTo>
                    <a:pt x="52" y="6"/>
                    <a:pt x="53" y="10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4" y="13"/>
                    <a:pt x="56" y="18"/>
                    <a:pt x="56" y="21"/>
                  </a:cubicBezTo>
                  <a:cubicBezTo>
                    <a:pt x="56" y="23"/>
                    <a:pt x="56" y="27"/>
                    <a:pt x="56" y="31"/>
                  </a:cubicBezTo>
                  <a:cubicBezTo>
                    <a:pt x="56" y="33"/>
                    <a:pt x="56" y="35"/>
                    <a:pt x="56" y="36"/>
                  </a:cubicBezTo>
                  <a:cubicBezTo>
                    <a:pt x="56" y="37"/>
                    <a:pt x="56" y="37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8" y="39"/>
                  </a:cubicBezTo>
                  <a:cubicBezTo>
                    <a:pt x="58" y="39"/>
                    <a:pt x="59" y="39"/>
                    <a:pt x="59" y="38"/>
                  </a:cubicBezTo>
                  <a:cubicBezTo>
                    <a:pt x="59" y="38"/>
                    <a:pt x="60" y="36"/>
                    <a:pt x="60" y="33"/>
                  </a:cubicBezTo>
                  <a:cubicBezTo>
                    <a:pt x="61" y="31"/>
                    <a:pt x="61" y="28"/>
                    <a:pt x="61" y="25"/>
                  </a:cubicBezTo>
                  <a:cubicBezTo>
                    <a:pt x="61" y="21"/>
                    <a:pt x="62" y="17"/>
                    <a:pt x="62" y="15"/>
                  </a:cubicBezTo>
                  <a:cubicBezTo>
                    <a:pt x="63" y="12"/>
                    <a:pt x="63" y="9"/>
                    <a:pt x="64" y="8"/>
                  </a:cubicBezTo>
                  <a:cubicBezTo>
                    <a:pt x="64" y="8"/>
                    <a:pt x="64" y="7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6"/>
                    <a:pt x="66" y="8"/>
                  </a:cubicBezTo>
                  <a:cubicBezTo>
                    <a:pt x="66" y="12"/>
                    <a:pt x="67" y="14"/>
                    <a:pt x="68" y="15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70" y="22"/>
                    <a:pt x="70" y="31"/>
                    <a:pt x="70" y="34"/>
                  </a:cubicBezTo>
                  <a:cubicBezTo>
                    <a:pt x="70" y="34"/>
                    <a:pt x="70" y="36"/>
                    <a:pt x="70" y="37"/>
                  </a:cubicBezTo>
                  <a:cubicBezTo>
                    <a:pt x="70" y="37"/>
                    <a:pt x="71" y="38"/>
                    <a:pt x="71" y="38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8"/>
                    <a:pt x="74" y="37"/>
                    <a:pt x="74" y="34"/>
                  </a:cubicBezTo>
                  <a:lnTo>
                    <a:pt x="72" y="34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0" name="Freeform 359"/>
            <p:cNvSpPr>
              <a:spLocks/>
            </p:cNvSpPr>
            <p:nvPr>
              <p:custDataLst>
                <p:tags r:id="rId111"/>
              </p:custDataLst>
            </p:nvPr>
          </p:nvSpPr>
          <p:spPr bwMode="auto">
            <a:xfrm>
              <a:off x="2389187" y="2447925"/>
              <a:ext cx="46037" cy="176213"/>
            </a:xfrm>
            <a:custGeom>
              <a:avLst/>
              <a:gdLst>
                <a:gd name="T0" fmla="*/ 0 w 17"/>
                <a:gd name="T1" fmla="*/ 54 h 65"/>
                <a:gd name="T2" fmla="*/ 6 w 17"/>
                <a:gd name="T3" fmla="*/ 65 h 65"/>
                <a:gd name="T4" fmla="*/ 12 w 17"/>
                <a:gd name="T5" fmla="*/ 65 h 65"/>
                <a:gd name="T6" fmla="*/ 17 w 17"/>
                <a:gd name="T7" fmla="*/ 54 h 65"/>
                <a:gd name="T8" fmla="*/ 17 w 17"/>
                <a:gd name="T9" fmla="*/ 11 h 65"/>
                <a:gd name="T10" fmla="*/ 12 w 17"/>
                <a:gd name="T11" fmla="*/ 0 h 65"/>
                <a:gd name="T12" fmla="*/ 6 w 17"/>
                <a:gd name="T13" fmla="*/ 0 h 65"/>
                <a:gd name="T14" fmla="*/ 0 w 17"/>
                <a:gd name="T15" fmla="*/ 11 h 65"/>
                <a:gd name="T16" fmla="*/ 0 w 17"/>
                <a:gd name="T1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5">
                  <a:moveTo>
                    <a:pt x="0" y="54"/>
                  </a:moveTo>
                  <a:cubicBezTo>
                    <a:pt x="0" y="60"/>
                    <a:pt x="3" y="65"/>
                    <a:pt x="6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5" y="65"/>
                    <a:pt x="17" y="60"/>
                    <a:pt x="17" y="5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5"/>
                    <a:pt x="15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5"/>
                    <a:pt x="0" y="11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1" name="Freeform 360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2386012" y="2446338"/>
              <a:ext cx="53975" cy="180975"/>
            </a:xfrm>
            <a:custGeom>
              <a:avLst/>
              <a:gdLst>
                <a:gd name="T0" fmla="*/ 1 w 20"/>
                <a:gd name="T1" fmla="*/ 55 h 67"/>
                <a:gd name="T2" fmla="*/ 0 w 20"/>
                <a:gd name="T3" fmla="*/ 55 h 67"/>
                <a:gd name="T4" fmla="*/ 2 w 20"/>
                <a:gd name="T5" fmla="*/ 63 h 67"/>
                <a:gd name="T6" fmla="*/ 4 w 20"/>
                <a:gd name="T7" fmla="*/ 66 h 67"/>
                <a:gd name="T8" fmla="*/ 7 w 20"/>
                <a:gd name="T9" fmla="*/ 67 h 67"/>
                <a:gd name="T10" fmla="*/ 13 w 20"/>
                <a:gd name="T11" fmla="*/ 67 h 67"/>
                <a:gd name="T12" fmla="*/ 16 w 20"/>
                <a:gd name="T13" fmla="*/ 66 h 67"/>
                <a:gd name="T14" fmla="*/ 20 w 20"/>
                <a:gd name="T15" fmla="*/ 55 h 67"/>
                <a:gd name="T16" fmla="*/ 20 w 20"/>
                <a:gd name="T17" fmla="*/ 12 h 67"/>
                <a:gd name="T18" fmla="*/ 18 w 20"/>
                <a:gd name="T19" fmla="*/ 4 h 67"/>
                <a:gd name="T20" fmla="*/ 16 w 20"/>
                <a:gd name="T21" fmla="*/ 1 h 67"/>
                <a:gd name="T22" fmla="*/ 13 w 20"/>
                <a:gd name="T23" fmla="*/ 0 h 67"/>
                <a:gd name="T24" fmla="*/ 7 w 20"/>
                <a:gd name="T25" fmla="*/ 0 h 67"/>
                <a:gd name="T26" fmla="*/ 4 w 20"/>
                <a:gd name="T27" fmla="*/ 1 h 67"/>
                <a:gd name="T28" fmla="*/ 0 w 20"/>
                <a:gd name="T29" fmla="*/ 12 h 67"/>
                <a:gd name="T30" fmla="*/ 0 w 20"/>
                <a:gd name="T31" fmla="*/ 55 h 67"/>
                <a:gd name="T32" fmla="*/ 1 w 20"/>
                <a:gd name="T33" fmla="*/ 55 h 67"/>
                <a:gd name="T34" fmla="*/ 3 w 20"/>
                <a:gd name="T35" fmla="*/ 55 h 67"/>
                <a:gd name="T36" fmla="*/ 3 w 20"/>
                <a:gd name="T37" fmla="*/ 12 h 67"/>
                <a:gd name="T38" fmla="*/ 4 w 20"/>
                <a:gd name="T39" fmla="*/ 5 h 67"/>
                <a:gd name="T40" fmla="*/ 6 w 20"/>
                <a:gd name="T41" fmla="*/ 3 h 67"/>
                <a:gd name="T42" fmla="*/ 7 w 20"/>
                <a:gd name="T43" fmla="*/ 3 h 67"/>
                <a:gd name="T44" fmla="*/ 13 w 20"/>
                <a:gd name="T45" fmla="*/ 3 h 67"/>
                <a:gd name="T46" fmla="*/ 14 w 20"/>
                <a:gd name="T47" fmla="*/ 3 h 67"/>
                <a:gd name="T48" fmla="*/ 17 w 20"/>
                <a:gd name="T49" fmla="*/ 12 h 67"/>
                <a:gd name="T50" fmla="*/ 17 w 20"/>
                <a:gd name="T51" fmla="*/ 55 h 67"/>
                <a:gd name="T52" fmla="*/ 15 w 20"/>
                <a:gd name="T53" fmla="*/ 62 h 67"/>
                <a:gd name="T54" fmla="*/ 14 w 20"/>
                <a:gd name="T55" fmla="*/ 64 h 67"/>
                <a:gd name="T56" fmla="*/ 13 w 20"/>
                <a:gd name="T57" fmla="*/ 64 h 67"/>
                <a:gd name="T58" fmla="*/ 7 w 20"/>
                <a:gd name="T59" fmla="*/ 64 h 67"/>
                <a:gd name="T60" fmla="*/ 6 w 20"/>
                <a:gd name="T61" fmla="*/ 64 h 67"/>
                <a:gd name="T62" fmla="*/ 3 w 20"/>
                <a:gd name="T63" fmla="*/ 55 h 67"/>
                <a:gd name="T64" fmla="*/ 1 w 20"/>
                <a:gd name="T65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67">
                  <a:moveTo>
                    <a:pt x="1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1" y="61"/>
                    <a:pt x="2" y="63"/>
                  </a:cubicBezTo>
                  <a:cubicBezTo>
                    <a:pt x="2" y="64"/>
                    <a:pt x="3" y="65"/>
                    <a:pt x="4" y="66"/>
                  </a:cubicBezTo>
                  <a:cubicBezTo>
                    <a:pt x="5" y="67"/>
                    <a:pt x="6" y="67"/>
                    <a:pt x="7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67"/>
                    <a:pt x="15" y="67"/>
                    <a:pt x="16" y="66"/>
                  </a:cubicBezTo>
                  <a:cubicBezTo>
                    <a:pt x="19" y="64"/>
                    <a:pt x="20" y="60"/>
                    <a:pt x="20" y="5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19" y="6"/>
                    <a:pt x="18" y="4"/>
                  </a:cubicBezTo>
                  <a:cubicBezTo>
                    <a:pt x="18" y="3"/>
                    <a:pt x="17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1" y="3"/>
                    <a:pt x="0" y="8"/>
                    <a:pt x="0" y="1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0"/>
                    <a:pt x="3" y="7"/>
                    <a:pt x="4" y="5"/>
                  </a:cubicBezTo>
                  <a:cubicBezTo>
                    <a:pt x="5" y="4"/>
                    <a:pt x="5" y="4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4" y="3"/>
                  </a:cubicBezTo>
                  <a:cubicBezTo>
                    <a:pt x="16" y="4"/>
                    <a:pt x="17" y="8"/>
                    <a:pt x="17" y="12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8"/>
                    <a:pt x="16" y="60"/>
                    <a:pt x="15" y="62"/>
                  </a:cubicBezTo>
                  <a:cubicBezTo>
                    <a:pt x="15" y="63"/>
                    <a:pt x="15" y="63"/>
                    <a:pt x="14" y="64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6" y="64"/>
                    <a:pt x="6" y="64"/>
                  </a:cubicBezTo>
                  <a:cubicBezTo>
                    <a:pt x="4" y="63"/>
                    <a:pt x="3" y="59"/>
                    <a:pt x="3" y="55"/>
                  </a:cubicBezTo>
                  <a:lnTo>
                    <a:pt x="1" y="5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2" name="Freeform 361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2297112" y="2333625"/>
              <a:ext cx="290512" cy="168275"/>
            </a:xfrm>
            <a:custGeom>
              <a:avLst/>
              <a:gdLst>
                <a:gd name="T0" fmla="*/ 0 w 107"/>
                <a:gd name="T1" fmla="*/ 53 h 62"/>
                <a:gd name="T2" fmla="*/ 11 w 107"/>
                <a:gd name="T3" fmla="*/ 62 h 62"/>
                <a:gd name="T4" fmla="*/ 96 w 107"/>
                <a:gd name="T5" fmla="*/ 62 h 62"/>
                <a:gd name="T6" fmla="*/ 107 w 107"/>
                <a:gd name="T7" fmla="*/ 53 h 62"/>
                <a:gd name="T8" fmla="*/ 107 w 107"/>
                <a:gd name="T9" fmla="*/ 9 h 62"/>
                <a:gd name="T10" fmla="*/ 96 w 107"/>
                <a:gd name="T11" fmla="*/ 0 h 62"/>
                <a:gd name="T12" fmla="*/ 11 w 107"/>
                <a:gd name="T13" fmla="*/ 0 h 62"/>
                <a:gd name="T14" fmla="*/ 0 w 107"/>
                <a:gd name="T15" fmla="*/ 9 h 62"/>
                <a:gd name="T16" fmla="*/ 0 w 107"/>
                <a:gd name="T17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62">
                  <a:moveTo>
                    <a:pt x="0" y="53"/>
                  </a:moveTo>
                  <a:cubicBezTo>
                    <a:pt x="0" y="58"/>
                    <a:pt x="4" y="62"/>
                    <a:pt x="11" y="62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102" y="62"/>
                    <a:pt x="107" y="58"/>
                    <a:pt x="107" y="53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4"/>
                    <a:pt x="102" y="0"/>
                    <a:pt x="9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4"/>
                    <a:pt x="0" y="9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3" name="Freeform 362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2290762" y="2328863"/>
              <a:ext cx="301625" cy="179388"/>
            </a:xfrm>
            <a:custGeom>
              <a:avLst/>
              <a:gdLst>
                <a:gd name="T0" fmla="*/ 2 w 111"/>
                <a:gd name="T1" fmla="*/ 55 h 66"/>
                <a:gd name="T2" fmla="*/ 0 w 111"/>
                <a:gd name="T3" fmla="*/ 55 h 66"/>
                <a:gd name="T4" fmla="*/ 4 w 111"/>
                <a:gd name="T5" fmla="*/ 63 h 66"/>
                <a:gd name="T6" fmla="*/ 13 w 111"/>
                <a:gd name="T7" fmla="*/ 66 h 66"/>
                <a:gd name="T8" fmla="*/ 98 w 111"/>
                <a:gd name="T9" fmla="*/ 66 h 66"/>
                <a:gd name="T10" fmla="*/ 107 w 111"/>
                <a:gd name="T11" fmla="*/ 63 h 66"/>
                <a:gd name="T12" fmla="*/ 111 w 111"/>
                <a:gd name="T13" fmla="*/ 55 h 66"/>
                <a:gd name="T14" fmla="*/ 111 w 111"/>
                <a:gd name="T15" fmla="*/ 11 h 66"/>
                <a:gd name="T16" fmla="*/ 107 w 111"/>
                <a:gd name="T17" fmla="*/ 4 h 66"/>
                <a:gd name="T18" fmla="*/ 98 w 111"/>
                <a:gd name="T19" fmla="*/ 0 h 66"/>
                <a:gd name="T20" fmla="*/ 13 w 111"/>
                <a:gd name="T21" fmla="*/ 0 h 66"/>
                <a:gd name="T22" fmla="*/ 4 w 111"/>
                <a:gd name="T23" fmla="*/ 4 h 66"/>
                <a:gd name="T24" fmla="*/ 0 w 111"/>
                <a:gd name="T25" fmla="*/ 11 h 66"/>
                <a:gd name="T26" fmla="*/ 0 w 111"/>
                <a:gd name="T27" fmla="*/ 55 h 66"/>
                <a:gd name="T28" fmla="*/ 2 w 111"/>
                <a:gd name="T29" fmla="*/ 55 h 66"/>
                <a:gd name="T30" fmla="*/ 3 w 111"/>
                <a:gd name="T31" fmla="*/ 55 h 66"/>
                <a:gd name="T32" fmla="*/ 3 w 111"/>
                <a:gd name="T33" fmla="*/ 11 h 66"/>
                <a:gd name="T34" fmla="*/ 6 w 111"/>
                <a:gd name="T35" fmla="*/ 6 h 66"/>
                <a:gd name="T36" fmla="*/ 13 w 111"/>
                <a:gd name="T37" fmla="*/ 4 h 66"/>
                <a:gd name="T38" fmla="*/ 98 w 111"/>
                <a:gd name="T39" fmla="*/ 4 h 66"/>
                <a:gd name="T40" fmla="*/ 105 w 111"/>
                <a:gd name="T41" fmla="*/ 6 h 66"/>
                <a:gd name="T42" fmla="*/ 107 w 111"/>
                <a:gd name="T43" fmla="*/ 11 h 66"/>
                <a:gd name="T44" fmla="*/ 107 w 111"/>
                <a:gd name="T45" fmla="*/ 55 h 66"/>
                <a:gd name="T46" fmla="*/ 105 w 111"/>
                <a:gd name="T47" fmla="*/ 60 h 66"/>
                <a:gd name="T48" fmla="*/ 98 w 111"/>
                <a:gd name="T49" fmla="*/ 62 h 66"/>
                <a:gd name="T50" fmla="*/ 13 w 111"/>
                <a:gd name="T51" fmla="*/ 62 h 66"/>
                <a:gd name="T52" fmla="*/ 6 w 111"/>
                <a:gd name="T53" fmla="*/ 60 h 66"/>
                <a:gd name="T54" fmla="*/ 3 w 111"/>
                <a:gd name="T55" fmla="*/ 55 h 66"/>
                <a:gd name="T56" fmla="*/ 2 w 111"/>
                <a:gd name="T57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66">
                  <a:moveTo>
                    <a:pt x="2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58"/>
                    <a:pt x="1" y="61"/>
                    <a:pt x="4" y="63"/>
                  </a:cubicBezTo>
                  <a:cubicBezTo>
                    <a:pt x="6" y="65"/>
                    <a:pt x="9" y="66"/>
                    <a:pt x="13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2" y="66"/>
                    <a:pt x="105" y="65"/>
                    <a:pt x="107" y="63"/>
                  </a:cubicBezTo>
                  <a:cubicBezTo>
                    <a:pt x="110" y="61"/>
                    <a:pt x="111" y="58"/>
                    <a:pt x="111" y="55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8"/>
                    <a:pt x="110" y="5"/>
                    <a:pt x="107" y="4"/>
                  </a:cubicBezTo>
                  <a:cubicBezTo>
                    <a:pt x="105" y="2"/>
                    <a:pt x="102" y="0"/>
                    <a:pt x="9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1" y="5"/>
                    <a:pt x="0" y="8"/>
                    <a:pt x="0" y="11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5"/>
                    <a:pt x="10" y="4"/>
                    <a:pt x="13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101" y="4"/>
                    <a:pt x="103" y="5"/>
                    <a:pt x="105" y="6"/>
                  </a:cubicBezTo>
                  <a:cubicBezTo>
                    <a:pt x="106" y="8"/>
                    <a:pt x="107" y="10"/>
                    <a:pt x="107" y="11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7"/>
                    <a:pt x="106" y="58"/>
                    <a:pt x="105" y="60"/>
                  </a:cubicBezTo>
                  <a:cubicBezTo>
                    <a:pt x="103" y="61"/>
                    <a:pt x="101" y="62"/>
                    <a:pt x="98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0" y="62"/>
                    <a:pt x="8" y="61"/>
                    <a:pt x="6" y="60"/>
                  </a:cubicBezTo>
                  <a:cubicBezTo>
                    <a:pt x="4" y="58"/>
                    <a:pt x="3" y="57"/>
                    <a:pt x="3" y="55"/>
                  </a:cubicBezTo>
                  <a:lnTo>
                    <a:pt x="2" y="5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4" name="Freeform 363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2316162" y="2363788"/>
              <a:ext cx="252412" cy="111125"/>
            </a:xfrm>
            <a:custGeom>
              <a:avLst/>
              <a:gdLst>
                <a:gd name="T0" fmla="*/ 0 w 93"/>
                <a:gd name="T1" fmla="*/ 34 h 41"/>
                <a:gd name="T2" fmla="*/ 9 w 93"/>
                <a:gd name="T3" fmla="*/ 41 h 41"/>
                <a:gd name="T4" fmla="*/ 83 w 93"/>
                <a:gd name="T5" fmla="*/ 41 h 41"/>
                <a:gd name="T6" fmla="*/ 93 w 93"/>
                <a:gd name="T7" fmla="*/ 34 h 41"/>
                <a:gd name="T8" fmla="*/ 93 w 93"/>
                <a:gd name="T9" fmla="*/ 6 h 41"/>
                <a:gd name="T10" fmla="*/ 83 w 93"/>
                <a:gd name="T11" fmla="*/ 0 h 41"/>
                <a:gd name="T12" fmla="*/ 9 w 93"/>
                <a:gd name="T13" fmla="*/ 0 h 41"/>
                <a:gd name="T14" fmla="*/ 0 w 93"/>
                <a:gd name="T15" fmla="*/ 6 h 41"/>
                <a:gd name="T16" fmla="*/ 0 w 93"/>
                <a:gd name="T1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41">
                  <a:moveTo>
                    <a:pt x="0" y="34"/>
                  </a:moveTo>
                  <a:cubicBezTo>
                    <a:pt x="0" y="38"/>
                    <a:pt x="4" y="41"/>
                    <a:pt x="9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9" y="41"/>
                    <a:pt x="93" y="38"/>
                    <a:pt x="93" y="34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2"/>
                    <a:pt x="89" y="0"/>
                    <a:pt x="8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5" name="Freeform 364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309812" y="2359025"/>
              <a:ext cx="260350" cy="119063"/>
            </a:xfrm>
            <a:custGeom>
              <a:avLst/>
              <a:gdLst>
                <a:gd name="T0" fmla="*/ 2 w 96"/>
                <a:gd name="T1" fmla="*/ 36 h 44"/>
                <a:gd name="T2" fmla="*/ 0 w 96"/>
                <a:gd name="T3" fmla="*/ 36 h 44"/>
                <a:gd name="T4" fmla="*/ 4 w 96"/>
                <a:gd name="T5" fmla="*/ 42 h 44"/>
                <a:gd name="T6" fmla="*/ 11 w 96"/>
                <a:gd name="T7" fmla="*/ 44 h 44"/>
                <a:gd name="T8" fmla="*/ 85 w 96"/>
                <a:gd name="T9" fmla="*/ 44 h 44"/>
                <a:gd name="T10" fmla="*/ 93 w 96"/>
                <a:gd name="T11" fmla="*/ 42 h 44"/>
                <a:gd name="T12" fmla="*/ 96 w 96"/>
                <a:gd name="T13" fmla="*/ 36 h 44"/>
                <a:gd name="T14" fmla="*/ 96 w 96"/>
                <a:gd name="T15" fmla="*/ 8 h 44"/>
                <a:gd name="T16" fmla="*/ 93 w 96"/>
                <a:gd name="T17" fmla="*/ 2 h 44"/>
                <a:gd name="T18" fmla="*/ 85 w 96"/>
                <a:gd name="T19" fmla="*/ 0 h 44"/>
                <a:gd name="T20" fmla="*/ 11 w 96"/>
                <a:gd name="T21" fmla="*/ 0 h 44"/>
                <a:gd name="T22" fmla="*/ 4 w 96"/>
                <a:gd name="T23" fmla="*/ 2 h 44"/>
                <a:gd name="T24" fmla="*/ 0 w 96"/>
                <a:gd name="T25" fmla="*/ 8 h 44"/>
                <a:gd name="T26" fmla="*/ 0 w 96"/>
                <a:gd name="T27" fmla="*/ 36 h 44"/>
                <a:gd name="T28" fmla="*/ 2 w 96"/>
                <a:gd name="T29" fmla="*/ 36 h 44"/>
                <a:gd name="T30" fmla="*/ 3 w 96"/>
                <a:gd name="T31" fmla="*/ 36 h 44"/>
                <a:gd name="T32" fmla="*/ 3 w 96"/>
                <a:gd name="T33" fmla="*/ 8 h 44"/>
                <a:gd name="T34" fmla="*/ 5 w 96"/>
                <a:gd name="T35" fmla="*/ 5 h 44"/>
                <a:gd name="T36" fmla="*/ 11 w 96"/>
                <a:gd name="T37" fmla="*/ 3 h 44"/>
                <a:gd name="T38" fmla="*/ 85 w 96"/>
                <a:gd name="T39" fmla="*/ 3 h 44"/>
                <a:gd name="T40" fmla="*/ 91 w 96"/>
                <a:gd name="T41" fmla="*/ 5 h 44"/>
                <a:gd name="T42" fmla="*/ 94 w 96"/>
                <a:gd name="T43" fmla="*/ 8 h 44"/>
                <a:gd name="T44" fmla="*/ 94 w 96"/>
                <a:gd name="T45" fmla="*/ 36 h 44"/>
                <a:gd name="T46" fmla="*/ 91 w 96"/>
                <a:gd name="T47" fmla="*/ 40 h 44"/>
                <a:gd name="T48" fmla="*/ 85 w 96"/>
                <a:gd name="T49" fmla="*/ 41 h 44"/>
                <a:gd name="T50" fmla="*/ 11 w 96"/>
                <a:gd name="T51" fmla="*/ 41 h 44"/>
                <a:gd name="T52" fmla="*/ 5 w 96"/>
                <a:gd name="T53" fmla="*/ 40 h 44"/>
                <a:gd name="T54" fmla="*/ 3 w 96"/>
                <a:gd name="T55" fmla="*/ 36 h 44"/>
                <a:gd name="T56" fmla="*/ 2 w 96"/>
                <a:gd name="T5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44">
                  <a:moveTo>
                    <a:pt x="2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4" y="42"/>
                  </a:cubicBezTo>
                  <a:cubicBezTo>
                    <a:pt x="6" y="43"/>
                    <a:pt x="8" y="44"/>
                    <a:pt x="11" y="44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88" y="44"/>
                    <a:pt x="91" y="43"/>
                    <a:pt x="93" y="42"/>
                  </a:cubicBezTo>
                  <a:cubicBezTo>
                    <a:pt x="95" y="41"/>
                    <a:pt x="96" y="39"/>
                    <a:pt x="96" y="36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5"/>
                    <a:pt x="95" y="3"/>
                    <a:pt x="93" y="2"/>
                  </a:cubicBezTo>
                  <a:cubicBezTo>
                    <a:pt x="91" y="1"/>
                    <a:pt x="88" y="0"/>
                    <a:pt x="8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1"/>
                    <a:pt x="4" y="2"/>
                  </a:cubicBezTo>
                  <a:cubicBezTo>
                    <a:pt x="2" y="3"/>
                    <a:pt x="0" y="5"/>
                    <a:pt x="0" y="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4" y="5"/>
                    <a:pt x="5" y="5"/>
                  </a:cubicBezTo>
                  <a:cubicBezTo>
                    <a:pt x="7" y="4"/>
                    <a:pt x="9" y="3"/>
                    <a:pt x="11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8" y="3"/>
                    <a:pt x="90" y="4"/>
                    <a:pt x="91" y="5"/>
                  </a:cubicBezTo>
                  <a:cubicBezTo>
                    <a:pt x="93" y="5"/>
                    <a:pt x="94" y="7"/>
                    <a:pt x="94" y="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4" y="37"/>
                    <a:pt x="93" y="39"/>
                    <a:pt x="91" y="40"/>
                  </a:cubicBezTo>
                  <a:cubicBezTo>
                    <a:pt x="90" y="40"/>
                    <a:pt x="88" y="41"/>
                    <a:pt x="85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1"/>
                    <a:pt x="7" y="40"/>
                    <a:pt x="5" y="40"/>
                  </a:cubicBezTo>
                  <a:cubicBezTo>
                    <a:pt x="4" y="39"/>
                    <a:pt x="3" y="37"/>
                    <a:pt x="3" y="36"/>
                  </a:cubicBezTo>
                  <a:lnTo>
                    <a:pt x="2" y="3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6" name="Freeform 365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297112" y="2547938"/>
              <a:ext cx="460375" cy="255588"/>
            </a:xfrm>
            <a:custGeom>
              <a:avLst/>
              <a:gdLst>
                <a:gd name="T0" fmla="*/ 0 w 170"/>
                <a:gd name="T1" fmla="*/ 80 h 94"/>
                <a:gd name="T2" fmla="*/ 17 w 170"/>
                <a:gd name="T3" fmla="*/ 94 h 94"/>
                <a:gd name="T4" fmla="*/ 153 w 170"/>
                <a:gd name="T5" fmla="*/ 94 h 94"/>
                <a:gd name="T6" fmla="*/ 170 w 170"/>
                <a:gd name="T7" fmla="*/ 80 h 94"/>
                <a:gd name="T8" fmla="*/ 170 w 170"/>
                <a:gd name="T9" fmla="*/ 14 h 94"/>
                <a:gd name="T10" fmla="*/ 153 w 170"/>
                <a:gd name="T11" fmla="*/ 0 h 94"/>
                <a:gd name="T12" fmla="*/ 17 w 170"/>
                <a:gd name="T13" fmla="*/ 0 h 94"/>
                <a:gd name="T14" fmla="*/ 0 w 170"/>
                <a:gd name="T15" fmla="*/ 14 h 94"/>
                <a:gd name="T16" fmla="*/ 0 w 170"/>
                <a:gd name="T17" fmla="*/ 8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94">
                  <a:moveTo>
                    <a:pt x="0" y="80"/>
                  </a:moveTo>
                  <a:cubicBezTo>
                    <a:pt x="0" y="88"/>
                    <a:pt x="7" y="94"/>
                    <a:pt x="17" y="94"/>
                  </a:cubicBezTo>
                  <a:cubicBezTo>
                    <a:pt x="153" y="94"/>
                    <a:pt x="153" y="94"/>
                    <a:pt x="153" y="94"/>
                  </a:cubicBezTo>
                  <a:cubicBezTo>
                    <a:pt x="162" y="94"/>
                    <a:pt x="170" y="88"/>
                    <a:pt x="170" y="80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6"/>
                    <a:pt x="162" y="0"/>
                    <a:pt x="15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6"/>
                    <a:pt x="0" y="14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7" name="Freeform 366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2290762" y="2543175"/>
              <a:ext cx="469900" cy="266700"/>
            </a:xfrm>
            <a:custGeom>
              <a:avLst/>
              <a:gdLst>
                <a:gd name="T0" fmla="*/ 2 w 173"/>
                <a:gd name="T1" fmla="*/ 82 h 98"/>
                <a:gd name="T2" fmla="*/ 0 w 173"/>
                <a:gd name="T3" fmla="*/ 82 h 98"/>
                <a:gd name="T4" fmla="*/ 6 w 173"/>
                <a:gd name="T5" fmla="*/ 93 h 98"/>
                <a:gd name="T6" fmla="*/ 19 w 173"/>
                <a:gd name="T7" fmla="*/ 98 h 98"/>
                <a:gd name="T8" fmla="*/ 155 w 173"/>
                <a:gd name="T9" fmla="*/ 98 h 98"/>
                <a:gd name="T10" fmla="*/ 168 w 173"/>
                <a:gd name="T11" fmla="*/ 93 h 98"/>
                <a:gd name="T12" fmla="*/ 173 w 173"/>
                <a:gd name="T13" fmla="*/ 82 h 98"/>
                <a:gd name="T14" fmla="*/ 173 w 173"/>
                <a:gd name="T15" fmla="*/ 16 h 98"/>
                <a:gd name="T16" fmla="*/ 168 w 173"/>
                <a:gd name="T17" fmla="*/ 5 h 98"/>
                <a:gd name="T18" fmla="*/ 155 w 173"/>
                <a:gd name="T19" fmla="*/ 0 h 98"/>
                <a:gd name="T20" fmla="*/ 19 w 173"/>
                <a:gd name="T21" fmla="*/ 0 h 98"/>
                <a:gd name="T22" fmla="*/ 6 w 173"/>
                <a:gd name="T23" fmla="*/ 5 h 98"/>
                <a:gd name="T24" fmla="*/ 0 w 173"/>
                <a:gd name="T25" fmla="*/ 16 h 98"/>
                <a:gd name="T26" fmla="*/ 0 w 173"/>
                <a:gd name="T27" fmla="*/ 82 h 98"/>
                <a:gd name="T28" fmla="*/ 2 w 173"/>
                <a:gd name="T29" fmla="*/ 82 h 98"/>
                <a:gd name="T30" fmla="*/ 3 w 173"/>
                <a:gd name="T31" fmla="*/ 82 h 98"/>
                <a:gd name="T32" fmla="*/ 3 w 173"/>
                <a:gd name="T33" fmla="*/ 16 h 98"/>
                <a:gd name="T34" fmla="*/ 8 w 173"/>
                <a:gd name="T35" fmla="*/ 7 h 98"/>
                <a:gd name="T36" fmla="*/ 19 w 173"/>
                <a:gd name="T37" fmla="*/ 4 h 98"/>
                <a:gd name="T38" fmla="*/ 155 w 173"/>
                <a:gd name="T39" fmla="*/ 4 h 98"/>
                <a:gd name="T40" fmla="*/ 166 w 173"/>
                <a:gd name="T41" fmla="*/ 7 h 98"/>
                <a:gd name="T42" fmla="*/ 170 w 173"/>
                <a:gd name="T43" fmla="*/ 16 h 98"/>
                <a:gd name="T44" fmla="*/ 170 w 173"/>
                <a:gd name="T45" fmla="*/ 82 h 98"/>
                <a:gd name="T46" fmla="*/ 166 w 173"/>
                <a:gd name="T47" fmla="*/ 91 h 98"/>
                <a:gd name="T48" fmla="*/ 155 w 173"/>
                <a:gd name="T49" fmla="*/ 94 h 98"/>
                <a:gd name="T50" fmla="*/ 19 w 173"/>
                <a:gd name="T51" fmla="*/ 94 h 98"/>
                <a:gd name="T52" fmla="*/ 8 w 173"/>
                <a:gd name="T53" fmla="*/ 91 h 98"/>
                <a:gd name="T54" fmla="*/ 3 w 173"/>
                <a:gd name="T55" fmla="*/ 82 h 98"/>
                <a:gd name="T56" fmla="*/ 2 w 173"/>
                <a:gd name="T57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3" h="98">
                  <a:moveTo>
                    <a:pt x="2" y="82"/>
                  </a:moveTo>
                  <a:cubicBezTo>
                    <a:pt x="0" y="82"/>
                    <a:pt x="0" y="82"/>
                    <a:pt x="0" y="82"/>
                  </a:cubicBezTo>
                  <a:cubicBezTo>
                    <a:pt x="0" y="87"/>
                    <a:pt x="2" y="90"/>
                    <a:pt x="6" y="93"/>
                  </a:cubicBezTo>
                  <a:cubicBezTo>
                    <a:pt x="9" y="96"/>
                    <a:pt x="14" y="98"/>
                    <a:pt x="19" y="98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60" y="98"/>
                    <a:pt x="164" y="96"/>
                    <a:pt x="168" y="93"/>
                  </a:cubicBezTo>
                  <a:cubicBezTo>
                    <a:pt x="171" y="90"/>
                    <a:pt x="173" y="87"/>
                    <a:pt x="173" y="82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1"/>
                    <a:pt x="171" y="8"/>
                    <a:pt x="168" y="5"/>
                  </a:cubicBezTo>
                  <a:cubicBezTo>
                    <a:pt x="164" y="2"/>
                    <a:pt x="160" y="0"/>
                    <a:pt x="15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8"/>
                    <a:pt x="0" y="11"/>
                    <a:pt x="0" y="16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3"/>
                    <a:pt x="5" y="10"/>
                    <a:pt x="8" y="7"/>
                  </a:cubicBezTo>
                  <a:cubicBezTo>
                    <a:pt x="11" y="5"/>
                    <a:pt x="15" y="4"/>
                    <a:pt x="19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9" y="4"/>
                    <a:pt x="163" y="5"/>
                    <a:pt x="166" y="7"/>
                  </a:cubicBezTo>
                  <a:cubicBezTo>
                    <a:pt x="168" y="10"/>
                    <a:pt x="170" y="13"/>
                    <a:pt x="170" y="16"/>
                  </a:cubicBezTo>
                  <a:cubicBezTo>
                    <a:pt x="170" y="82"/>
                    <a:pt x="170" y="82"/>
                    <a:pt x="170" y="82"/>
                  </a:cubicBezTo>
                  <a:cubicBezTo>
                    <a:pt x="170" y="85"/>
                    <a:pt x="168" y="88"/>
                    <a:pt x="166" y="91"/>
                  </a:cubicBezTo>
                  <a:cubicBezTo>
                    <a:pt x="163" y="93"/>
                    <a:pt x="159" y="94"/>
                    <a:pt x="155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5" y="94"/>
                    <a:pt x="11" y="93"/>
                    <a:pt x="8" y="91"/>
                  </a:cubicBezTo>
                  <a:cubicBezTo>
                    <a:pt x="5" y="88"/>
                    <a:pt x="3" y="85"/>
                    <a:pt x="3" y="82"/>
                  </a:cubicBezTo>
                  <a:lnTo>
                    <a:pt x="2" y="8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8" name="Oval 3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668587" y="2578100"/>
              <a:ext cx="41275" cy="41275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69" name="Freeform 368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665412" y="2573338"/>
              <a:ext cx="49212" cy="49213"/>
            </a:xfrm>
            <a:custGeom>
              <a:avLst/>
              <a:gdLst>
                <a:gd name="T0" fmla="*/ 1 w 18"/>
                <a:gd name="T1" fmla="*/ 9 h 18"/>
                <a:gd name="T2" fmla="*/ 0 w 18"/>
                <a:gd name="T3" fmla="*/ 9 h 18"/>
                <a:gd name="T4" fmla="*/ 9 w 18"/>
                <a:gd name="T5" fmla="*/ 18 h 18"/>
                <a:gd name="T6" fmla="*/ 18 w 18"/>
                <a:gd name="T7" fmla="*/ 9 h 18"/>
                <a:gd name="T8" fmla="*/ 9 w 18"/>
                <a:gd name="T9" fmla="*/ 0 h 18"/>
                <a:gd name="T10" fmla="*/ 0 w 18"/>
                <a:gd name="T11" fmla="*/ 9 h 18"/>
                <a:gd name="T12" fmla="*/ 1 w 18"/>
                <a:gd name="T13" fmla="*/ 9 h 18"/>
                <a:gd name="T14" fmla="*/ 3 w 18"/>
                <a:gd name="T15" fmla="*/ 9 h 18"/>
                <a:gd name="T16" fmla="*/ 9 w 18"/>
                <a:gd name="T17" fmla="*/ 4 h 18"/>
                <a:gd name="T18" fmla="*/ 15 w 18"/>
                <a:gd name="T19" fmla="*/ 9 h 18"/>
                <a:gd name="T20" fmla="*/ 9 w 18"/>
                <a:gd name="T21" fmla="*/ 15 h 18"/>
                <a:gd name="T22" fmla="*/ 3 w 18"/>
                <a:gd name="T23" fmla="*/ 9 h 18"/>
                <a:gd name="T24" fmla="*/ 1 w 18"/>
                <a:gd name="T2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1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6"/>
                    <a:pt x="6" y="4"/>
                    <a:pt x="9" y="4"/>
                  </a:cubicBezTo>
                  <a:cubicBezTo>
                    <a:pt x="12" y="4"/>
                    <a:pt x="15" y="6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0" name="Oval 369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2595562" y="2578100"/>
              <a:ext cx="39687" cy="41275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1" name="Freeform 370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589212" y="2573338"/>
              <a:ext cx="52387" cy="49213"/>
            </a:xfrm>
            <a:custGeom>
              <a:avLst/>
              <a:gdLst>
                <a:gd name="T0" fmla="*/ 2 w 19"/>
                <a:gd name="T1" fmla="*/ 9 h 18"/>
                <a:gd name="T2" fmla="*/ 0 w 19"/>
                <a:gd name="T3" fmla="*/ 9 h 18"/>
                <a:gd name="T4" fmla="*/ 9 w 19"/>
                <a:gd name="T5" fmla="*/ 18 h 18"/>
                <a:gd name="T6" fmla="*/ 19 w 19"/>
                <a:gd name="T7" fmla="*/ 9 h 18"/>
                <a:gd name="T8" fmla="*/ 9 w 19"/>
                <a:gd name="T9" fmla="*/ 0 h 18"/>
                <a:gd name="T10" fmla="*/ 0 w 19"/>
                <a:gd name="T11" fmla="*/ 9 h 18"/>
                <a:gd name="T12" fmla="*/ 2 w 19"/>
                <a:gd name="T13" fmla="*/ 9 h 18"/>
                <a:gd name="T14" fmla="*/ 4 w 19"/>
                <a:gd name="T15" fmla="*/ 9 h 18"/>
                <a:gd name="T16" fmla="*/ 9 w 19"/>
                <a:gd name="T17" fmla="*/ 4 h 18"/>
                <a:gd name="T18" fmla="*/ 15 w 19"/>
                <a:gd name="T19" fmla="*/ 9 h 18"/>
                <a:gd name="T20" fmla="*/ 9 w 19"/>
                <a:gd name="T21" fmla="*/ 15 h 18"/>
                <a:gd name="T22" fmla="*/ 4 w 19"/>
                <a:gd name="T23" fmla="*/ 9 h 18"/>
                <a:gd name="T24" fmla="*/ 2 w 19"/>
                <a:gd name="T2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8">
                  <a:moveTo>
                    <a:pt x="2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9" y="14"/>
                    <a:pt x="19" y="9"/>
                  </a:cubicBez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6"/>
                    <a:pt x="6" y="4"/>
                    <a:pt x="9" y="4"/>
                  </a:cubicBezTo>
                  <a:cubicBezTo>
                    <a:pt x="13" y="4"/>
                    <a:pt x="15" y="6"/>
                    <a:pt x="15" y="9"/>
                  </a:cubicBezTo>
                  <a:cubicBezTo>
                    <a:pt x="15" y="12"/>
                    <a:pt x="13" y="15"/>
                    <a:pt x="9" y="15"/>
                  </a:cubicBezTo>
                  <a:cubicBezTo>
                    <a:pt x="6" y="15"/>
                    <a:pt x="4" y="12"/>
                    <a:pt x="4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2" name="Oval 371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522537" y="2578100"/>
              <a:ext cx="38100" cy="41275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3" name="Freeform 372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16187" y="2573338"/>
              <a:ext cx="49212" cy="49213"/>
            </a:xfrm>
            <a:custGeom>
              <a:avLst/>
              <a:gdLst>
                <a:gd name="T0" fmla="*/ 2 w 18"/>
                <a:gd name="T1" fmla="*/ 9 h 18"/>
                <a:gd name="T2" fmla="*/ 0 w 18"/>
                <a:gd name="T3" fmla="*/ 9 h 18"/>
                <a:gd name="T4" fmla="*/ 9 w 18"/>
                <a:gd name="T5" fmla="*/ 18 h 18"/>
                <a:gd name="T6" fmla="*/ 18 w 18"/>
                <a:gd name="T7" fmla="*/ 9 h 18"/>
                <a:gd name="T8" fmla="*/ 9 w 18"/>
                <a:gd name="T9" fmla="*/ 0 h 18"/>
                <a:gd name="T10" fmla="*/ 0 w 18"/>
                <a:gd name="T11" fmla="*/ 9 h 18"/>
                <a:gd name="T12" fmla="*/ 2 w 18"/>
                <a:gd name="T13" fmla="*/ 9 h 18"/>
                <a:gd name="T14" fmla="*/ 3 w 18"/>
                <a:gd name="T15" fmla="*/ 9 h 18"/>
                <a:gd name="T16" fmla="*/ 9 w 18"/>
                <a:gd name="T17" fmla="*/ 4 h 18"/>
                <a:gd name="T18" fmla="*/ 15 w 18"/>
                <a:gd name="T19" fmla="*/ 9 h 18"/>
                <a:gd name="T20" fmla="*/ 9 w 18"/>
                <a:gd name="T21" fmla="*/ 15 h 18"/>
                <a:gd name="T22" fmla="*/ 3 w 18"/>
                <a:gd name="T23" fmla="*/ 9 h 18"/>
                <a:gd name="T24" fmla="*/ 2 w 18"/>
                <a:gd name="T2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8">
                  <a:moveTo>
                    <a:pt x="2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14" y="18"/>
                    <a:pt x="18" y="14"/>
                    <a:pt x="18" y="9"/>
                  </a:cubicBezTo>
                  <a:cubicBezTo>
                    <a:pt x="18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6"/>
                    <a:pt x="6" y="4"/>
                    <a:pt x="9" y="4"/>
                  </a:cubicBezTo>
                  <a:cubicBezTo>
                    <a:pt x="12" y="4"/>
                    <a:pt x="15" y="6"/>
                    <a:pt x="15" y="9"/>
                  </a:cubicBezTo>
                  <a:cubicBezTo>
                    <a:pt x="15" y="12"/>
                    <a:pt x="12" y="15"/>
                    <a:pt x="9" y="15"/>
                  </a:cubicBezTo>
                  <a:cubicBezTo>
                    <a:pt x="6" y="15"/>
                    <a:pt x="3" y="12"/>
                    <a:pt x="3" y="9"/>
                  </a:cubicBezTo>
                  <a:lnTo>
                    <a:pt x="2" y="9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4" name="Oval 373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816100" y="2516188"/>
              <a:ext cx="101600" cy="79375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5" name="Freeform 374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1811337" y="2511425"/>
              <a:ext cx="114300" cy="92075"/>
            </a:xfrm>
            <a:custGeom>
              <a:avLst/>
              <a:gdLst>
                <a:gd name="T0" fmla="*/ 39 w 42"/>
                <a:gd name="T1" fmla="*/ 17 h 34"/>
                <a:gd name="T2" fmla="*/ 37 w 42"/>
                <a:gd name="T3" fmla="*/ 17 h 34"/>
                <a:gd name="T4" fmla="*/ 32 w 42"/>
                <a:gd name="T5" fmla="*/ 25 h 34"/>
                <a:gd name="T6" fmla="*/ 21 w 42"/>
                <a:gd name="T7" fmla="*/ 29 h 34"/>
                <a:gd name="T8" fmla="*/ 9 w 42"/>
                <a:gd name="T9" fmla="*/ 25 h 34"/>
                <a:gd name="T10" fmla="*/ 5 w 42"/>
                <a:gd name="T11" fmla="*/ 17 h 34"/>
                <a:gd name="T12" fmla="*/ 9 w 42"/>
                <a:gd name="T13" fmla="*/ 8 h 34"/>
                <a:gd name="T14" fmla="*/ 21 w 42"/>
                <a:gd name="T15" fmla="*/ 5 h 34"/>
                <a:gd name="T16" fmla="*/ 32 w 42"/>
                <a:gd name="T17" fmla="*/ 8 h 34"/>
                <a:gd name="T18" fmla="*/ 37 w 42"/>
                <a:gd name="T19" fmla="*/ 17 h 34"/>
                <a:gd name="T20" fmla="*/ 39 w 42"/>
                <a:gd name="T21" fmla="*/ 17 h 34"/>
                <a:gd name="T22" fmla="*/ 42 w 42"/>
                <a:gd name="T23" fmla="*/ 17 h 34"/>
                <a:gd name="T24" fmla="*/ 35 w 42"/>
                <a:gd name="T25" fmla="*/ 5 h 34"/>
                <a:gd name="T26" fmla="*/ 21 w 42"/>
                <a:gd name="T27" fmla="*/ 0 h 34"/>
                <a:gd name="T28" fmla="*/ 6 w 42"/>
                <a:gd name="T29" fmla="*/ 5 h 34"/>
                <a:gd name="T30" fmla="*/ 0 w 42"/>
                <a:gd name="T31" fmla="*/ 17 h 34"/>
                <a:gd name="T32" fmla="*/ 6 w 42"/>
                <a:gd name="T33" fmla="*/ 29 h 34"/>
                <a:gd name="T34" fmla="*/ 21 w 42"/>
                <a:gd name="T35" fmla="*/ 34 h 34"/>
                <a:gd name="T36" fmla="*/ 35 w 42"/>
                <a:gd name="T37" fmla="*/ 29 h 34"/>
                <a:gd name="T38" fmla="*/ 42 w 42"/>
                <a:gd name="T39" fmla="*/ 17 h 34"/>
                <a:gd name="T40" fmla="*/ 39 w 42"/>
                <a:gd name="T41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34">
                  <a:moveTo>
                    <a:pt x="39" y="17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7" y="20"/>
                    <a:pt x="35" y="23"/>
                    <a:pt x="32" y="25"/>
                  </a:cubicBezTo>
                  <a:cubicBezTo>
                    <a:pt x="29" y="27"/>
                    <a:pt x="25" y="29"/>
                    <a:pt x="21" y="29"/>
                  </a:cubicBezTo>
                  <a:cubicBezTo>
                    <a:pt x="16" y="29"/>
                    <a:pt x="12" y="27"/>
                    <a:pt x="9" y="25"/>
                  </a:cubicBezTo>
                  <a:cubicBezTo>
                    <a:pt x="6" y="23"/>
                    <a:pt x="5" y="20"/>
                    <a:pt x="5" y="17"/>
                  </a:cubicBezTo>
                  <a:cubicBezTo>
                    <a:pt x="5" y="14"/>
                    <a:pt x="6" y="11"/>
                    <a:pt x="9" y="8"/>
                  </a:cubicBezTo>
                  <a:cubicBezTo>
                    <a:pt x="12" y="6"/>
                    <a:pt x="16" y="5"/>
                    <a:pt x="21" y="5"/>
                  </a:cubicBezTo>
                  <a:cubicBezTo>
                    <a:pt x="25" y="5"/>
                    <a:pt x="29" y="6"/>
                    <a:pt x="32" y="8"/>
                  </a:cubicBezTo>
                  <a:cubicBezTo>
                    <a:pt x="35" y="11"/>
                    <a:pt x="37" y="14"/>
                    <a:pt x="37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2"/>
                    <a:pt x="39" y="8"/>
                    <a:pt x="35" y="5"/>
                  </a:cubicBezTo>
                  <a:cubicBezTo>
                    <a:pt x="31" y="1"/>
                    <a:pt x="26" y="0"/>
                    <a:pt x="21" y="0"/>
                  </a:cubicBezTo>
                  <a:cubicBezTo>
                    <a:pt x="15" y="0"/>
                    <a:pt x="10" y="1"/>
                    <a:pt x="6" y="5"/>
                  </a:cubicBezTo>
                  <a:cubicBezTo>
                    <a:pt x="2" y="8"/>
                    <a:pt x="0" y="12"/>
                    <a:pt x="0" y="17"/>
                  </a:cubicBezTo>
                  <a:cubicBezTo>
                    <a:pt x="0" y="22"/>
                    <a:pt x="2" y="26"/>
                    <a:pt x="6" y="29"/>
                  </a:cubicBezTo>
                  <a:cubicBezTo>
                    <a:pt x="10" y="32"/>
                    <a:pt x="15" y="34"/>
                    <a:pt x="21" y="34"/>
                  </a:cubicBezTo>
                  <a:cubicBezTo>
                    <a:pt x="26" y="34"/>
                    <a:pt x="31" y="32"/>
                    <a:pt x="35" y="29"/>
                  </a:cubicBezTo>
                  <a:cubicBezTo>
                    <a:pt x="39" y="26"/>
                    <a:pt x="42" y="22"/>
                    <a:pt x="42" y="17"/>
                  </a:cubicBezTo>
                  <a:lnTo>
                    <a:pt x="39" y="1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6" name="Freeform 375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1933575" y="2505075"/>
              <a:ext cx="474662" cy="90488"/>
            </a:xfrm>
            <a:custGeom>
              <a:avLst/>
              <a:gdLst>
                <a:gd name="T0" fmla="*/ 168 w 175"/>
                <a:gd name="T1" fmla="*/ 5 h 33"/>
                <a:gd name="T2" fmla="*/ 160 w 175"/>
                <a:gd name="T3" fmla="*/ 13 h 33"/>
                <a:gd name="T4" fmla="*/ 89 w 175"/>
                <a:gd name="T5" fmla="*/ 13 h 33"/>
                <a:gd name="T6" fmla="*/ 65 w 175"/>
                <a:gd name="T7" fmla="*/ 0 h 33"/>
                <a:gd name="T8" fmla="*/ 23 w 175"/>
                <a:gd name="T9" fmla="*/ 0 h 33"/>
                <a:gd name="T10" fmla="*/ 0 w 175"/>
                <a:gd name="T11" fmla="*/ 15 h 33"/>
                <a:gd name="T12" fmla="*/ 0 w 175"/>
                <a:gd name="T13" fmla="*/ 24 h 33"/>
                <a:gd name="T14" fmla="*/ 9 w 175"/>
                <a:gd name="T15" fmla="*/ 33 h 33"/>
                <a:gd name="T16" fmla="*/ 75 w 175"/>
                <a:gd name="T17" fmla="*/ 33 h 33"/>
                <a:gd name="T18" fmla="*/ 76 w 175"/>
                <a:gd name="T19" fmla="*/ 33 h 33"/>
                <a:gd name="T20" fmla="*/ 166 w 175"/>
                <a:gd name="T21" fmla="*/ 33 h 33"/>
                <a:gd name="T22" fmla="*/ 167 w 175"/>
                <a:gd name="T23" fmla="*/ 33 h 33"/>
                <a:gd name="T24" fmla="*/ 168 w 175"/>
                <a:gd name="T25" fmla="*/ 33 h 33"/>
                <a:gd name="T26" fmla="*/ 175 w 175"/>
                <a:gd name="T27" fmla="*/ 26 h 33"/>
                <a:gd name="T28" fmla="*/ 175 w 175"/>
                <a:gd name="T29" fmla="*/ 13 h 33"/>
                <a:gd name="T30" fmla="*/ 168 w 175"/>
                <a:gd name="T3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33">
                  <a:moveTo>
                    <a:pt x="168" y="5"/>
                  </a:moveTo>
                  <a:cubicBezTo>
                    <a:pt x="164" y="5"/>
                    <a:pt x="160" y="9"/>
                    <a:pt x="160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8"/>
                    <a:pt x="75" y="0"/>
                    <a:pt x="6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8"/>
                    <a:pt x="0" y="1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9"/>
                    <a:pt x="4" y="33"/>
                    <a:pt x="9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72" y="33"/>
                    <a:pt x="175" y="30"/>
                    <a:pt x="175" y="26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9"/>
                    <a:pt x="172" y="5"/>
                    <a:pt x="168" y="5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7" name="Freeform 376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1927225" y="2497138"/>
              <a:ext cx="485775" cy="106363"/>
            </a:xfrm>
            <a:custGeom>
              <a:avLst/>
              <a:gdLst>
                <a:gd name="T0" fmla="*/ 170 w 179"/>
                <a:gd name="T1" fmla="*/ 8 h 39"/>
                <a:gd name="T2" fmla="*/ 170 w 179"/>
                <a:gd name="T3" fmla="*/ 6 h 39"/>
                <a:gd name="T4" fmla="*/ 160 w 179"/>
                <a:gd name="T5" fmla="*/ 15 h 39"/>
                <a:gd name="T6" fmla="*/ 162 w 179"/>
                <a:gd name="T7" fmla="*/ 16 h 39"/>
                <a:gd name="T8" fmla="*/ 162 w 179"/>
                <a:gd name="T9" fmla="*/ 13 h 39"/>
                <a:gd name="T10" fmla="*/ 91 w 179"/>
                <a:gd name="T11" fmla="*/ 13 h 39"/>
                <a:gd name="T12" fmla="*/ 91 w 179"/>
                <a:gd name="T13" fmla="*/ 16 h 39"/>
                <a:gd name="T14" fmla="*/ 94 w 179"/>
                <a:gd name="T15" fmla="*/ 15 h 39"/>
                <a:gd name="T16" fmla="*/ 90 w 179"/>
                <a:gd name="T17" fmla="*/ 10 h 39"/>
                <a:gd name="T18" fmla="*/ 80 w 179"/>
                <a:gd name="T19" fmla="*/ 3 h 39"/>
                <a:gd name="T20" fmla="*/ 67 w 179"/>
                <a:gd name="T21" fmla="*/ 0 h 39"/>
                <a:gd name="T22" fmla="*/ 25 w 179"/>
                <a:gd name="T23" fmla="*/ 0 h 39"/>
                <a:gd name="T24" fmla="*/ 8 w 179"/>
                <a:gd name="T25" fmla="*/ 6 h 39"/>
                <a:gd name="T26" fmla="*/ 2 w 179"/>
                <a:gd name="T27" fmla="*/ 11 h 39"/>
                <a:gd name="T28" fmla="*/ 0 w 179"/>
                <a:gd name="T29" fmla="*/ 18 h 39"/>
                <a:gd name="T30" fmla="*/ 0 w 179"/>
                <a:gd name="T31" fmla="*/ 27 h 39"/>
                <a:gd name="T32" fmla="*/ 3 w 179"/>
                <a:gd name="T33" fmla="*/ 36 h 39"/>
                <a:gd name="T34" fmla="*/ 11 w 179"/>
                <a:gd name="T35" fmla="*/ 39 h 39"/>
                <a:gd name="T36" fmla="*/ 77 w 179"/>
                <a:gd name="T37" fmla="*/ 39 h 39"/>
                <a:gd name="T38" fmla="*/ 78 w 179"/>
                <a:gd name="T39" fmla="*/ 39 h 39"/>
                <a:gd name="T40" fmla="*/ 168 w 179"/>
                <a:gd name="T41" fmla="*/ 39 h 39"/>
                <a:gd name="T42" fmla="*/ 168 w 179"/>
                <a:gd name="T43" fmla="*/ 39 h 39"/>
                <a:gd name="T44" fmla="*/ 169 w 179"/>
                <a:gd name="T45" fmla="*/ 39 h 39"/>
                <a:gd name="T46" fmla="*/ 169 w 179"/>
                <a:gd name="T47" fmla="*/ 39 h 39"/>
                <a:gd name="T48" fmla="*/ 170 w 179"/>
                <a:gd name="T49" fmla="*/ 39 h 39"/>
                <a:gd name="T50" fmla="*/ 179 w 179"/>
                <a:gd name="T51" fmla="*/ 29 h 39"/>
                <a:gd name="T52" fmla="*/ 179 w 179"/>
                <a:gd name="T53" fmla="*/ 16 h 39"/>
                <a:gd name="T54" fmla="*/ 170 w 179"/>
                <a:gd name="T55" fmla="*/ 6 h 39"/>
                <a:gd name="T56" fmla="*/ 170 w 179"/>
                <a:gd name="T57" fmla="*/ 8 h 39"/>
                <a:gd name="T58" fmla="*/ 170 w 179"/>
                <a:gd name="T59" fmla="*/ 11 h 39"/>
                <a:gd name="T60" fmla="*/ 174 w 179"/>
                <a:gd name="T61" fmla="*/ 16 h 39"/>
                <a:gd name="T62" fmla="*/ 174 w 179"/>
                <a:gd name="T63" fmla="*/ 29 h 39"/>
                <a:gd name="T64" fmla="*/ 170 w 179"/>
                <a:gd name="T65" fmla="*/ 34 h 39"/>
                <a:gd name="T66" fmla="*/ 170 w 179"/>
                <a:gd name="T67" fmla="*/ 36 h 39"/>
                <a:gd name="T68" fmla="*/ 170 w 179"/>
                <a:gd name="T69" fmla="*/ 34 h 39"/>
                <a:gd name="T70" fmla="*/ 169 w 179"/>
                <a:gd name="T71" fmla="*/ 34 h 39"/>
                <a:gd name="T72" fmla="*/ 169 w 179"/>
                <a:gd name="T73" fmla="*/ 34 h 39"/>
                <a:gd name="T74" fmla="*/ 168 w 179"/>
                <a:gd name="T75" fmla="*/ 34 h 39"/>
                <a:gd name="T76" fmla="*/ 78 w 179"/>
                <a:gd name="T77" fmla="*/ 34 h 39"/>
                <a:gd name="T78" fmla="*/ 77 w 179"/>
                <a:gd name="T79" fmla="*/ 34 h 39"/>
                <a:gd name="T80" fmla="*/ 11 w 179"/>
                <a:gd name="T81" fmla="*/ 34 h 39"/>
                <a:gd name="T82" fmla="*/ 6 w 179"/>
                <a:gd name="T83" fmla="*/ 32 h 39"/>
                <a:gd name="T84" fmla="*/ 5 w 179"/>
                <a:gd name="T85" fmla="*/ 27 h 39"/>
                <a:gd name="T86" fmla="*/ 5 w 179"/>
                <a:gd name="T87" fmla="*/ 18 h 39"/>
                <a:gd name="T88" fmla="*/ 6 w 179"/>
                <a:gd name="T89" fmla="*/ 14 h 39"/>
                <a:gd name="T90" fmla="*/ 14 w 179"/>
                <a:gd name="T91" fmla="*/ 8 h 39"/>
                <a:gd name="T92" fmla="*/ 25 w 179"/>
                <a:gd name="T93" fmla="*/ 5 h 39"/>
                <a:gd name="T94" fmla="*/ 67 w 179"/>
                <a:gd name="T95" fmla="*/ 5 h 39"/>
                <a:gd name="T96" fmla="*/ 81 w 179"/>
                <a:gd name="T97" fmla="*/ 10 h 39"/>
                <a:gd name="T98" fmla="*/ 87 w 179"/>
                <a:gd name="T99" fmla="*/ 13 h 39"/>
                <a:gd name="T100" fmla="*/ 89 w 179"/>
                <a:gd name="T101" fmla="*/ 16 h 39"/>
                <a:gd name="T102" fmla="*/ 91 w 179"/>
                <a:gd name="T103" fmla="*/ 18 h 39"/>
                <a:gd name="T104" fmla="*/ 162 w 179"/>
                <a:gd name="T105" fmla="*/ 18 h 39"/>
                <a:gd name="T106" fmla="*/ 165 w 179"/>
                <a:gd name="T107" fmla="*/ 16 h 39"/>
                <a:gd name="T108" fmla="*/ 170 w 179"/>
                <a:gd name="T109" fmla="*/ 11 h 39"/>
                <a:gd name="T110" fmla="*/ 170 w 179"/>
                <a:gd name="T111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" h="39">
                  <a:moveTo>
                    <a:pt x="170" y="8"/>
                  </a:moveTo>
                  <a:cubicBezTo>
                    <a:pt x="170" y="6"/>
                    <a:pt x="170" y="6"/>
                    <a:pt x="170" y="6"/>
                  </a:cubicBezTo>
                  <a:cubicBezTo>
                    <a:pt x="164" y="6"/>
                    <a:pt x="160" y="10"/>
                    <a:pt x="160" y="15"/>
                  </a:cubicBezTo>
                  <a:cubicBezTo>
                    <a:pt x="162" y="16"/>
                    <a:pt x="162" y="16"/>
                    <a:pt x="162" y="16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3" y="13"/>
                    <a:pt x="92" y="11"/>
                    <a:pt x="90" y="10"/>
                  </a:cubicBezTo>
                  <a:cubicBezTo>
                    <a:pt x="88" y="7"/>
                    <a:pt x="84" y="5"/>
                    <a:pt x="80" y="3"/>
                  </a:cubicBezTo>
                  <a:cubicBezTo>
                    <a:pt x="76" y="2"/>
                    <a:pt x="71" y="0"/>
                    <a:pt x="6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8" y="0"/>
                    <a:pt x="12" y="3"/>
                    <a:pt x="8" y="6"/>
                  </a:cubicBezTo>
                  <a:cubicBezTo>
                    <a:pt x="5" y="7"/>
                    <a:pt x="3" y="9"/>
                    <a:pt x="2" y="11"/>
                  </a:cubicBezTo>
                  <a:cubicBezTo>
                    <a:pt x="0" y="13"/>
                    <a:pt x="0" y="15"/>
                    <a:pt x="0" y="1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1" y="33"/>
                    <a:pt x="3" y="36"/>
                  </a:cubicBezTo>
                  <a:cubicBezTo>
                    <a:pt x="5" y="38"/>
                    <a:pt x="8" y="39"/>
                    <a:pt x="11" y="39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69" y="39"/>
                    <a:pt x="169" y="39"/>
                    <a:pt x="169" y="39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5" y="39"/>
                    <a:pt x="179" y="35"/>
                    <a:pt x="179" y="29"/>
                  </a:cubicBezTo>
                  <a:cubicBezTo>
                    <a:pt x="179" y="16"/>
                    <a:pt x="179" y="16"/>
                    <a:pt x="179" y="16"/>
                  </a:cubicBezTo>
                  <a:cubicBezTo>
                    <a:pt x="179" y="10"/>
                    <a:pt x="175" y="6"/>
                    <a:pt x="170" y="6"/>
                  </a:cubicBezTo>
                  <a:cubicBezTo>
                    <a:pt x="170" y="8"/>
                    <a:pt x="170" y="8"/>
                    <a:pt x="170" y="8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2" y="11"/>
                    <a:pt x="174" y="13"/>
                    <a:pt x="174" y="16"/>
                  </a:cubicBezTo>
                  <a:cubicBezTo>
                    <a:pt x="174" y="29"/>
                    <a:pt x="174" y="29"/>
                    <a:pt x="174" y="29"/>
                  </a:cubicBezTo>
                  <a:cubicBezTo>
                    <a:pt x="174" y="32"/>
                    <a:pt x="172" y="34"/>
                    <a:pt x="170" y="34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9" y="34"/>
                    <a:pt x="169" y="34"/>
                    <a:pt x="169" y="34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4"/>
                    <a:pt x="8" y="33"/>
                    <a:pt x="6" y="32"/>
                  </a:cubicBezTo>
                  <a:cubicBezTo>
                    <a:pt x="5" y="31"/>
                    <a:pt x="5" y="29"/>
                    <a:pt x="5" y="2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7"/>
                    <a:pt x="5" y="15"/>
                    <a:pt x="6" y="14"/>
                  </a:cubicBezTo>
                  <a:cubicBezTo>
                    <a:pt x="7" y="12"/>
                    <a:pt x="10" y="10"/>
                    <a:pt x="14" y="8"/>
                  </a:cubicBezTo>
                  <a:cubicBezTo>
                    <a:pt x="17" y="6"/>
                    <a:pt x="21" y="5"/>
                    <a:pt x="25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71" y="5"/>
                    <a:pt x="77" y="7"/>
                    <a:pt x="81" y="10"/>
                  </a:cubicBezTo>
                  <a:cubicBezTo>
                    <a:pt x="84" y="11"/>
                    <a:pt x="85" y="12"/>
                    <a:pt x="87" y="13"/>
                  </a:cubicBezTo>
                  <a:cubicBezTo>
                    <a:pt x="88" y="14"/>
                    <a:pt x="89" y="16"/>
                    <a:pt x="89" y="16"/>
                  </a:cubicBezTo>
                  <a:cubicBezTo>
                    <a:pt x="89" y="17"/>
                    <a:pt x="90" y="18"/>
                    <a:pt x="91" y="18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64" y="18"/>
                    <a:pt x="165" y="17"/>
                    <a:pt x="165" y="16"/>
                  </a:cubicBezTo>
                  <a:cubicBezTo>
                    <a:pt x="165" y="13"/>
                    <a:pt x="167" y="11"/>
                    <a:pt x="170" y="11"/>
                  </a:cubicBezTo>
                  <a:lnTo>
                    <a:pt x="170" y="8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8" name="Freeform 377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1957387" y="2562225"/>
              <a:ext cx="225425" cy="33338"/>
            </a:xfrm>
            <a:custGeom>
              <a:avLst/>
              <a:gdLst>
                <a:gd name="T0" fmla="*/ 78 w 83"/>
                <a:gd name="T1" fmla="*/ 12 h 12"/>
                <a:gd name="T2" fmla="*/ 81 w 83"/>
                <a:gd name="T3" fmla="*/ 12 h 12"/>
                <a:gd name="T4" fmla="*/ 83 w 83"/>
                <a:gd name="T5" fmla="*/ 8 h 12"/>
                <a:gd name="T6" fmla="*/ 75 w 83"/>
                <a:gd name="T7" fmla="*/ 0 h 12"/>
                <a:gd name="T8" fmla="*/ 1 w 83"/>
                <a:gd name="T9" fmla="*/ 0 h 12"/>
                <a:gd name="T10" fmla="*/ 0 w 83"/>
                <a:gd name="T11" fmla="*/ 0 h 12"/>
                <a:gd name="T12" fmla="*/ 0 w 83"/>
                <a:gd name="T13" fmla="*/ 2 h 12"/>
                <a:gd name="T14" fmla="*/ 1 w 83"/>
                <a:gd name="T15" fmla="*/ 2 h 12"/>
                <a:gd name="T16" fmla="*/ 75 w 83"/>
                <a:gd name="T17" fmla="*/ 2 h 12"/>
                <a:gd name="T18" fmla="*/ 81 w 83"/>
                <a:gd name="T19" fmla="*/ 8 h 12"/>
                <a:gd name="T20" fmla="*/ 78 w 8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2">
                  <a:moveTo>
                    <a:pt x="78" y="12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83" y="11"/>
                    <a:pt x="83" y="9"/>
                    <a:pt x="83" y="8"/>
                  </a:cubicBezTo>
                  <a:cubicBezTo>
                    <a:pt x="83" y="3"/>
                    <a:pt x="80" y="0"/>
                    <a:pt x="7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8" y="2"/>
                    <a:pt x="81" y="4"/>
                    <a:pt x="81" y="8"/>
                  </a:cubicBezTo>
                  <a:cubicBezTo>
                    <a:pt x="81" y="10"/>
                    <a:pt x="80" y="12"/>
                    <a:pt x="78" y="12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79" name="Freeform 378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1957387" y="2559050"/>
              <a:ext cx="228600" cy="38100"/>
            </a:xfrm>
            <a:custGeom>
              <a:avLst/>
              <a:gdLst>
                <a:gd name="T0" fmla="*/ 78 w 84"/>
                <a:gd name="T1" fmla="*/ 13 h 14"/>
                <a:gd name="T2" fmla="*/ 78 w 84"/>
                <a:gd name="T3" fmla="*/ 14 h 14"/>
                <a:gd name="T4" fmla="*/ 81 w 84"/>
                <a:gd name="T5" fmla="*/ 14 h 14"/>
                <a:gd name="T6" fmla="*/ 82 w 84"/>
                <a:gd name="T7" fmla="*/ 14 h 14"/>
                <a:gd name="T8" fmla="*/ 84 w 84"/>
                <a:gd name="T9" fmla="*/ 9 h 14"/>
                <a:gd name="T10" fmla="*/ 75 w 84"/>
                <a:gd name="T11" fmla="*/ 0 h 14"/>
                <a:gd name="T12" fmla="*/ 1 w 84"/>
                <a:gd name="T13" fmla="*/ 0 h 14"/>
                <a:gd name="T14" fmla="*/ 1 w 84"/>
                <a:gd name="T15" fmla="*/ 0 h 14"/>
                <a:gd name="T16" fmla="*/ 0 w 84"/>
                <a:gd name="T17" fmla="*/ 0 h 14"/>
                <a:gd name="T18" fmla="*/ 0 w 84"/>
                <a:gd name="T19" fmla="*/ 1 h 14"/>
                <a:gd name="T20" fmla="*/ 0 w 84"/>
                <a:gd name="T21" fmla="*/ 3 h 14"/>
                <a:gd name="T22" fmla="*/ 0 w 84"/>
                <a:gd name="T23" fmla="*/ 4 h 14"/>
                <a:gd name="T24" fmla="*/ 0 w 84"/>
                <a:gd name="T25" fmla="*/ 4 h 14"/>
                <a:gd name="T26" fmla="*/ 1 w 84"/>
                <a:gd name="T27" fmla="*/ 4 h 14"/>
                <a:gd name="T28" fmla="*/ 75 w 84"/>
                <a:gd name="T29" fmla="*/ 4 h 14"/>
                <a:gd name="T30" fmla="*/ 80 w 84"/>
                <a:gd name="T31" fmla="*/ 9 h 14"/>
                <a:gd name="T32" fmla="*/ 77 w 84"/>
                <a:gd name="T33" fmla="*/ 13 h 14"/>
                <a:gd name="T34" fmla="*/ 77 w 84"/>
                <a:gd name="T35" fmla="*/ 14 h 14"/>
                <a:gd name="T36" fmla="*/ 78 w 84"/>
                <a:gd name="T37" fmla="*/ 14 h 14"/>
                <a:gd name="T38" fmla="*/ 78 w 84"/>
                <a:gd name="T39" fmla="*/ 13 h 14"/>
                <a:gd name="T40" fmla="*/ 78 w 84"/>
                <a:gd name="T41" fmla="*/ 14 h 14"/>
                <a:gd name="T42" fmla="*/ 82 w 84"/>
                <a:gd name="T43" fmla="*/ 9 h 14"/>
                <a:gd name="T44" fmla="*/ 75 w 84"/>
                <a:gd name="T45" fmla="*/ 2 h 14"/>
                <a:gd name="T46" fmla="*/ 1 w 84"/>
                <a:gd name="T47" fmla="*/ 2 h 14"/>
                <a:gd name="T48" fmla="*/ 1 w 84"/>
                <a:gd name="T49" fmla="*/ 2 h 14"/>
                <a:gd name="T50" fmla="*/ 1 w 84"/>
                <a:gd name="T51" fmla="*/ 2 h 14"/>
                <a:gd name="T52" fmla="*/ 1 w 84"/>
                <a:gd name="T53" fmla="*/ 2 h 14"/>
                <a:gd name="T54" fmla="*/ 1 w 84"/>
                <a:gd name="T55" fmla="*/ 2 h 14"/>
                <a:gd name="T56" fmla="*/ 75 w 84"/>
                <a:gd name="T57" fmla="*/ 2 h 14"/>
                <a:gd name="T58" fmla="*/ 82 w 84"/>
                <a:gd name="T59" fmla="*/ 9 h 14"/>
                <a:gd name="T60" fmla="*/ 81 w 84"/>
                <a:gd name="T61" fmla="*/ 13 h 14"/>
                <a:gd name="T62" fmla="*/ 81 w 84"/>
                <a:gd name="T63" fmla="*/ 13 h 14"/>
                <a:gd name="T64" fmla="*/ 81 w 84"/>
                <a:gd name="T65" fmla="*/ 13 h 14"/>
                <a:gd name="T66" fmla="*/ 78 w 84"/>
                <a:gd name="T67" fmla="*/ 13 h 14"/>
                <a:gd name="T68" fmla="*/ 78 w 84"/>
                <a:gd name="T69" fmla="*/ 13 h 14"/>
                <a:gd name="T70" fmla="*/ 78 w 84"/>
                <a:gd name="T71" fmla="*/ 14 h 14"/>
                <a:gd name="T72" fmla="*/ 78 w 84"/>
                <a:gd name="T7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14">
                  <a:moveTo>
                    <a:pt x="78" y="13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4" y="11"/>
                    <a:pt x="84" y="9"/>
                  </a:cubicBezTo>
                  <a:cubicBezTo>
                    <a:pt x="84" y="4"/>
                    <a:pt x="80" y="0"/>
                    <a:pt x="7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75" y="4"/>
                    <a:pt x="75" y="4"/>
                    <a:pt x="75" y="4"/>
                  </a:cubicBezTo>
                  <a:cubicBezTo>
                    <a:pt x="78" y="4"/>
                    <a:pt x="80" y="6"/>
                    <a:pt x="80" y="9"/>
                  </a:cubicBezTo>
                  <a:cubicBezTo>
                    <a:pt x="80" y="10"/>
                    <a:pt x="79" y="12"/>
                    <a:pt x="77" y="13"/>
                  </a:cubicBezTo>
                  <a:cubicBezTo>
                    <a:pt x="77" y="13"/>
                    <a:pt x="77" y="13"/>
                    <a:pt x="77" y="14"/>
                  </a:cubicBezTo>
                  <a:cubicBezTo>
                    <a:pt x="77" y="14"/>
                    <a:pt x="77" y="14"/>
                    <a:pt x="78" y="14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80" y="13"/>
                    <a:pt x="82" y="11"/>
                    <a:pt x="82" y="9"/>
                  </a:cubicBezTo>
                  <a:cubicBezTo>
                    <a:pt x="82" y="5"/>
                    <a:pt x="79" y="2"/>
                    <a:pt x="7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9" y="2"/>
                    <a:pt x="82" y="5"/>
                    <a:pt x="82" y="9"/>
                  </a:cubicBezTo>
                  <a:cubicBezTo>
                    <a:pt x="82" y="10"/>
                    <a:pt x="82" y="12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lnTo>
                    <a:pt x="78" y="1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0" name="Freeform 379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1803400" y="2611438"/>
              <a:ext cx="617537" cy="246063"/>
            </a:xfrm>
            <a:custGeom>
              <a:avLst/>
              <a:gdLst>
                <a:gd name="T0" fmla="*/ 222 w 228"/>
                <a:gd name="T1" fmla="*/ 1 h 91"/>
                <a:gd name="T2" fmla="*/ 3 w 228"/>
                <a:gd name="T3" fmla="*/ 82 h 91"/>
                <a:gd name="T4" fmla="*/ 1 w 228"/>
                <a:gd name="T5" fmla="*/ 88 h 91"/>
                <a:gd name="T6" fmla="*/ 6 w 228"/>
                <a:gd name="T7" fmla="*/ 90 h 91"/>
                <a:gd name="T8" fmla="*/ 225 w 228"/>
                <a:gd name="T9" fmla="*/ 9 h 91"/>
                <a:gd name="T10" fmla="*/ 227 w 228"/>
                <a:gd name="T11" fmla="*/ 3 h 91"/>
                <a:gd name="T12" fmla="*/ 222 w 228"/>
                <a:gd name="T13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91">
                  <a:moveTo>
                    <a:pt x="222" y="1"/>
                  </a:moveTo>
                  <a:cubicBezTo>
                    <a:pt x="3" y="82"/>
                    <a:pt x="3" y="82"/>
                    <a:pt x="3" y="82"/>
                  </a:cubicBezTo>
                  <a:cubicBezTo>
                    <a:pt x="1" y="83"/>
                    <a:pt x="0" y="85"/>
                    <a:pt x="1" y="88"/>
                  </a:cubicBezTo>
                  <a:cubicBezTo>
                    <a:pt x="2" y="90"/>
                    <a:pt x="4" y="91"/>
                    <a:pt x="6" y="90"/>
                  </a:cubicBezTo>
                  <a:cubicBezTo>
                    <a:pt x="225" y="9"/>
                    <a:pt x="225" y="9"/>
                    <a:pt x="225" y="9"/>
                  </a:cubicBezTo>
                  <a:cubicBezTo>
                    <a:pt x="227" y="8"/>
                    <a:pt x="228" y="6"/>
                    <a:pt x="227" y="3"/>
                  </a:cubicBezTo>
                  <a:cubicBezTo>
                    <a:pt x="227" y="1"/>
                    <a:pt x="224" y="0"/>
                    <a:pt x="222" y="1"/>
                  </a:cubicBezTo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1" name="Freeform 380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1803400" y="2611438"/>
              <a:ext cx="617537" cy="246063"/>
            </a:xfrm>
            <a:custGeom>
              <a:avLst/>
              <a:gdLst>
                <a:gd name="T0" fmla="*/ 3 w 228"/>
                <a:gd name="T1" fmla="*/ 9 h 91"/>
                <a:gd name="T2" fmla="*/ 222 w 228"/>
                <a:gd name="T3" fmla="*/ 90 h 91"/>
                <a:gd name="T4" fmla="*/ 227 w 228"/>
                <a:gd name="T5" fmla="*/ 88 h 91"/>
                <a:gd name="T6" fmla="*/ 225 w 228"/>
                <a:gd name="T7" fmla="*/ 82 h 91"/>
                <a:gd name="T8" fmla="*/ 6 w 228"/>
                <a:gd name="T9" fmla="*/ 1 h 91"/>
                <a:gd name="T10" fmla="*/ 1 w 228"/>
                <a:gd name="T11" fmla="*/ 3 h 91"/>
                <a:gd name="T12" fmla="*/ 3 w 228"/>
                <a:gd name="T13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91">
                  <a:moveTo>
                    <a:pt x="3" y="9"/>
                  </a:moveTo>
                  <a:cubicBezTo>
                    <a:pt x="222" y="90"/>
                    <a:pt x="222" y="90"/>
                    <a:pt x="222" y="90"/>
                  </a:cubicBezTo>
                  <a:cubicBezTo>
                    <a:pt x="224" y="91"/>
                    <a:pt x="227" y="90"/>
                    <a:pt x="227" y="88"/>
                  </a:cubicBezTo>
                  <a:cubicBezTo>
                    <a:pt x="228" y="85"/>
                    <a:pt x="227" y="83"/>
                    <a:pt x="225" y="8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0" y="6"/>
                    <a:pt x="1" y="8"/>
                    <a:pt x="3" y="9"/>
                  </a:cubicBezTo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2" name="Freeform 381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1768475" y="2608263"/>
              <a:ext cx="688975" cy="33338"/>
            </a:xfrm>
            <a:custGeom>
              <a:avLst/>
              <a:gdLst>
                <a:gd name="T0" fmla="*/ 254 w 254"/>
                <a:gd name="T1" fmla="*/ 6 h 12"/>
                <a:gd name="T2" fmla="*/ 248 w 254"/>
                <a:gd name="T3" fmla="*/ 12 h 12"/>
                <a:gd name="T4" fmla="*/ 6 w 254"/>
                <a:gd name="T5" fmla="*/ 12 h 12"/>
                <a:gd name="T6" fmla="*/ 0 w 254"/>
                <a:gd name="T7" fmla="*/ 6 h 12"/>
                <a:gd name="T8" fmla="*/ 6 w 254"/>
                <a:gd name="T9" fmla="*/ 0 h 12"/>
                <a:gd name="T10" fmla="*/ 248 w 254"/>
                <a:gd name="T11" fmla="*/ 0 h 12"/>
                <a:gd name="T12" fmla="*/ 254 w 25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12">
                  <a:moveTo>
                    <a:pt x="254" y="6"/>
                  </a:moveTo>
                  <a:cubicBezTo>
                    <a:pt x="254" y="9"/>
                    <a:pt x="251" y="12"/>
                    <a:pt x="248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51" y="0"/>
                    <a:pt x="254" y="2"/>
                    <a:pt x="254" y="6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3" name="Freeform 382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1762125" y="2600325"/>
              <a:ext cx="703262" cy="49213"/>
            </a:xfrm>
            <a:custGeom>
              <a:avLst/>
              <a:gdLst>
                <a:gd name="T0" fmla="*/ 256 w 259"/>
                <a:gd name="T1" fmla="*/ 9 h 18"/>
                <a:gd name="T2" fmla="*/ 254 w 259"/>
                <a:gd name="T3" fmla="*/ 9 h 18"/>
                <a:gd name="T4" fmla="*/ 250 w 259"/>
                <a:gd name="T5" fmla="*/ 13 h 18"/>
                <a:gd name="T6" fmla="*/ 8 w 259"/>
                <a:gd name="T7" fmla="*/ 13 h 18"/>
                <a:gd name="T8" fmla="*/ 5 w 259"/>
                <a:gd name="T9" fmla="*/ 9 h 18"/>
                <a:gd name="T10" fmla="*/ 8 w 259"/>
                <a:gd name="T11" fmla="*/ 5 h 18"/>
                <a:gd name="T12" fmla="*/ 250 w 259"/>
                <a:gd name="T13" fmla="*/ 5 h 18"/>
                <a:gd name="T14" fmla="*/ 254 w 259"/>
                <a:gd name="T15" fmla="*/ 9 h 18"/>
                <a:gd name="T16" fmla="*/ 256 w 259"/>
                <a:gd name="T17" fmla="*/ 9 h 18"/>
                <a:gd name="T18" fmla="*/ 259 w 259"/>
                <a:gd name="T19" fmla="*/ 9 h 18"/>
                <a:gd name="T20" fmla="*/ 250 w 259"/>
                <a:gd name="T21" fmla="*/ 0 h 18"/>
                <a:gd name="T22" fmla="*/ 8 w 259"/>
                <a:gd name="T23" fmla="*/ 0 h 18"/>
                <a:gd name="T24" fmla="*/ 0 w 259"/>
                <a:gd name="T25" fmla="*/ 9 h 18"/>
                <a:gd name="T26" fmla="*/ 8 w 259"/>
                <a:gd name="T27" fmla="*/ 18 h 18"/>
                <a:gd name="T28" fmla="*/ 250 w 259"/>
                <a:gd name="T29" fmla="*/ 18 h 18"/>
                <a:gd name="T30" fmla="*/ 259 w 259"/>
                <a:gd name="T31" fmla="*/ 9 h 18"/>
                <a:gd name="T32" fmla="*/ 256 w 259"/>
                <a:gd name="T33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18">
                  <a:moveTo>
                    <a:pt x="256" y="9"/>
                  </a:moveTo>
                  <a:cubicBezTo>
                    <a:pt x="254" y="9"/>
                    <a:pt x="254" y="9"/>
                    <a:pt x="254" y="9"/>
                  </a:cubicBezTo>
                  <a:cubicBezTo>
                    <a:pt x="254" y="11"/>
                    <a:pt x="252" y="13"/>
                    <a:pt x="250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5" y="11"/>
                    <a:pt x="5" y="9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52" y="5"/>
                    <a:pt x="254" y="7"/>
                    <a:pt x="254" y="9"/>
                  </a:cubicBezTo>
                  <a:cubicBezTo>
                    <a:pt x="256" y="9"/>
                    <a:pt x="256" y="9"/>
                    <a:pt x="256" y="9"/>
                  </a:cubicBezTo>
                  <a:cubicBezTo>
                    <a:pt x="259" y="9"/>
                    <a:pt x="259" y="9"/>
                    <a:pt x="259" y="9"/>
                  </a:cubicBezTo>
                  <a:cubicBezTo>
                    <a:pt x="259" y="4"/>
                    <a:pt x="255" y="0"/>
                    <a:pt x="25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4"/>
                    <a:pt x="3" y="18"/>
                    <a:pt x="8" y="18"/>
                  </a:cubicBezTo>
                  <a:cubicBezTo>
                    <a:pt x="250" y="18"/>
                    <a:pt x="250" y="18"/>
                    <a:pt x="250" y="18"/>
                  </a:cubicBezTo>
                  <a:cubicBezTo>
                    <a:pt x="255" y="18"/>
                    <a:pt x="259" y="14"/>
                    <a:pt x="259" y="9"/>
                  </a:cubicBezTo>
                  <a:lnTo>
                    <a:pt x="256" y="9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4" name="Freeform 383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1604962" y="2316163"/>
              <a:ext cx="203200" cy="514350"/>
            </a:xfrm>
            <a:custGeom>
              <a:avLst/>
              <a:gdLst>
                <a:gd name="T0" fmla="*/ 71 w 75"/>
                <a:gd name="T1" fmla="*/ 179 h 190"/>
                <a:gd name="T2" fmla="*/ 41 w 75"/>
                <a:gd name="T3" fmla="*/ 179 h 190"/>
                <a:gd name="T4" fmla="*/ 41 w 75"/>
                <a:gd name="T5" fmla="*/ 3 h 190"/>
                <a:gd name="T6" fmla="*/ 73 w 75"/>
                <a:gd name="T7" fmla="*/ 6 h 190"/>
                <a:gd name="T8" fmla="*/ 74 w 75"/>
                <a:gd name="T9" fmla="*/ 3 h 190"/>
                <a:gd name="T10" fmla="*/ 38 w 75"/>
                <a:gd name="T11" fmla="*/ 0 h 190"/>
                <a:gd name="T12" fmla="*/ 38 w 75"/>
                <a:gd name="T13" fmla="*/ 0 h 190"/>
                <a:gd name="T14" fmla="*/ 37 w 75"/>
                <a:gd name="T15" fmla="*/ 0 h 190"/>
                <a:gd name="T16" fmla="*/ 36 w 75"/>
                <a:gd name="T17" fmla="*/ 0 h 190"/>
                <a:gd name="T18" fmla="*/ 36 w 75"/>
                <a:gd name="T19" fmla="*/ 0 h 190"/>
                <a:gd name="T20" fmla="*/ 0 w 75"/>
                <a:gd name="T21" fmla="*/ 3 h 190"/>
                <a:gd name="T22" fmla="*/ 0 w 75"/>
                <a:gd name="T23" fmla="*/ 6 h 190"/>
                <a:gd name="T24" fmla="*/ 34 w 75"/>
                <a:gd name="T25" fmla="*/ 3 h 190"/>
                <a:gd name="T26" fmla="*/ 34 w 75"/>
                <a:gd name="T27" fmla="*/ 179 h 190"/>
                <a:gd name="T28" fmla="*/ 3 w 75"/>
                <a:gd name="T29" fmla="*/ 179 h 190"/>
                <a:gd name="T30" fmla="*/ 0 w 75"/>
                <a:gd name="T31" fmla="*/ 182 h 190"/>
                <a:gd name="T32" fmla="*/ 0 w 75"/>
                <a:gd name="T33" fmla="*/ 187 h 190"/>
                <a:gd name="T34" fmla="*/ 3 w 75"/>
                <a:gd name="T35" fmla="*/ 190 h 190"/>
                <a:gd name="T36" fmla="*/ 7 w 75"/>
                <a:gd name="T37" fmla="*/ 187 h 190"/>
                <a:gd name="T38" fmla="*/ 7 w 75"/>
                <a:gd name="T39" fmla="*/ 185 h 190"/>
                <a:gd name="T40" fmla="*/ 68 w 75"/>
                <a:gd name="T41" fmla="*/ 185 h 190"/>
                <a:gd name="T42" fmla="*/ 68 w 75"/>
                <a:gd name="T43" fmla="*/ 187 h 190"/>
                <a:gd name="T44" fmla="*/ 71 w 75"/>
                <a:gd name="T45" fmla="*/ 190 h 190"/>
                <a:gd name="T46" fmla="*/ 75 w 75"/>
                <a:gd name="T47" fmla="*/ 187 h 190"/>
                <a:gd name="T48" fmla="*/ 75 w 75"/>
                <a:gd name="T49" fmla="*/ 182 h 190"/>
                <a:gd name="T50" fmla="*/ 71 w 75"/>
                <a:gd name="T51" fmla="*/ 17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190">
                  <a:moveTo>
                    <a:pt x="71" y="179"/>
                  </a:moveTo>
                  <a:cubicBezTo>
                    <a:pt x="41" y="179"/>
                    <a:pt x="41" y="179"/>
                    <a:pt x="41" y="17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79"/>
                    <a:pt x="34" y="179"/>
                    <a:pt x="34" y="179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2" y="179"/>
                    <a:pt x="0" y="181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8"/>
                    <a:pt x="2" y="190"/>
                    <a:pt x="3" y="190"/>
                  </a:cubicBezTo>
                  <a:cubicBezTo>
                    <a:pt x="5" y="190"/>
                    <a:pt x="7" y="188"/>
                    <a:pt x="7" y="187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68" y="185"/>
                    <a:pt x="68" y="185"/>
                    <a:pt x="68" y="185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8" y="189"/>
                    <a:pt x="69" y="190"/>
                    <a:pt x="71" y="190"/>
                  </a:cubicBezTo>
                  <a:cubicBezTo>
                    <a:pt x="73" y="190"/>
                    <a:pt x="75" y="189"/>
                    <a:pt x="75" y="187"/>
                  </a:cubicBezTo>
                  <a:cubicBezTo>
                    <a:pt x="75" y="182"/>
                    <a:pt x="75" y="182"/>
                    <a:pt x="75" y="182"/>
                  </a:cubicBezTo>
                  <a:cubicBezTo>
                    <a:pt x="75" y="181"/>
                    <a:pt x="73" y="179"/>
                    <a:pt x="71" y="179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5" name="Freeform 38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757362" y="2309813"/>
              <a:ext cx="77787" cy="136525"/>
            </a:xfrm>
            <a:custGeom>
              <a:avLst/>
              <a:gdLst>
                <a:gd name="T0" fmla="*/ 8 w 29"/>
                <a:gd name="T1" fmla="*/ 50 h 50"/>
                <a:gd name="T2" fmla="*/ 0 w 29"/>
                <a:gd name="T3" fmla="*/ 43 h 50"/>
                <a:gd name="T4" fmla="*/ 1 w 29"/>
                <a:gd name="T5" fmla="*/ 7 h 50"/>
                <a:gd name="T6" fmla="*/ 10 w 29"/>
                <a:gd name="T7" fmla="*/ 0 h 50"/>
                <a:gd name="T8" fmla="*/ 19 w 29"/>
                <a:gd name="T9" fmla="*/ 0 h 50"/>
                <a:gd name="T10" fmla="*/ 28 w 29"/>
                <a:gd name="T11" fmla="*/ 8 h 50"/>
                <a:gd name="T12" fmla="*/ 29 w 29"/>
                <a:gd name="T13" fmla="*/ 43 h 50"/>
                <a:gd name="T14" fmla="*/ 21 w 29"/>
                <a:gd name="T15" fmla="*/ 50 h 50"/>
                <a:gd name="T16" fmla="*/ 8 w 29"/>
                <a:gd name="T17" fmla="*/ 50 h 50"/>
                <a:gd name="T18" fmla="*/ 12 w 29"/>
                <a:gd name="T19" fmla="*/ 9 h 50"/>
                <a:gd name="T20" fmla="*/ 15 w 29"/>
                <a:gd name="T21" fmla="*/ 9 h 50"/>
                <a:gd name="T22" fmla="*/ 17 w 29"/>
                <a:gd name="T23" fmla="*/ 9 h 50"/>
                <a:gd name="T24" fmla="*/ 15 w 29"/>
                <a:gd name="T25" fmla="*/ 9 h 50"/>
                <a:gd name="T26" fmla="*/ 12 w 29"/>
                <a:gd name="T27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0">
                  <a:moveTo>
                    <a:pt x="8" y="50"/>
                  </a:moveTo>
                  <a:cubicBezTo>
                    <a:pt x="4" y="50"/>
                    <a:pt x="0" y="47"/>
                    <a:pt x="0" y="4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3"/>
                    <a:pt x="5" y="0"/>
                    <a:pt x="1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3"/>
                    <a:pt x="28" y="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7"/>
                    <a:pt x="26" y="50"/>
                    <a:pt x="21" y="50"/>
                  </a:cubicBezTo>
                  <a:lnTo>
                    <a:pt x="8" y="50"/>
                  </a:lnTo>
                  <a:close/>
                  <a:moveTo>
                    <a:pt x="12" y="9"/>
                  </a:moveTo>
                  <a:cubicBezTo>
                    <a:pt x="12" y="9"/>
                    <a:pt x="13" y="9"/>
                    <a:pt x="15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3" y="9"/>
                    <a:pt x="12" y="9"/>
                    <a:pt x="12" y="9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6" name="Freeform 38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751012" y="2305050"/>
              <a:ext cx="90487" cy="146050"/>
            </a:xfrm>
            <a:custGeom>
              <a:avLst/>
              <a:gdLst>
                <a:gd name="T0" fmla="*/ 21 w 33"/>
                <a:gd name="T1" fmla="*/ 4 h 54"/>
                <a:gd name="T2" fmla="*/ 28 w 33"/>
                <a:gd name="T3" fmla="*/ 10 h 54"/>
                <a:gd name="T4" fmla="*/ 30 w 33"/>
                <a:gd name="T5" fmla="*/ 45 h 54"/>
                <a:gd name="T6" fmla="*/ 23 w 33"/>
                <a:gd name="T7" fmla="*/ 51 h 54"/>
                <a:gd name="T8" fmla="*/ 10 w 33"/>
                <a:gd name="T9" fmla="*/ 51 h 54"/>
                <a:gd name="T10" fmla="*/ 3 w 33"/>
                <a:gd name="T11" fmla="*/ 45 h 54"/>
                <a:gd name="T12" fmla="*/ 5 w 33"/>
                <a:gd name="T13" fmla="*/ 10 h 54"/>
                <a:gd name="T14" fmla="*/ 12 w 33"/>
                <a:gd name="T15" fmla="*/ 4 h 54"/>
                <a:gd name="T16" fmla="*/ 21 w 33"/>
                <a:gd name="T17" fmla="*/ 4 h 54"/>
                <a:gd name="T18" fmla="*/ 17 w 33"/>
                <a:gd name="T19" fmla="*/ 13 h 54"/>
                <a:gd name="T20" fmla="*/ 22 w 33"/>
                <a:gd name="T21" fmla="*/ 11 h 54"/>
                <a:gd name="T22" fmla="*/ 17 w 33"/>
                <a:gd name="T23" fmla="*/ 9 h 54"/>
                <a:gd name="T24" fmla="*/ 11 w 33"/>
                <a:gd name="T25" fmla="*/ 11 h 54"/>
                <a:gd name="T26" fmla="*/ 17 w 33"/>
                <a:gd name="T27" fmla="*/ 13 h 54"/>
                <a:gd name="T28" fmla="*/ 21 w 33"/>
                <a:gd name="T29" fmla="*/ 0 h 54"/>
                <a:gd name="T30" fmla="*/ 12 w 33"/>
                <a:gd name="T31" fmla="*/ 0 h 54"/>
                <a:gd name="T32" fmla="*/ 2 w 33"/>
                <a:gd name="T33" fmla="*/ 10 h 54"/>
                <a:gd name="T34" fmla="*/ 0 w 33"/>
                <a:gd name="T35" fmla="*/ 45 h 54"/>
                <a:gd name="T36" fmla="*/ 10 w 33"/>
                <a:gd name="T37" fmla="*/ 54 h 54"/>
                <a:gd name="T38" fmla="*/ 23 w 33"/>
                <a:gd name="T39" fmla="*/ 54 h 54"/>
                <a:gd name="T40" fmla="*/ 33 w 33"/>
                <a:gd name="T41" fmla="*/ 45 h 54"/>
                <a:gd name="T42" fmla="*/ 31 w 33"/>
                <a:gd name="T43" fmla="*/ 9 h 54"/>
                <a:gd name="T44" fmla="*/ 21 w 33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21" y="4"/>
                  </a:moveTo>
                  <a:cubicBezTo>
                    <a:pt x="25" y="4"/>
                    <a:pt x="28" y="6"/>
                    <a:pt x="28" y="10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8"/>
                    <a:pt x="27" y="51"/>
                    <a:pt x="23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6" y="51"/>
                    <a:pt x="3" y="48"/>
                    <a:pt x="3" y="4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6"/>
                    <a:pt x="8" y="4"/>
                    <a:pt x="12" y="4"/>
                  </a:cubicBezTo>
                  <a:cubicBezTo>
                    <a:pt x="21" y="4"/>
                    <a:pt x="21" y="4"/>
                    <a:pt x="21" y="4"/>
                  </a:cubicBezTo>
                  <a:moveTo>
                    <a:pt x="17" y="13"/>
                  </a:moveTo>
                  <a:cubicBezTo>
                    <a:pt x="20" y="13"/>
                    <a:pt x="22" y="12"/>
                    <a:pt x="22" y="11"/>
                  </a:cubicBezTo>
                  <a:cubicBezTo>
                    <a:pt x="22" y="10"/>
                    <a:pt x="20" y="9"/>
                    <a:pt x="17" y="9"/>
                  </a:cubicBezTo>
                  <a:cubicBezTo>
                    <a:pt x="13" y="9"/>
                    <a:pt x="11" y="10"/>
                    <a:pt x="11" y="11"/>
                  </a:cubicBezTo>
                  <a:cubicBezTo>
                    <a:pt x="11" y="12"/>
                    <a:pt x="13" y="13"/>
                    <a:pt x="17" y="13"/>
                  </a:cubicBezTo>
                  <a:moveTo>
                    <a:pt x="2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2" y="4"/>
                    <a:pt x="2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0"/>
                    <a:pt x="5" y="54"/>
                    <a:pt x="10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8" y="54"/>
                    <a:pt x="33" y="50"/>
                    <a:pt x="33" y="4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4"/>
                    <a:pt x="27" y="0"/>
                    <a:pt x="21" y="0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7" name="Freeform 386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1758950" y="2366963"/>
              <a:ext cx="74612" cy="76200"/>
            </a:xfrm>
            <a:custGeom>
              <a:avLst/>
              <a:gdLst>
                <a:gd name="T0" fmla="*/ 0 w 27"/>
                <a:gd name="T1" fmla="*/ 22 h 28"/>
                <a:gd name="T2" fmla="*/ 7 w 27"/>
                <a:gd name="T3" fmla="*/ 28 h 28"/>
                <a:gd name="T4" fmla="*/ 20 w 27"/>
                <a:gd name="T5" fmla="*/ 28 h 28"/>
                <a:gd name="T6" fmla="*/ 27 w 27"/>
                <a:gd name="T7" fmla="*/ 22 h 28"/>
                <a:gd name="T8" fmla="*/ 26 w 27"/>
                <a:gd name="T9" fmla="*/ 0 h 28"/>
                <a:gd name="T10" fmla="*/ 1 w 27"/>
                <a:gd name="T11" fmla="*/ 0 h 28"/>
                <a:gd name="T12" fmla="*/ 0 w 27"/>
                <a:gd name="T13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8">
                  <a:moveTo>
                    <a:pt x="0" y="22"/>
                  </a:moveTo>
                  <a:cubicBezTo>
                    <a:pt x="0" y="25"/>
                    <a:pt x="3" y="28"/>
                    <a:pt x="7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4" y="28"/>
                    <a:pt x="27" y="25"/>
                    <a:pt x="27" y="2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8" name="Freeform 387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1789112" y="2401888"/>
              <a:ext cx="371475" cy="328613"/>
            </a:xfrm>
            <a:custGeom>
              <a:avLst/>
              <a:gdLst>
                <a:gd name="T0" fmla="*/ 1 w 137"/>
                <a:gd name="T1" fmla="*/ 2 h 121"/>
                <a:gd name="T2" fmla="*/ 0 w 137"/>
                <a:gd name="T3" fmla="*/ 15 h 121"/>
                <a:gd name="T4" fmla="*/ 8 w 137"/>
                <a:gd name="T5" fmla="*/ 79 h 121"/>
                <a:gd name="T6" fmla="*/ 23 w 137"/>
                <a:gd name="T7" fmla="*/ 108 h 121"/>
                <a:gd name="T8" fmla="*/ 50 w 137"/>
                <a:gd name="T9" fmla="*/ 121 h 121"/>
                <a:gd name="T10" fmla="*/ 136 w 137"/>
                <a:gd name="T11" fmla="*/ 66 h 121"/>
                <a:gd name="T12" fmla="*/ 136 w 137"/>
                <a:gd name="T13" fmla="*/ 63 h 121"/>
                <a:gd name="T14" fmla="*/ 134 w 137"/>
                <a:gd name="T15" fmla="*/ 63 h 121"/>
                <a:gd name="T16" fmla="*/ 50 w 137"/>
                <a:gd name="T17" fmla="*/ 118 h 121"/>
                <a:gd name="T18" fmla="*/ 25 w 137"/>
                <a:gd name="T19" fmla="*/ 106 h 121"/>
                <a:gd name="T20" fmla="*/ 7 w 137"/>
                <a:gd name="T21" fmla="*/ 61 h 121"/>
                <a:gd name="T22" fmla="*/ 4 w 137"/>
                <a:gd name="T23" fmla="*/ 15 h 121"/>
                <a:gd name="T24" fmla="*/ 4 w 137"/>
                <a:gd name="T25" fmla="*/ 6 h 121"/>
                <a:gd name="T26" fmla="*/ 4 w 137"/>
                <a:gd name="T27" fmla="*/ 2 h 121"/>
                <a:gd name="T28" fmla="*/ 2 w 137"/>
                <a:gd name="T29" fmla="*/ 0 h 121"/>
                <a:gd name="T30" fmla="*/ 1 w 137"/>
                <a:gd name="T31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" h="121">
                  <a:moveTo>
                    <a:pt x="1" y="2"/>
                  </a:moveTo>
                  <a:cubicBezTo>
                    <a:pt x="1" y="2"/>
                    <a:pt x="0" y="7"/>
                    <a:pt x="0" y="15"/>
                  </a:cubicBezTo>
                  <a:cubicBezTo>
                    <a:pt x="0" y="31"/>
                    <a:pt x="1" y="57"/>
                    <a:pt x="8" y="79"/>
                  </a:cubicBezTo>
                  <a:cubicBezTo>
                    <a:pt x="11" y="90"/>
                    <a:pt x="16" y="101"/>
                    <a:pt x="23" y="108"/>
                  </a:cubicBezTo>
                  <a:cubicBezTo>
                    <a:pt x="30" y="116"/>
                    <a:pt x="38" y="121"/>
                    <a:pt x="50" y="121"/>
                  </a:cubicBezTo>
                  <a:cubicBezTo>
                    <a:pt x="70" y="121"/>
                    <a:pt x="98" y="106"/>
                    <a:pt x="136" y="66"/>
                  </a:cubicBezTo>
                  <a:cubicBezTo>
                    <a:pt x="137" y="65"/>
                    <a:pt x="137" y="64"/>
                    <a:pt x="136" y="63"/>
                  </a:cubicBezTo>
                  <a:cubicBezTo>
                    <a:pt x="135" y="63"/>
                    <a:pt x="134" y="63"/>
                    <a:pt x="134" y="63"/>
                  </a:cubicBezTo>
                  <a:cubicBezTo>
                    <a:pt x="96" y="103"/>
                    <a:pt x="68" y="118"/>
                    <a:pt x="50" y="118"/>
                  </a:cubicBezTo>
                  <a:cubicBezTo>
                    <a:pt x="39" y="118"/>
                    <a:pt x="32" y="113"/>
                    <a:pt x="25" y="106"/>
                  </a:cubicBezTo>
                  <a:cubicBezTo>
                    <a:pt x="16" y="96"/>
                    <a:pt x="10" y="79"/>
                    <a:pt x="7" y="61"/>
                  </a:cubicBezTo>
                  <a:cubicBezTo>
                    <a:pt x="4" y="44"/>
                    <a:pt x="4" y="27"/>
                    <a:pt x="4" y="15"/>
                  </a:cubicBezTo>
                  <a:cubicBezTo>
                    <a:pt x="4" y="11"/>
                    <a:pt x="4" y="8"/>
                    <a:pt x="4" y="6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89" name="Freeform 388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033587" y="2492375"/>
              <a:ext cx="512762" cy="123825"/>
            </a:xfrm>
            <a:custGeom>
              <a:avLst/>
              <a:gdLst>
                <a:gd name="T0" fmla="*/ 3 w 189"/>
                <a:gd name="T1" fmla="*/ 4 h 46"/>
                <a:gd name="T2" fmla="*/ 6 w 189"/>
                <a:gd name="T3" fmla="*/ 3 h 46"/>
                <a:gd name="T4" fmla="*/ 33 w 189"/>
                <a:gd name="T5" fmla="*/ 10 h 46"/>
                <a:gd name="T6" fmla="*/ 101 w 189"/>
                <a:gd name="T7" fmla="*/ 33 h 46"/>
                <a:gd name="T8" fmla="*/ 167 w 189"/>
                <a:gd name="T9" fmla="*/ 46 h 46"/>
                <a:gd name="T10" fmla="*/ 188 w 189"/>
                <a:gd name="T11" fmla="*/ 41 h 46"/>
                <a:gd name="T12" fmla="*/ 188 w 189"/>
                <a:gd name="T13" fmla="*/ 38 h 46"/>
                <a:gd name="T14" fmla="*/ 186 w 189"/>
                <a:gd name="T15" fmla="*/ 38 h 46"/>
                <a:gd name="T16" fmla="*/ 167 w 189"/>
                <a:gd name="T17" fmla="*/ 43 h 46"/>
                <a:gd name="T18" fmla="*/ 78 w 189"/>
                <a:gd name="T19" fmla="*/ 22 h 46"/>
                <a:gd name="T20" fmla="*/ 34 w 189"/>
                <a:gd name="T21" fmla="*/ 7 h 46"/>
                <a:gd name="T22" fmla="*/ 6 w 189"/>
                <a:gd name="T23" fmla="*/ 0 h 46"/>
                <a:gd name="T24" fmla="*/ 1 w 189"/>
                <a:gd name="T25" fmla="*/ 1 h 46"/>
                <a:gd name="T26" fmla="*/ 1 w 189"/>
                <a:gd name="T27" fmla="*/ 3 h 46"/>
                <a:gd name="T28" fmla="*/ 3 w 189"/>
                <a:gd name="T2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46">
                  <a:moveTo>
                    <a:pt x="3" y="4"/>
                  </a:moveTo>
                  <a:cubicBezTo>
                    <a:pt x="3" y="4"/>
                    <a:pt x="4" y="3"/>
                    <a:pt x="6" y="3"/>
                  </a:cubicBezTo>
                  <a:cubicBezTo>
                    <a:pt x="11" y="3"/>
                    <a:pt x="21" y="6"/>
                    <a:pt x="33" y="10"/>
                  </a:cubicBezTo>
                  <a:cubicBezTo>
                    <a:pt x="52" y="16"/>
                    <a:pt x="77" y="25"/>
                    <a:pt x="101" y="33"/>
                  </a:cubicBezTo>
                  <a:cubicBezTo>
                    <a:pt x="125" y="40"/>
                    <a:pt x="149" y="46"/>
                    <a:pt x="167" y="46"/>
                  </a:cubicBezTo>
                  <a:cubicBezTo>
                    <a:pt x="176" y="46"/>
                    <a:pt x="183" y="45"/>
                    <a:pt x="188" y="41"/>
                  </a:cubicBezTo>
                  <a:cubicBezTo>
                    <a:pt x="189" y="40"/>
                    <a:pt x="189" y="39"/>
                    <a:pt x="188" y="38"/>
                  </a:cubicBezTo>
                  <a:cubicBezTo>
                    <a:pt x="188" y="37"/>
                    <a:pt x="187" y="37"/>
                    <a:pt x="186" y="38"/>
                  </a:cubicBezTo>
                  <a:cubicBezTo>
                    <a:pt x="182" y="41"/>
                    <a:pt x="175" y="43"/>
                    <a:pt x="167" y="43"/>
                  </a:cubicBezTo>
                  <a:cubicBezTo>
                    <a:pt x="145" y="43"/>
                    <a:pt x="110" y="32"/>
                    <a:pt x="78" y="22"/>
                  </a:cubicBezTo>
                  <a:cubicBezTo>
                    <a:pt x="62" y="16"/>
                    <a:pt x="47" y="11"/>
                    <a:pt x="34" y="7"/>
                  </a:cubicBezTo>
                  <a:cubicBezTo>
                    <a:pt x="22" y="3"/>
                    <a:pt x="12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lose/>
                </a:path>
              </a:pathLst>
            </a:custGeom>
            <a:solidFill>
              <a:srgbClr val="009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0" name="Freeform 389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022475" y="2481263"/>
              <a:ext cx="596900" cy="165100"/>
            </a:xfrm>
            <a:custGeom>
              <a:avLst/>
              <a:gdLst>
                <a:gd name="T0" fmla="*/ 3 w 220"/>
                <a:gd name="T1" fmla="*/ 8 h 61"/>
                <a:gd name="T2" fmla="*/ 3 w 220"/>
                <a:gd name="T3" fmla="*/ 7 h 61"/>
                <a:gd name="T4" fmla="*/ 3 w 220"/>
                <a:gd name="T5" fmla="*/ 8 h 61"/>
                <a:gd name="T6" fmla="*/ 3 w 220"/>
                <a:gd name="T7" fmla="*/ 8 h 61"/>
                <a:gd name="T8" fmla="*/ 3 w 220"/>
                <a:gd name="T9" fmla="*/ 7 h 61"/>
                <a:gd name="T10" fmla="*/ 3 w 220"/>
                <a:gd name="T11" fmla="*/ 8 h 61"/>
                <a:gd name="T12" fmla="*/ 21 w 220"/>
                <a:gd name="T13" fmla="*/ 4 h 61"/>
                <a:gd name="T14" fmla="*/ 57 w 220"/>
                <a:gd name="T15" fmla="*/ 11 h 61"/>
                <a:gd name="T16" fmla="*/ 113 w 220"/>
                <a:gd name="T17" fmla="*/ 40 h 61"/>
                <a:gd name="T18" fmla="*/ 179 w 220"/>
                <a:gd name="T19" fmla="*/ 61 h 61"/>
                <a:gd name="T20" fmla="*/ 220 w 220"/>
                <a:gd name="T21" fmla="*/ 44 h 61"/>
                <a:gd name="T22" fmla="*/ 220 w 220"/>
                <a:gd name="T23" fmla="*/ 42 h 61"/>
                <a:gd name="T24" fmla="*/ 217 w 220"/>
                <a:gd name="T25" fmla="*/ 42 h 61"/>
                <a:gd name="T26" fmla="*/ 179 w 220"/>
                <a:gd name="T27" fmla="*/ 58 h 61"/>
                <a:gd name="T28" fmla="*/ 115 w 220"/>
                <a:gd name="T29" fmla="*/ 37 h 61"/>
                <a:gd name="T30" fmla="*/ 58 w 220"/>
                <a:gd name="T31" fmla="*/ 8 h 61"/>
                <a:gd name="T32" fmla="*/ 21 w 220"/>
                <a:gd name="T33" fmla="*/ 0 h 61"/>
                <a:gd name="T34" fmla="*/ 1 w 220"/>
                <a:gd name="T35" fmla="*/ 5 h 61"/>
                <a:gd name="T36" fmla="*/ 1 w 220"/>
                <a:gd name="T37" fmla="*/ 7 h 61"/>
                <a:gd name="T38" fmla="*/ 3 w 220"/>
                <a:gd name="T39" fmla="*/ 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61">
                  <a:moveTo>
                    <a:pt x="3" y="8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8" y="4"/>
                    <a:pt x="21" y="4"/>
                  </a:cubicBezTo>
                  <a:cubicBezTo>
                    <a:pt x="29" y="4"/>
                    <a:pt x="41" y="5"/>
                    <a:pt x="57" y="11"/>
                  </a:cubicBezTo>
                  <a:cubicBezTo>
                    <a:pt x="73" y="17"/>
                    <a:pt x="92" y="29"/>
                    <a:pt x="113" y="40"/>
                  </a:cubicBezTo>
                  <a:cubicBezTo>
                    <a:pt x="135" y="51"/>
                    <a:pt x="157" y="61"/>
                    <a:pt x="179" y="61"/>
                  </a:cubicBezTo>
                  <a:cubicBezTo>
                    <a:pt x="193" y="61"/>
                    <a:pt x="207" y="56"/>
                    <a:pt x="220" y="44"/>
                  </a:cubicBezTo>
                  <a:cubicBezTo>
                    <a:pt x="220" y="44"/>
                    <a:pt x="220" y="43"/>
                    <a:pt x="220" y="42"/>
                  </a:cubicBezTo>
                  <a:cubicBezTo>
                    <a:pt x="219" y="41"/>
                    <a:pt x="218" y="41"/>
                    <a:pt x="217" y="42"/>
                  </a:cubicBezTo>
                  <a:cubicBezTo>
                    <a:pt x="206" y="53"/>
                    <a:pt x="193" y="58"/>
                    <a:pt x="179" y="58"/>
                  </a:cubicBezTo>
                  <a:cubicBezTo>
                    <a:pt x="158" y="58"/>
                    <a:pt x="136" y="48"/>
                    <a:pt x="115" y="37"/>
                  </a:cubicBezTo>
                  <a:cubicBezTo>
                    <a:pt x="94" y="26"/>
                    <a:pt x="74" y="14"/>
                    <a:pt x="58" y="8"/>
                  </a:cubicBezTo>
                  <a:cubicBezTo>
                    <a:pt x="42" y="2"/>
                    <a:pt x="30" y="0"/>
                    <a:pt x="21" y="0"/>
                  </a:cubicBezTo>
                  <a:cubicBezTo>
                    <a:pt x="7" y="0"/>
                    <a:pt x="1" y="5"/>
                    <a:pt x="1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1" name="Freeform 390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06600" y="2493963"/>
              <a:ext cx="688975" cy="171450"/>
            </a:xfrm>
            <a:custGeom>
              <a:avLst/>
              <a:gdLst>
                <a:gd name="T0" fmla="*/ 1 w 254"/>
                <a:gd name="T1" fmla="*/ 4 h 63"/>
                <a:gd name="T2" fmla="*/ 61 w 254"/>
                <a:gd name="T3" fmla="*/ 33 h 63"/>
                <a:gd name="T4" fmla="*/ 183 w 254"/>
                <a:gd name="T5" fmla="*/ 63 h 63"/>
                <a:gd name="T6" fmla="*/ 253 w 254"/>
                <a:gd name="T7" fmla="*/ 39 h 63"/>
                <a:gd name="T8" fmla="*/ 253 w 254"/>
                <a:gd name="T9" fmla="*/ 37 h 63"/>
                <a:gd name="T10" fmla="*/ 251 w 254"/>
                <a:gd name="T11" fmla="*/ 37 h 63"/>
                <a:gd name="T12" fmla="*/ 183 w 254"/>
                <a:gd name="T13" fmla="*/ 60 h 63"/>
                <a:gd name="T14" fmla="*/ 63 w 254"/>
                <a:gd name="T15" fmla="*/ 30 h 63"/>
                <a:gd name="T16" fmla="*/ 19 w 254"/>
                <a:gd name="T17" fmla="*/ 10 h 63"/>
                <a:gd name="T18" fmla="*/ 7 w 254"/>
                <a:gd name="T19" fmla="*/ 3 h 63"/>
                <a:gd name="T20" fmla="*/ 2 w 254"/>
                <a:gd name="T21" fmla="*/ 1 h 63"/>
                <a:gd name="T22" fmla="*/ 0 w 254"/>
                <a:gd name="T23" fmla="*/ 1 h 63"/>
                <a:gd name="T24" fmla="*/ 1 w 254"/>
                <a:gd name="T25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63">
                  <a:moveTo>
                    <a:pt x="1" y="4"/>
                  </a:moveTo>
                  <a:cubicBezTo>
                    <a:pt x="1" y="4"/>
                    <a:pt x="26" y="19"/>
                    <a:pt x="61" y="33"/>
                  </a:cubicBezTo>
                  <a:cubicBezTo>
                    <a:pt x="97" y="48"/>
                    <a:pt x="143" y="63"/>
                    <a:pt x="183" y="63"/>
                  </a:cubicBezTo>
                  <a:cubicBezTo>
                    <a:pt x="210" y="63"/>
                    <a:pt x="235" y="57"/>
                    <a:pt x="253" y="39"/>
                  </a:cubicBezTo>
                  <a:cubicBezTo>
                    <a:pt x="254" y="39"/>
                    <a:pt x="254" y="38"/>
                    <a:pt x="253" y="37"/>
                  </a:cubicBezTo>
                  <a:cubicBezTo>
                    <a:pt x="252" y="36"/>
                    <a:pt x="251" y="36"/>
                    <a:pt x="251" y="37"/>
                  </a:cubicBezTo>
                  <a:cubicBezTo>
                    <a:pt x="233" y="54"/>
                    <a:pt x="210" y="60"/>
                    <a:pt x="183" y="60"/>
                  </a:cubicBezTo>
                  <a:cubicBezTo>
                    <a:pt x="143" y="60"/>
                    <a:pt x="98" y="45"/>
                    <a:pt x="63" y="30"/>
                  </a:cubicBezTo>
                  <a:cubicBezTo>
                    <a:pt x="45" y="23"/>
                    <a:pt x="30" y="16"/>
                    <a:pt x="19" y="10"/>
                  </a:cubicBezTo>
                  <a:cubicBezTo>
                    <a:pt x="14" y="7"/>
                    <a:pt x="10" y="5"/>
                    <a:pt x="7" y="3"/>
                  </a:cubicBezTo>
                  <a:cubicBezTo>
                    <a:pt x="4" y="2"/>
                    <a:pt x="2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F2C2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2" name="Freeform 391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520825" y="2063750"/>
              <a:ext cx="1320800" cy="1030288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4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4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7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7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5" name="Skupina 14"/>
          <p:cNvGrpSpPr/>
          <p:nvPr>
            <p:custDataLst>
              <p:tags r:id="rId18"/>
            </p:custDataLst>
          </p:nvPr>
        </p:nvGrpSpPr>
        <p:grpSpPr>
          <a:xfrm>
            <a:off x="2252048" y="4514410"/>
            <a:ext cx="990600" cy="773906"/>
            <a:chOff x="1520825" y="3871913"/>
            <a:chExt cx="1320800" cy="1031875"/>
          </a:xfrm>
        </p:grpSpPr>
        <p:sp>
          <p:nvSpPr>
            <p:cNvPr id="193" name="Freeform 392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13000" y="4249738"/>
              <a:ext cx="76200" cy="107950"/>
            </a:xfrm>
            <a:custGeom>
              <a:avLst/>
              <a:gdLst>
                <a:gd name="T0" fmla="*/ 14 w 28"/>
                <a:gd name="T1" fmla="*/ 3 h 40"/>
                <a:gd name="T2" fmla="*/ 28 w 28"/>
                <a:gd name="T3" fmla="*/ 20 h 40"/>
                <a:gd name="T4" fmla="*/ 20 w 28"/>
                <a:gd name="T5" fmla="*/ 35 h 40"/>
                <a:gd name="T6" fmla="*/ 2 w 28"/>
                <a:gd name="T7" fmla="*/ 20 h 40"/>
                <a:gd name="T8" fmla="*/ 14 w 28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0">
                  <a:moveTo>
                    <a:pt x="14" y="3"/>
                  </a:moveTo>
                  <a:cubicBezTo>
                    <a:pt x="25" y="3"/>
                    <a:pt x="28" y="12"/>
                    <a:pt x="28" y="20"/>
                  </a:cubicBezTo>
                  <a:cubicBezTo>
                    <a:pt x="28" y="29"/>
                    <a:pt x="25" y="34"/>
                    <a:pt x="20" y="35"/>
                  </a:cubicBezTo>
                  <a:cubicBezTo>
                    <a:pt x="16" y="36"/>
                    <a:pt x="4" y="40"/>
                    <a:pt x="2" y="20"/>
                  </a:cubicBezTo>
                  <a:cubicBezTo>
                    <a:pt x="0" y="0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4" name="Freeform 393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2411412" y="4249738"/>
              <a:ext cx="85725" cy="106363"/>
            </a:xfrm>
            <a:custGeom>
              <a:avLst/>
              <a:gdLst>
                <a:gd name="T0" fmla="*/ 15 w 32"/>
                <a:gd name="T1" fmla="*/ 3 h 39"/>
                <a:gd name="T2" fmla="*/ 16 w 32"/>
                <a:gd name="T3" fmla="*/ 6 h 39"/>
                <a:gd name="T4" fmla="*/ 16 w 32"/>
                <a:gd name="T5" fmla="*/ 6 h 39"/>
                <a:gd name="T6" fmla="*/ 21 w 32"/>
                <a:gd name="T7" fmla="*/ 7 h 39"/>
                <a:gd name="T8" fmla="*/ 25 w 32"/>
                <a:gd name="T9" fmla="*/ 12 h 39"/>
                <a:gd name="T10" fmla="*/ 26 w 32"/>
                <a:gd name="T11" fmla="*/ 21 h 39"/>
                <a:gd name="T12" fmla="*/ 26 w 32"/>
                <a:gd name="T13" fmla="*/ 21 h 39"/>
                <a:gd name="T14" fmla="*/ 25 w 32"/>
                <a:gd name="T15" fmla="*/ 29 h 39"/>
                <a:gd name="T16" fmla="*/ 21 w 32"/>
                <a:gd name="T17" fmla="*/ 32 h 39"/>
                <a:gd name="T18" fmla="*/ 21 w 32"/>
                <a:gd name="T19" fmla="*/ 32 h 39"/>
                <a:gd name="T20" fmla="*/ 15 w 32"/>
                <a:gd name="T21" fmla="*/ 33 h 39"/>
                <a:gd name="T22" fmla="*/ 10 w 32"/>
                <a:gd name="T23" fmla="*/ 31 h 39"/>
                <a:gd name="T24" fmla="*/ 6 w 32"/>
                <a:gd name="T25" fmla="*/ 19 h 39"/>
                <a:gd name="T26" fmla="*/ 6 w 32"/>
                <a:gd name="T27" fmla="*/ 17 h 39"/>
                <a:gd name="T28" fmla="*/ 7 w 32"/>
                <a:gd name="T29" fmla="*/ 10 h 39"/>
                <a:gd name="T30" fmla="*/ 9 w 32"/>
                <a:gd name="T31" fmla="*/ 7 h 39"/>
                <a:gd name="T32" fmla="*/ 13 w 32"/>
                <a:gd name="T33" fmla="*/ 6 h 39"/>
                <a:gd name="T34" fmla="*/ 14 w 32"/>
                <a:gd name="T35" fmla="*/ 6 h 39"/>
                <a:gd name="T36" fmla="*/ 15 w 32"/>
                <a:gd name="T37" fmla="*/ 6 h 39"/>
                <a:gd name="T38" fmla="*/ 15 w 32"/>
                <a:gd name="T39" fmla="*/ 6 h 39"/>
                <a:gd name="T40" fmla="*/ 15 w 32"/>
                <a:gd name="T41" fmla="*/ 5 h 39"/>
                <a:gd name="T42" fmla="*/ 15 w 32"/>
                <a:gd name="T43" fmla="*/ 6 h 39"/>
                <a:gd name="T44" fmla="*/ 15 w 32"/>
                <a:gd name="T45" fmla="*/ 6 h 39"/>
                <a:gd name="T46" fmla="*/ 15 w 32"/>
                <a:gd name="T47" fmla="*/ 5 h 39"/>
                <a:gd name="T48" fmla="*/ 15 w 32"/>
                <a:gd name="T49" fmla="*/ 6 h 39"/>
                <a:gd name="T50" fmla="*/ 16 w 32"/>
                <a:gd name="T51" fmla="*/ 6 h 39"/>
                <a:gd name="T52" fmla="*/ 15 w 32"/>
                <a:gd name="T53" fmla="*/ 3 h 39"/>
                <a:gd name="T54" fmla="*/ 16 w 32"/>
                <a:gd name="T55" fmla="*/ 1 h 39"/>
                <a:gd name="T56" fmla="*/ 13 w 32"/>
                <a:gd name="T57" fmla="*/ 0 h 39"/>
                <a:gd name="T58" fmla="*/ 5 w 32"/>
                <a:gd name="T59" fmla="*/ 3 h 39"/>
                <a:gd name="T60" fmla="*/ 1 w 32"/>
                <a:gd name="T61" fmla="*/ 9 h 39"/>
                <a:gd name="T62" fmla="*/ 0 w 32"/>
                <a:gd name="T63" fmla="*/ 17 h 39"/>
                <a:gd name="T64" fmla="*/ 0 w 32"/>
                <a:gd name="T65" fmla="*/ 20 h 39"/>
                <a:gd name="T66" fmla="*/ 5 w 32"/>
                <a:gd name="T67" fmla="*/ 35 h 39"/>
                <a:gd name="T68" fmla="*/ 15 w 32"/>
                <a:gd name="T69" fmla="*/ 39 h 39"/>
                <a:gd name="T70" fmla="*/ 22 w 32"/>
                <a:gd name="T71" fmla="*/ 38 h 39"/>
                <a:gd name="T72" fmla="*/ 22 w 32"/>
                <a:gd name="T73" fmla="*/ 38 h 39"/>
                <a:gd name="T74" fmla="*/ 29 w 32"/>
                <a:gd name="T75" fmla="*/ 32 h 39"/>
                <a:gd name="T76" fmla="*/ 32 w 32"/>
                <a:gd name="T77" fmla="*/ 21 h 39"/>
                <a:gd name="T78" fmla="*/ 32 w 32"/>
                <a:gd name="T79" fmla="*/ 20 h 39"/>
                <a:gd name="T80" fmla="*/ 29 w 32"/>
                <a:gd name="T81" fmla="*/ 7 h 39"/>
                <a:gd name="T82" fmla="*/ 24 w 32"/>
                <a:gd name="T83" fmla="*/ 2 h 39"/>
                <a:gd name="T84" fmla="*/ 16 w 32"/>
                <a:gd name="T85" fmla="*/ 1 h 39"/>
                <a:gd name="T86" fmla="*/ 15 w 32"/>
                <a:gd name="T87" fmla="*/ 1 h 39"/>
                <a:gd name="T88" fmla="*/ 15 w 32"/>
                <a:gd name="T89" fmla="*/ 3 h 39"/>
                <a:gd name="T90" fmla="*/ 16 w 32"/>
                <a:gd name="T91" fmla="*/ 1 h 39"/>
                <a:gd name="T92" fmla="*/ 15 w 32"/>
                <a:gd name="T9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9">
                  <a:moveTo>
                    <a:pt x="15" y="3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6"/>
                    <a:pt x="20" y="7"/>
                    <a:pt x="21" y="7"/>
                  </a:cubicBezTo>
                  <a:cubicBezTo>
                    <a:pt x="23" y="8"/>
                    <a:pt x="24" y="10"/>
                    <a:pt x="25" y="12"/>
                  </a:cubicBezTo>
                  <a:cubicBezTo>
                    <a:pt x="26" y="15"/>
                    <a:pt x="26" y="18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5"/>
                    <a:pt x="26" y="27"/>
                    <a:pt x="25" y="29"/>
                  </a:cubicBezTo>
                  <a:cubicBezTo>
                    <a:pt x="23" y="31"/>
                    <a:pt x="22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19" y="32"/>
                    <a:pt x="17" y="33"/>
                    <a:pt x="15" y="33"/>
                  </a:cubicBezTo>
                  <a:cubicBezTo>
                    <a:pt x="13" y="33"/>
                    <a:pt x="11" y="33"/>
                    <a:pt x="10" y="31"/>
                  </a:cubicBezTo>
                  <a:cubicBezTo>
                    <a:pt x="8" y="29"/>
                    <a:pt x="6" y="26"/>
                    <a:pt x="6" y="19"/>
                  </a:cubicBezTo>
                  <a:cubicBezTo>
                    <a:pt x="6" y="18"/>
                    <a:pt x="6" y="17"/>
                    <a:pt x="6" y="17"/>
                  </a:cubicBezTo>
                  <a:cubicBezTo>
                    <a:pt x="6" y="14"/>
                    <a:pt x="6" y="12"/>
                    <a:pt x="7" y="10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1" y="0"/>
                    <a:pt x="7" y="1"/>
                    <a:pt x="5" y="3"/>
                  </a:cubicBezTo>
                  <a:cubicBezTo>
                    <a:pt x="3" y="5"/>
                    <a:pt x="2" y="6"/>
                    <a:pt x="1" y="9"/>
                  </a:cubicBezTo>
                  <a:cubicBezTo>
                    <a:pt x="0" y="11"/>
                    <a:pt x="0" y="13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7"/>
                    <a:pt x="3" y="32"/>
                    <a:pt x="5" y="35"/>
                  </a:cubicBezTo>
                  <a:cubicBezTo>
                    <a:pt x="8" y="38"/>
                    <a:pt x="12" y="39"/>
                    <a:pt x="15" y="39"/>
                  </a:cubicBezTo>
                  <a:cubicBezTo>
                    <a:pt x="18" y="39"/>
                    <a:pt x="20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5" y="37"/>
                    <a:pt x="28" y="35"/>
                    <a:pt x="29" y="32"/>
                  </a:cubicBezTo>
                  <a:cubicBezTo>
                    <a:pt x="31" y="29"/>
                    <a:pt x="32" y="26"/>
                    <a:pt x="32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2" y="16"/>
                    <a:pt x="31" y="11"/>
                    <a:pt x="29" y="7"/>
                  </a:cubicBezTo>
                  <a:cubicBezTo>
                    <a:pt x="27" y="5"/>
                    <a:pt x="26" y="4"/>
                    <a:pt x="24" y="2"/>
                  </a:cubicBezTo>
                  <a:cubicBezTo>
                    <a:pt x="21" y="1"/>
                    <a:pt x="19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1"/>
                    <a:pt x="16" y="1"/>
                    <a:pt x="16" y="1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5" name="Freeform 394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2259012" y="4364038"/>
              <a:ext cx="409575" cy="490538"/>
            </a:xfrm>
            <a:custGeom>
              <a:avLst/>
              <a:gdLst>
                <a:gd name="T0" fmla="*/ 144 w 151"/>
                <a:gd name="T1" fmla="*/ 51 h 181"/>
                <a:gd name="T2" fmla="*/ 94 w 151"/>
                <a:gd name="T3" fmla="*/ 2 h 181"/>
                <a:gd name="T4" fmla="*/ 75 w 151"/>
                <a:gd name="T5" fmla="*/ 0 h 181"/>
                <a:gd name="T6" fmla="*/ 71 w 151"/>
                <a:gd name="T7" fmla="*/ 1 h 181"/>
                <a:gd name="T8" fmla="*/ 53 w 151"/>
                <a:gd name="T9" fmla="*/ 3 h 181"/>
                <a:gd name="T10" fmla="*/ 6 w 151"/>
                <a:gd name="T11" fmla="*/ 55 h 181"/>
                <a:gd name="T12" fmla="*/ 11 w 151"/>
                <a:gd name="T13" fmla="*/ 64 h 181"/>
                <a:gd name="T14" fmla="*/ 54 w 151"/>
                <a:gd name="T15" fmla="*/ 27 h 181"/>
                <a:gd name="T16" fmla="*/ 58 w 151"/>
                <a:gd name="T17" fmla="*/ 59 h 181"/>
                <a:gd name="T18" fmla="*/ 59 w 151"/>
                <a:gd name="T19" fmla="*/ 64 h 181"/>
                <a:gd name="T20" fmla="*/ 44 w 151"/>
                <a:gd name="T21" fmla="*/ 173 h 181"/>
                <a:gd name="T22" fmla="*/ 60 w 151"/>
                <a:gd name="T23" fmla="*/ 175 h 181"/>
                <a:gd name="T24" fmla="*/ 73 w 151"/>
                <a:gd name="T25" fmla="*/ 76 h 181"/>
                <a:gd name="T26" fmla="*/ 74 w 151"/>
                <a:gd name="T27" fmla="*/ 76 h 181"/>
                <a:gd name="T28" fmla="*/ 77 w 151"/>
                <a:gd name="T29" fmla="*/ 75 h 181"/>
                <a:gd name="T30" fmla="*/ 92 w 151"/>
                <a:gd name="T31" fmla="*/ 176 h 181"/>
                <a:gd name="T32" fmla="*/ 108 w 151"/>
                <a:gd name="T33" fmla="*/ 171 h 181"/>
                <a:gd name="T34" fmla="*/ 92 w 151"/>
                <a:gd name="T35" fmla="*/ 63 h 181"/>
                <a:gd name="T36" fmla="*/ 92 w 151"/>
                <a:gd name="T37" fmla="*/ 58 h 181"/>
                <a:gd name="T38" fmla="*/ 93 w 151"/>
                <a:gd name="T39" fmla="*/ 26 h 181"/>
                <a:gd name="T40" fmla="*/ 141 w 151"/>
                <a:gd name="T41" fmla="*/ 60 h 181"/>
                <a:gd name="T42" fmla="*/ 144 w 151"/>
                <a:gd name="T43" fmla="*/ 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1" h="181">
                  <a:moveTo>
                    <a:pt x="144" y="51"/>
                  </a:move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80" y="0"/>
                    <a:pt x="75" y="0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6" y="1"/>
                    <a:pt x="54" y="3"/>
                    <a:pt x="53" y="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0" y="62"/>
                    <a:pt x="11" y="64"/>
                  </a:cubicBezTo>
                  <a:cubicBezTo>
                    <a:pt x="19" y="59"/>
                    <a:pt x="44" y="35"/>
                    <a:pt x="54" y="2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61"/>
                    <a:pt x="58" y="62"/>
                    <a:pt x="59" y="64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3"/>
                    <a:pt x="58" y="181"/>
                    <a:pt x="60" y="175"/>
                  </a:cubicBezTo>
                  <a:cubicBezTo>
                    <a:pt x="64" y="162"/>
                    <a:pt x="68" y="92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83" y="92"/>
                    <a:pt x="92" y="176"/>
                    <a:pt x="92" y="176"/>
                  </a:cubicBezTo>
                  <a:cubicBezTo>
                    <a:pt x="92" y="176"/>
                    <a:pt x="103" y="178"/>
                    <a:pt x="108" y="171"/>
                  </a:cubicBezTo>
                  <a:cubicBezTo>
                    <a:pt x="104" y="155"/>
                    <a:pt x="93" y="76"/>
                    <a:pt x="92" y="63"/>
                  </a:cubicBezTo>
                  <a:cubicBezTo>
                    <a:pt x="92" y="61"/>
                    <a:pt x="92" y="60"/>
                    <a:pt x="92" y="58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103" y="33"/>
                    <a:pt x="132" y="56"/>
                    <a:pt x="141" y="60"/>
                  </a:cubicBezTo>
                  <a:cubicBezTo>
                    <a:pt x="151" y="58"/>
                    <a:pt x="144" y="51"/>
                    <a:pt x="144" y="5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6" name="Freeform 395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2263775" y="4357688"/>
              <a:ext cx="400050" cy="493713"/>
            </a:xfrm>
            <a:custGeom>
              <a:avLst/>
              <a:gdLst>
                <a:gd name="T0" fmla="*/ 91 w 147"/>
                <a:gd name="T1" fmla="*/ 1 h 182"/>
                <a:gd name="T2" fmla="*/ 89 w 147"/>
                <a:gd name="T3" fmla="*/ 2 h 182"/>
                <a:gd name="T4" fmla="*/ 91 w 147"/>
                <a:gd name="T5" fmla="*/ 1 h 182"/>
                <a:gd name="T6" fmla="*/ 92 w 147"/>
                <a:gd name="T7" fmla="*/ 3 h 182"/>
                <a:gd name="T8" fmla="*/ 92 w 147"/>
                <a:gd name="T9" fmla="*/ 1 h 182"/>
                <a:gd name="T10" fmla="*/ 92 w 147"/>
                <a:gd name="T11" fmla="*/ 2 h 182"/>
                <a:gd name="T12" fmla="*/ 73 w 147"/>
                <a:gd name="T13" fmla="*/ 0 h 182"/>
                <a:gd name="T14" fmla="*/ 53 w 147"/>
                <a:gd name="T15" fmla="*/ 2 h 182"/>
                <a:gd name="T16" fmla="*/ 51 w 147"/>
                <a:gd name="T17" fmla="*/ 4 h 182"/>
                <a:gd name="T18" fmla="*/ 51 w 147"/>
                <a:gd name="T19" fmla="*/ 2 h 182"/>
                <a:gd name="T20" fmla="*/ 51 w 147"/>
                <a:gd name="T21" fmla="*/ 5 h 182"/>
                <a:gd name="T22" fmla="*/ 52 w 147"/>
                <a:gd name="T23" fmla="*/ 2 h 182"/>
                <a:gd name="T24" fmla="*/ 53 w 147"/>
                <a:gd name="T25" fmla="*/ 2 h 182"/>
                <a:gd name="T26" fmla="*/ 51 w 147"/>
                <a:gd name="T27" fmla="*/ 5 h 182"/>
                <a:gd name="T28" fmla="*/ 54 w 147"/>
                <a:gd name="T29" fmla="*/ 3 h 182"/>
                <a:gd name="T30" fmla="*/ 2 w 147"/>
                <a:gd name="T31" fmla="*/ 55 h 182"/>
                <a:gd name="T32" fmla="*/ 8 w 147"/>
                <a:gd name="T33" fmla="*/ 68 h 182"/>
                <a:gd name="T34" fmla="*/ 54 w 147"/>
                <a:gd name="T35" fmla="*/ 31 h 182"/>
                <a:gd name="T36" fmla="*/ 56 w 147"/>
                <a:gd name="T37" fmla="*/ 61 h 182"/>
                <a:gd name="T38" fmla="*/ 54 w 147"/>
                <a:gd name="T39" fmla="*/ 65 h 182"/>
                <a:gd name="T40" fmla="*/ 54 w 147"/>
                <a:gd name="T41" fmla="*/ 182 h 182"/>
                <a:gd name="T42" fmla="*/ 68 w 147"/>
                <a:gd name="T43" fmla="*/ 121 h 182"/>
                <a:gd name="T44" fmla="*/ 71 w 147"/>
                <a:gd name="T45" fmla="*/ 80 h 182"/>
                <a:gd name="T46" fmla="*/ 75 w 147"/>
                <a:gd name="T47" fmla="*/ 77 h 182"/>
                <a:gd name="T48" fmla="*/ 87 w 147"/>
                <a:gd name="T49" fmla="*/ 170 h 182"/>
                <a:gd name="T50" fmla="*/ 101 w 147"/>
                <a:gd name="T51" fmla="*/ 180 h 182"/>
                <a:gd name="T52" fmla="*/ 92 w 147"/>
                <a:gd name="T53" fmla="*/ 64 h 182"/>
                <a:gd name="T54" fmla="*/ 93 w 147"/>
                <a:gd name="T55" fmla="*/ 60 h 182"/>
                <a:gd name="T56" fmla="*/ 91 w 147"/>
                <a:gd name="T57" fmla="*/ 28 h 182"/>
                <a:gd name="T58" fmla="*/ 137 w 147"/>
                <a:gd name="T59" fmla="*/ 64 h 182"/>
                <a:gd name="T60" fmla="*/ 146 w 147"/>
                <a:gd name="T61" fmla="*/ 53 h 182"/>
                <a:gd name="T62" fmla="*/ 140 w 147"/>
                <a:gd name="T63" fmla="*/ 55 h 182"/>
                <a:gd name="T64" fmla="*/ 141 w 147"/>
                <a:gd name="T65" fmla="*/ 54 h 182"/>
                <a:gd name="T66" fmla="*/ 141 w 147"/>
                <a:gd name="T67" fmla="*/ 58 h 182"/>
                <a:gd name="T68" fmla="*/ 131 w 147"/>
                <a:gd name="T69" fmla="*/ 54 h 182"/>
                <a:gd name="T70" fmla="*/ 88 w 147"/>
                <a:gd name="T71" fmla="*/ 28 h 182"/>
                <a:gd name="T72" fmla="*/ 87 w 147"/>
                <a:gd name="T73" fmla="*/ 64 h 182"/>
                <a:gd name="T74" fmla="*/ 106 w 147"/>
                <a:gd name="T75" fmla="*/ 173 h 182"/>
                <a:gd name="T76" fmla="*/ 92 w 147"/>
                <a:gd name="T77" fmla="*/ 175 h 182"/>
                <a:gd name="T78" fmla="*/ 90 w 147"/>
                <a:gd name="T79" fmla="*/ 178 h 182"/>
                <a:gd name="T80" fmla="*/ 77 w 147"/>
                <a:gd name="T81" fmla="*/ 77 h 182"/>
                <a:gd name="T82" fmla="*/ 68 w 147"/>
                <a:gd name="T83" fmla="*/ 77 h 182"/>
                <a:gd name="T84" fmla="*/ 55 w 147"/>
                <a:gd name="T85" fmla="*/ 177 h 182"/>
                <a:gd name="T86" fmla="*/ 55 w 147"/>
                <a:gd name="T87" fmla="*/ 177 h 182"/>
                <a:gd name="T88" fmla="*/ 55 w 147"/>
                <a:gd name="T89" fmla="*/ 176 h 182"/>
                <a:gd name="T90" fmla="*/ 54 w 147"/>
                <a:gd name="T91" fmla="*/ 177 h 182"/>
                <a:gd name="T92" fmla="*/ 44 w 147"/>
                <a:gd name="T93" fmla="*/ 173 h 182"/>
                <a:gd name="T94" fmla="*/ 59 w 147"/>
                <a:gd name="T95" fmla="*/ 65 h 182"/>
                <a:gd name="T96" fmla="*/ 53 w 147"/>
                <a:gd name="T97" fmla="*/ 27 h 182"/>
                <a:gd name="T98" fmla="*/ 7 w 147"/>
                <a:gd name="T99" fmla="*/ 63 h 182"/>
                <a:gd name="T100" fmla="*/ 5 w 147"/>
                <a:gd name="T101" fmla="*/ 61 h 182"/>
                <a:gd name="T102" fmla="*/ 6 w 147"/>
                <a:gd name="T103" fmla="*/ 59 h 182"/>
                <a:gd name="T104" fmla="*/ 6 w 147"/>
                <a:gd name="T105" fmla="*/ 58 h 182"/>
                <a:gd name="T106" fmla="*/ 54 w 147"/>
                <a:gd name="T107" fmla="*/ 7 h 182"/>
                <a:gd name="T108" fmla="*/ 51 w 147"/>
                <a:gd name="T109" fmla="*/ 7 h 182"/>
                <a:gd name="T110" fmla="*/ 69 w 147"/>
                <a:gd name="T111" fmla="*/ 5 h 182"/>
                <a:gd name="T112" fmla="*/ 84 w 147"/>
                <a:gd name="T113" fmla="*/ 6 h 182"/>
                <a:gd name="T114" fmla="*/ 92 w 147"/>
                <a:gd name="T115" fmla="*/ 6 h 182"/>
                <a:gd name="T116" fmla="*/ 92 w 147"/>
                <a:gd name="T117" fmla="*/ 4 h 182"/>
                <a:gd name="T118" fmla="*/ 140 w 147"/>
                <a:gd name="T119" fmla="*/ 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" h="182">
                  <a:moveTo>
                    <a:pt x="142" y="53"/>
                  </a:moveTo>
                  <a:cubicBezTo>
                    <a:pt x="144" y="51"/>
                    <a:pt x="144" y="51"/>
                    <a:pt x="144" y="51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3" y="1"/>
                    <a:pt x="92" y="1"/>
                    <a:pt x="91" y="1"/>
                  </a:cubicBezTo>
                  <a:cubicBezTo>
                    <a:pt x="90" y="1"/>
                    <a:pt x="90" y="1"/>
                    <a:pt x="89" y="2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89" y="2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0" y="1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1" y="1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1" y="1"/>
                    <a:pt x="89" y="1"/>
                  </a:cubicBezTo>
                  <a:cubicBezTo>
                    <a:pt x="86" y="0"/>
                    <a:pt x="78" y="0"/>
                    <a:pt x="7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6" y="0"/>
                    <a:pt x="62" y="0"/>
                    <a:pt x="58" y="1"/>
                  </a:cubicBezTo>
                  <a:cubicBezTo>
                    <a:pt x="56" y="1"/>
                    <a:pt x="55" y="1"/>
                    <a:pt x="53" y="2"/>
                  </a:cubicBezTo>
                  <a:cubicBezTo>
                    <a:pt x="53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3" y="2"/>
                    <a:pt x="53" y="2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1" y="2"/>
                    <a:pt x="50" y="2"/>
                    <a:pt x="49" y="3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1" y="56"/>
                    <a:pt x="1" y="57"/>
                  </a:cubicBezTo>
                  <a:cubicBezTo>
                    <a:pt x="0" y="58"/>
                    <a:pt x="0" y="59"/>
                    <a:pt x="0" y="61"/>
                  </a:cubicBezTo>
                  <a:cubicBezTo>
                    <a:pt x="0" y="63"/>
                    <a:pt x="0" y="65"/>
                    <a:pt x="2" y="66"/>
                  </a:cubicBezTo>
                  <a:cubicBezTo>
                    <a:pt x="3" y="67"/>
                    <a:pt x="6" y="68"/>
                    <a:pt x="8" y="68"/>
                  </a:cubicBezTo>
                  <a:cubicBezTo>
                    <a:pt x="9" y="69"/>
                    <a:pt x="9" y="68"/>
                    <a:pt x="10" y="68"/>
                  </a:cubicBezTo>
                  <a:cubicBezTo>
                    <a:pt x="12" y="67"/>
                    <a:pt x="15" y="65"/>
                    <a:pt x="19" y="62"/>
                  </a:cubicBezTo>
                  <a:cubicBezTo>
                    <a:pt x="25" y="57"/>
                    <a:pt x="32" y="51"/>
                    <a:pt x="38" y="45"/>
                  </a:cubicBezTo>
                  <a:cubicBezTo>
                    <a:pt x="44" y="40"/>
                    <a:pt x="50" y="34"/>
                    <a:pt x="54" y="31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3" y="63"/>
                    <a:pt x="54" y="65"/>
                    <a:pt x="54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9" y="176"/>
                    <a:pt x="40" y="177"/>
                    <a:pt x="41" y="178"/>
                  </a:cubicBezTo>
                  <a:cubicBezTo>
                    <a:pt x="41" y="178"/>
                    <a:pt x="43" y="179"/>
                    <a:pt x="45" y="180"/>
                  </a:cubicBezTo>
                  <a:cubicBezTo>
                    <a:pt x="48" y="181"/>
                    <a:pt x="51" y="182"/>
                    <a:pt x="54" y="182"/>
                  </a:cubicBezTo>
                  <a:cubicBezTo>
                    <a:pt x="56" y="182"/>
                    <a:pt x="57" y="182"/>
                    <a:pt x="58" y="181"/>
                  </a:cubicBezTo>
                  <a:cubicBezTo>
                    <a:pt x="59" y="181"/>
                    <a:pt x="60" y="180"/>
                    <a:pt x="61" y="178"/>
                  </a:cubicBezTo>
                  <a:cubicBezTo>
                    <a:pt x="61" y="176"/>
                    <a:pt x="62" y="174"/>
                    <a:pt x="62" y="170"/>
                  </a:cubicBezTo>
                  <a:cubicBezTo>
                    <a:pt x="64" y="159"/>
                    <a:pt x="66" y="140"/>
                    <a:pt x="68" y="121"/>
                  </a:cubicBezTo>
                  <a:cubicBezTo>
                    <a:pt x="69" y="112"/>
                    <a:pt x="70" y="103"/>
                    <a:pt x="71" y="95"/>
                  </a:cubicBezTo>
                  <a:cubicBezTo>
                    <a:pt x="72" y="88"/>
                    <a:pt x="73" y="82"/>
                    <a:pt x="74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3" y="82"/>
                    <a:pt x="75" y="91"/>
                    <a:pt x="77" y="101"/>
                  </a:cubicBezTo>
                  <a:cubicBezTo>
                    <a:pt x="80" y="116"/>
                    <a:pt x="82" y="135"/>
                    <a:pt x="84" y="151"/>
                  </a:cubicBezTo>
                  <a:cubicBezTo>
                    <a:pt x="85" y="159"/>
                    <a:pt x="86" y="165"/>
                    <a:pt x="87" y="170"/>
                  </a:cubicBezTo>
                  <a:cubicBezTo>
                    <a:pt x="87" y="175"/>
                    <a:pt x="88" y="178"/>
                    <a:pt x="88" y="178"/>
                  </a:cubicBezTo>
                  <a:cubicBezTo>
                    <a:pt x="88" y="179"/>
                    <a:pt x="89" y="180"/>
                    <a:pt x="90" y="181"/>
                  </a:cubicBezTo>
                  <a:cubicBezTo>
                    <a:pt x="90" y="181"/>
                    <a:pt x="92" y="181"/>
                    <a:pt x="94" y="181"/>
                  </a:cubicBezTo>
                  <a:cubicBezTo>
                    <a:pt x="96" y="181"/>
                    <a:pt x="98" y="181"/>
                    <a:pt x="101" y="180"/>
                  </a:cubicBezTo>
                  <a:cubicBezTo>
                    <a:pt x="103" y="179"/>
                    <a:pt x="106" y="178"/>
                    <a:pt x="108" y="175"/>
                  </a:cubicBezTo>
                  <a:cubicBezTo>
                    <a:pt x="108" y="174"/>
                    <a:pt x="109" y="174"/>
                    <a:pt x="108" y="173"/>
                  </a:cubicBezTo>
                  <a:cubicBezTo>
                    <a:pt x="107" y="165"/>
                    <a:pt x="103" y="141"/>
                    <a:pt x="100" y="118"/>
                  </a:cubicBezTo>
                  <a:cubicBezTo>
                    <a:pt x="96" y="94"/>
                    <a:pt x="93" y="71"/>
                    <a:pt x="92" y="64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3" y="64"/>
                    <a:pt x="93" y="63"/>
                    <a:pt x="93" y="61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95" y="34"/>
                    <a:pt x="104" y="41"/>
                    <a:pt x="114" y="48"/>
                  </a:cubicBezTo>
                  <a:cubicBezTo>
                    <a:pt x="119" y="52"/>
                    <a:pt x="123" y="55"/>
                    <a:pt x="127" y="58"/>
                  </a:cubicBezTo>
                  <a:cubicBezTo>
                    <a:pt x="131" y="61"/>
                    <a:pt x="135" y="63"/>
                    <a:pt x="137" y="64"/>
                  </a:cubicBezTo>
                  <a:cubicBezTo>
                    <a:pt x="138" y="65"/>
                    <a:pt x="138" y="65"/>
                    <a:pt x="139" y="65"/>
                  </a:cubicBezTo>
                  <a:cubicBezTo>
                    <a:pt x="142" y="64"/>
                    <a:pt x="144" y="63"/>
                    <a:pt x="145" y="62"/>
                  </a:cubicBezTo>
                  <a:cubicBezTo>
                    <a:pt x="146" y="61"/>
                    <a:pt x="147" y="59"/>
                    <a:pt x="147" y="57"/>
                  </a:cubicBezTo>
                  <a:cubicBezTo>
                    <a:pt x="147" y="55"/>
                    <a:pt x="146" y="54"/>
                    <a:pt x="146" y="53"/>
                  </a:cubicBezTo>
                  <a:cubicBezTo>
                    <a:pt x="145" y="52"/>
                    <a:pt x="145" y="51"/>
                    <a:pt x="144" y="51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1" y="54"/>
                    <a:pt x="141" y="54"/>
                    <a:pt x="141" y="54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55"/>
                    <a:pt x="141" y="55"/>
                    <a:pt x="141" y="56"/>
                  </a:cubicBezTo>
                  <a:cubicBezTo>
                    <a:pt x="141" y="56"/>
                    <a:pt x="142" y="57"/>
                    <a:pt x="142" y="57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1" y="58"/>
                    <a:pt x="140" y="59"/>
                    <a:pt x="138" y="59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58"/>
                    <a:pt x="135" y="56"/>
                    <a:pt x="131" y="54"/>
                  </a:cubicBezTo>
                  <a:cubicBezTo>
                    <a:pt x="125" y="49"/>
                    <a:pt x="117" y="44"/>
                    <a:pt x="110" y="38"/>
                  </a:cubicBezTo>
                  <a:cubicBezTo>
                    <a:pt x="103" y="33"/>
                    <a:pt x="97" y="28"/>
                    <a:pt x="93" y="26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9" y="26"/>
                    <a:pt x="88" y="27"/>
                    <a:pt x="88" y="28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2"/>
                    <a:pt x="87" y="63"/>
                    <a:pt x="87" y="64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72"/>
                    <a:pt x="91" y="95"/>
                    <a:pt x="94" y="119"/>
                  </a:cubicBezTo>
                  <a:cubicBezTo>
                    <a:pt x="98" y="142"/>
                    <a:pt x="101" y="166"/>
                    <a:pt x="103" y="174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102" y="173"/>
                    <a:pt x="101" y="174"/>
                    <a:pt x="99" y="175"/>
                  </a:cubicBezTo>
                  <a:cubicBezTo>
                    <a:pt x="97" y="175"/>
                    <a:pt x="95" y="175"/>
                    <a:pt x="94" y="175"/>
                  </a:cubicBezTo>
                  <a:cubicBezTo>
                    <a:pt x="93" y="175"/>
                    <a:pt x="92" y="175"/>
                    <a:pt x="92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0" y="178"/>
                    <a:pt x="90" y="178"/>
                    <a:pt x="90" y="178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1" y="157"/>
                    <a:pt x="88" y="134"/>
                  </a:cubicBezTo>
                  <a:cubicBezTo>
                    <a:pt x="86" y="122"/>
                    <a:pt x="84" y="110"/>
                    <a:pt x="82" y="100"/>
                  </a:cubicBezTo>
                  <a:cubicBezTo>
                    <a:pt x="81" y="90"/>
                    <a:pt x="79" y="81"/>
                    <a:pt x="77" y="77"/>
                  </a:cubicBezTo>
                  <a:cubicBezTo>
                    <a:pt x="77" y="75"/>
                    <a:pt x="76" y="75"/>
                    <a:pt x="75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0" y="75"/>
                    <a:pt x="69" y="76"/>
                    <a:pt x="68" y="77"/>
                  </a:cubicBezTo>
                  <a:cubicBezTo>
                    <a:pt x="67" y="81"/>
                    <a:pt x="66" y="89"/>
                    <a:pt x="65" y="98"/>
                  </a:cubicBezTo>
                  <a:cubicBezTo>
                    <a:pt x="63" y="112"/>
                    <a:pt x="61" y="129"/>
                    <a:pt x="60" y="144"/>
                  </a:cubicBezTo>
                  <a:cubicBezTo>
                    <a:pt x="59" y="152"/>
                    <a:pt x="58" y="159"/>
                    <a:pt x="57" y="164"/>
                  </a:cubicBezTo>
                  <a:cubicBezTo>
                    <a:pt x="57" y="170"/>
                    <a:pt x="56" y="174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5" y="177"/>
                    <a:pt x="54" y="177"/>
                  </a:cubicBezTo>
                  <a:cubicBezTo>
                    <a:pt x="53" y="177"/>
                    <a:pt x="50" y="176"/>
                    <a:pt x="48" y="175"/>
                  </a:cubicBezTo>
                  <a:cubicBezTo>
                    <a:pt x="47" y="174"/>
                    <a:pt x="45" y="174"/>
                    <a:pt x="45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4" y="173"/>
                    <a:pt x="44" y="173"/>
                    <a:pt x="44" y="173"/>
                  </a:cubicBezTo>
                  <a:cubicBezTo>
                    <a:pt x="42" y="175"/>
                    <a:pt x="42" y="175"/>
                    <a:pt x="42" y="175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4"/>
                    <a:pt x="59" y="63"/>
                    <a:pt x="59" y="61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5" y="28"/>
                    <a:pt x="54" y="27"/>
                    <a:pt x="53" y="27"/>
                  </a:cubicBezTo>
                  <a:cubicBezTo>
                    <a:pt x="52" y="26"/>
                    <a:pt x="51" y="26"/>
                    <a:pt x="51" y="27"/>
                  </a:cubicBezTo>
                  <a:cubicBezTo>
                    <a:pt x="45" y="31"/>
                    <a:pt x="36" y="39"/>
                    <a:pt x="28" y="47"/>
                  </a:cubicBezTo>
                  <a:cubicBezTo>
                    <a:pt x="23" y="51"/>
                    <a:pt x="19" y="54"/>
                    <a:pt x="16" y="57"/>
                  </a:cubicBezTo>
                  <a:cubicBezTo>
                    <a:pt x="12" y="60"/>
                    <a:pt x="9" y="62"/>
                    <a:pt x="7" y="63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3"/>
                    <a:pt x="6" y="62"/>
                    <a:pt x="6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1"/>
                    <a:pt x="5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7"/>
                    <a:pt x="50" y="7"/>
                    <a:pt x="50" y="7"/>
                  </a:cubicBezTo>
                  <a:cubicBezTo>
                    <a:pt x="50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3" y="7"/>
                    <a:pt x="56" y="7"/>
                    <a:pt x="60" y="6"/>
                  </a:cubicBezTo>
                  <a:cubicBezTo>
                    <a:pt x="63" y="6"/>
                    <a:pt x="67" y="5"/>
                    <a:pt x="69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7" y="5"/>
                    <a:pt x="81" y="6"/>
                    <a:pt x="84" y="6"/>
                  </a:cubicBezTo>
                  <a:cubicBezTo>
                    <a:pt x="86" y="6"/>
                    <a:pt x="88" y="6"/>
                    <a:pt x="89" y="6"/>
                  </a:cubicBezTo>
                  <a:cubicBezTo>
                    <a:pt x="90" y="6"/>
                    <a:pt x="90" y="6"/>
                    <a:pt x="91" y="6"/>
                  </a:cubicBezTo>
                  <a:cubicBezTo>
                    <a:pt x="91" y="6"/>
                    <a:pt x="91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6"/>
                    <a:pt x="94" y="6"/>
                    <a:pt x="94" y="5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0" y="55"/>
                    <a:pt x="140" y="55"/>
                    <a:pt x="140" y="55"/>
                  </a:cubicBezTo>
                  <a:lnTo>
                    <a:pt x="142" y="5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7" name="Freeform 396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700212" y="4021138"/>
              <a:ext cx="217487" cy="285750"/>
            </a:xfrm>
            <a:custGeom>
              <a:avLst/>
              <a:gdLst>
                <a:gd name="T0" fmla="*/ 51 w 80"/>
                <a:gd name="T1" fmla="*/ 105 h 105"/>
                <a:gd name="T2" fmla="*/ 37 w 80"/>
                <a:gd name="T3" fmla="*/ 102 h 105"/>
                <a:gd name="T4" fmla="*/ 3 w 80"/>
                <a:gd name="T5" fmla="*/ 47 h 105"/>
                <a:gd name="T6" fmla="*/ 14 w 80"/>
                <a:gd name="T7" fmla="*/ 5 h 105"/>
                <a:gd name="T8" fmla="*/ 40 w 80"/>
                <a:gd name="T9" fmla="*/ 2 h 105"/>
                <a:gd name="T10" fmla="*/ 39 w 80"/>
                <a:gd name="T11" fmla="*/ 6 h 105"/>
                <a:gd name="T12" fmla="*/ 16 w 80"/>
                <a:gd name="T13" fmla="*/ 9 h 105"/>
                <a:gd name="T14" fmla="*/ 8 w 80"/>
                <a:gd name="T15" fmla="*/ 46 h 105"/>
                <a:gd name="T16" fmla="*/ 38 w 80"/>
                <a:gd name="T17" fmla="*/ 98 h 105"/>
                <a:gd name="T18" fmla="*/ 78 w 80"/>
                <a:gd name="T19" fmla="*/ 92 h 105"/>
                <a:gd name="T20" fmla="*/ 80 w 80"/>
                <a:gd name="T21" fmla="*/ 96 h 105"/>
                <a:gd name="T22" fmla="*/ 51 w 80"/>
                <a:gd name="T2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51" y="105"/>
                  </a:moveTo>
                  <a:cubicBezTo>
                    <a:pt x="46" y="105"/>
                    <a:pt x="41" y="104"/>
                    <a:pt x="37" y="102"/>
                  </a:cubicBezTo>
                  <a:cubicBezTo>
                    <a:pt x="12" y="91"/>
                    <a:pt x="5" y="54"/>
                    <a:pt x="3" y="47"/>
                  </a:cubicBezTo>
                  <a:cubicBezTo>
                    <a:pt x="0" y="27"/>
                    <a:pt x="6" y="10"/>
                    <a:pt x="14" y="5"/>
                  </a:cubicBezTo>
                  <a:cubicBezTo>
                    <a:pt x="22" y="0"/>
                    <a:pt x="39" y="2"/>
                    <a:pt x="40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5" y="6"/>
                    <a:pt x="22" y="5"/>
                    <a:pt x="16" y="9"/>
                  </a:cubicBezTo>
                  <a:cubicBezTo>
                    <a:pt x="10" y="13"/>
                    <a:pt x="4" y="28"/>
                    <a:pt x="8" y="46"/>
                  </a:cubicBezTo>
                  <a:cubicBezTo>
                    <a:pt x="9" y="53"/>
                    <a:pt x="16" y="88"/>
                    <a:pt x="38" y="98"/>
                  </a:cubicBezTo>
                  <a:cubicBezTo>
                    <a:pt x="50" y="103"/>
                    <a:pt x="63" y="101"/>
                    <a:pt x="78" y="92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0" y="102"/>
                    <a:pt x="60" y="105"/>
                    <a:pt x="51" y="105"/>
                  </a:cubicBezTo>
                  <a:close/>
                </a:path>
              </a:pathLst>
            </a:custGeom>
            <a:solidFill>
              <a:srgbClr val="7F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8" name="Freeform 397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758950" y="4124325"/>
              <a:ext cx="163512" cy="136525"/>
            </a:xfrm>
            <a:custGeom>
              <a:avLst/>
              <a:gdLst>
                <a:gd name="T0" fmla="*/ 29 w 60"/>
                <a:gd name="T1" fmla="*/ 50 h 50"/>
                <a:gd name="T2" fmla="*/ 15 w 60"/>
                <a:gd name="T3" fmla="*/ 46 h 50"/>
                <a:gd name="T4" fmla="*/ 1 w 60"/>
                <a:gd name="T5" fmla="*/ 18 h 50"/>
                <a:gd name="T6" fmla="*/ 16 w 60"/>
                <a:gd name="T7" fmla="*/ 0 h 50"/>
                <a:gd name="T8" fmla="*/ 17 w 60"/>
                <a:gd name="T9" fmla="*/ 5 h 50"/>
                <a:gd name="T10" fmla="*/ 16 w 60"/>
                <a:gd name="T11" fmla="*/ 3 h 50"/>
                <a:gd name="T12" fmla="*/ 17 w 60"/>
                <a:gd name="T13" fmla="*/ 5 h 50"/>
                <a:gd name="T14" fmla="*/ 6 w 60"/>
                <a:gd name="T15" fmla="*/ 18 h 50"/>
                <a:gd name="T16" fmla="*/ 17 w 60"/>
                <a:gd name="T17" fmla="*/ 42 h 50"/>
                <a:gd name="T18" fmla="*/ 33 w 60"/>
                <a:gd name="T19" fmla="*/ 46 h 50"/>
                <a:gd name="T20" fmla="*/ 60 w 60"/>
                <a:gd name="T21" fmla="*/ 43 h 50"/>
                <a:gd name="T22" fmla="*/ 60 w 60"/>
                <a:gd name="T23" fmla="*/ 47 h 50"/>
                <a:gd name="T24" fmla="*/ 33 w 60"/>
                <a:gd name="T25" fmla="*/ 50 h 50"/>
                <a:gd name="T26" fmla="*/ 29 w 60"/>
                <a:gd name="T2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50">
                  <a:moveTo>
                    <a:pt x="29" y="50"/>
                  </a:moveTo>
                  <a:cubicBezTo>
                    <a:pt x="24" y="50"/>
                    <a:pt x="19" y="49"/>
                    <a:pt x="15" y="46"/>
                  </a:cubicBezTo>
                  <a:cubicBezTo>
                    <a:pt x="6" y="39"/>
                    <a:pt x="2" y="27"/>
                    <a:pt x="1" y="18"/>
                  </a:cubicBezTo>
                  <a:cubicBezTo>
                    <a:pt x="0" y="6"/>
                    <a:pt x="10" y="1"/>
                    <a:pt x="16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4" y="7"/>
                    <a:pt x="6" y="18"/>
                  </a:cubicBezTo>
                  <a:cubicBezTo>
                    <a:pt x="6" y="26"/>
                    <a:pt x="10" y="36"/>
                    <a:pt x="17" y="42"/>
                  </a:cubicBezTo>
                  <a:cubicBezTo>
                    <a:pt x="22" y="45"/>
                    <a:pt x="27" y="47"/>
                    <a:pt x="33" y="46"/>
                  </a:cubicBezTo>
                  <a:cubicBezTo>
                    <a:pt x="53" y="43"/>
                    <a:pt x="57" y="43"/>
                    <a:pt x="60" y="43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7"/>
                    <a:pt x="53" y="47"/>
                    <a:pt x="33" y="50"/>
                  </a:cubicBezTo>
                  <a:cubicBezTo>
                    <a:pt x="32" y="50"/>
                    <a:pt x="30" y="50"/>
                    <a:pt x="29" y="50"/>
                  </a:cubicBezTo>
                  <a:close/>
                </a:path>
              </a:pathLst>
            </a:custGeom>
            <a:solidFill>
              <a:srgbClr val="7F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199" name="Rectangle 398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824037" y="4019550"/>
              <a:ext cx="41275" cy="1222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0" name="Freeform 399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822450" y="4013200"/>
              <a:ext cx="47625" cy="130175"/>
            </a:xfrm>
            <a:custGeom>
              <a:avLst/>
              <a:gdLst>
                <a:gd name="T0" fmla="*/ 16 w 18"/>
                <a:gd name="T1" fmla="*/ 47 h 48"/>
                <a:gd name="T2" fmla="*/ 16 w 18"/>
                <a:gd name="T3" fmla="*/ 45 h 48"/>
                <a:gd name="T4" fmla="*/ 3 w 18"/>
                <a:gd name="T5" fmla="*/ 45 h 48"/>
                <a:gd name="T6" fmla="*/ 3 w 18"/>
                <a:gd name="T7" fmla="*/ 3 h 48"/>
                <a:gd name="T8" fmla="*/ 15 w 18"/>
                <a:gd name="T9" fmla="*/ 3 h 48"/>
                <a:gd name="T10" fmla="*/ 15 w 18"/>
                <a:gd name="T11" fmla="*/ 47 h 48"/>
                <a:gd name="T12" fmla="*/ 16 w 18"/>
                <a:gd name="T13" fmla="*/ 47 h 48"/>
                <a:gd name="T14" fmla="*/ 16 w 18"/>
                <a:gd name="T15" fmla="*/ 45 h 48"/>
                <a:gd name="T16" fmla="*/ 16 w 18"/>
                <a:gd name="T17" fmla="*/ 47 h 48"/>
                <a:gd name="T18" fmla="*/ 18 w 18"/>
                <a:gd name="T19" fmla="*/ 47 h 48"/>
                <a:gd name="T20" fmla="*/ 18 w 18"/>
                <a:gd name="T21" fmla="*/ 2 h 48"/>
                <a:gd name="T22" fmla="*/ 17 w 18"/>
                <a:gd name="T23" fmla="*/ 1 h 48"/>
                <a:gd name="T24" fmla="*/ 16 w 18"/>
                <a:gd name="T25" fmla="*/ 0 h 48"/>
                <a:gd name="T26" fmla="*/ 1 w 18"/>
                <a:gd name="T27" fmla="*/ 0 h 48"/>
                <a:gd name="T28" fmla="*/ 0 w 18"/>
                <a:gd name="T29" fmla="*/ 1 h 48"/>
                <a:gd name="T30" fmla="*/ 0 w 18"/>
                <a:gd name="T31" fmla="*/ 2 h 48"/>
                <a:gd name="T32" fmla="*/ 0 w 18"/>
                <a:gd name="T33" fmla="*/ 47 h 48"/>
                <a:gd name="T34" fmla="*/ 0 w 18"/>
                <a:gd name="T35" fmla="*/ 48 h 48"/>
                <a:gd name="T36" fmla="*/ 1 w 18"/>
                <a:gd name="T37" fmla="*/ 48 h 48"/>
                <a:gd name="T38" fmla="*/ 16 w 18"/>
                <a:gd name="T39" fmla="*/ 48 h 48"/>
                <a:gd name="T40" fmla="*/ 17 w 18"/>
                <a:gd name="T41" fmla="*/ 48 h 48"/>
                <a:gd name="T42" fmla="*/ 18 w 18"/>
                <a:gd name="T43" fmla="*/ 47 h 48"/>
                <a:gd name="T44" fmla="*/ 16 w 18"/>
                <a:gd name="T45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" h="48">
                  <a:moveTo>
                    <a:pt x="16" y="47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8"/>
                  </a:cubicBezTo>
                  <a:cubicBezTo>
                    <a:pt x="0" y="48"/>
                    <a:pt x="1" y="48"/>
                    <a:pt x="1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7"/>
                    <a:pt x="18" y="47"/>
                    <a:pt x="18" y="47"/>
                  </a:cubicBezTo>
                  <a:lnTo>
                    <a:pt x="16" y="4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1" name="Rectangle 400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914525" y="4179888"/>
              <a:ext cx="279400" cy="42545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2" name="Freeform 401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1903412" y="4168775"/>
              <a:ext cx="301625" cy="447675"/>
            </a:xfrm>
            <a:custGeom>
              <a:avLst/>
              <a:gdLst>
                <a:gd name="T0" fmla="*/ 107 w 111"/>
                <a:gd name="T1" fmla="*/ 161 h 165"/>
                <a:gd name="T2" fmla="*/ 107 w 111"/>
                <a:gd name="T3" fmla="*/ 157 h 165"/>
                <a:gd name="T4" fmla="*/ 8 w 111"/>
                <a:gd name="T5" fmla="*/ 157 h 165"/>
                <a:gd name="T6" fmla="*/ 8 w 111"/>
                <a:gd name="T7" fmla="*/ 7 h 165"/>
                <a:gd name="T8" fmla="*/ 104 w 111"/>
                <a:gd name="T9" fmla="*/ 7 h 165"/>
                <a:gd name="T10" fmla="*/ 104 w 111"/>
                <a:gd name="T11" fmla="*/ 161 h 165"/>
                <a:gd name="T12" fmla="*/ 107 w 111"/>
                <a:gd name="T13" fmla="*/ 161 h 165"/>
                <a:gd name="T14" fmla="*/ 107 w 111"/>
                <a:gd name="T15" fmla="*/ 157 h 165"/>
                <a:gd name="T16" fmla="*/ 107 w 111"/>
                <a:gd name="T17" fmla="*/ 161 h 165"/>
                <a:gd name="T18" fmla="*/ 111 w 111"/>
                <a:gd name="T19" fmla="*/ 161 h 165"/>
                <a:gd name="T20" fmla="*/ 111 w 111"/>
                <a:gd name="T21" fmla="*/ 4 h 165"/>
                <a:gd name="T22" fmla="*/ 110 w 111"/>
                <a:gd name="T23" fmla="*/ 1 h 165"/>
                <a:gd name="T24" fmla="*/ 107 w 111"/>
                <a:gd name="T25" fmla="*/ 0 h 165"/>
                <a:gd name="T26" fmla="*/ 4 w 111"/>
                <a:gd name="T27" fmla="*/ 0 h 165"/>
                <a:gd name="T28" fmla="*/ 1 w 111"/>
                <a:gd name="T29" fmla="*/ 1 h 165"/>
                <a:gd name="T30" fmla="*/ 0 w 111"/>
                <a:gd name="T31" fmla="*/ 4 h 165"/>
                <a:gd name="T32" fmla="*/ 0 w 111"/>
                <a:gd name="T33" fmla="*/ 161 h 165"/>
                <a:gd name="T34" fmla="*/ 1 w 111"/>
                <a:gd name="T35" fmla="*/ 164 h 165"/>
                <a:gd name="T36" fmla="*/ 4 w 111"/>
                <a:gd name="T37" fmla="*/ 165 h 165"/>
                <a:gd name="T38" fmla="*/ 107 w 111"/>
                <a:gd name="T39" fmla="*/ 165 h 165"/>
                <a:gd name="T40" fmla="*/ 110 w 111"/>
                <a:gd name="T41" fmla="*/ 164 h 165"/>
                <a:gd name="T42" fmla="*/ 111 w 111"/>
                <a:gd name="T43" fmla="*/ 161 h 165"/>
                <a:gd name="T44" fmla="*/ 107 w 111"/>
                <a:gd name="T45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1" h="165">
                  <a:moveTo>
                    <a:pt x="107" y="161"/>
                  </a:moveTo>
                  <a:cubicBezTo>
                    <a:pt x="107" y="157"/>
                    <a:pt x="107" y="157"/>
                    <a:pt x="107" y="157"/>
                  </a:cubicBezTo>
                  <a:cubicBezTo>
                    <a:pt x="8" y="157"/>
                    <a:pt x="8" y="157"/>
                    <a:pt x="8" y="15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161"/>
                    <a:pt x="104" y="161"/>
                    <a:pt x="104" y="161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07" y="157"/>
                    <a:pt x="107" y="157"/>
                    <a:pt x="107" y="157"/>
                  </a:cubicBezTo>
                  <a:cubicBezTo>
                    <a:pt x="107" y="161"/>
                    <a:pt x="107" y="161"/>
                    <a:pt x="107" y="161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3"/>
                    <a:pt x="111" y="2"/>
                    <a:pt x="110" y="1"/>
                  </a:cubicBezTo>
                  <a:cubicBezTo>
                    <a:pt x="109" y="0"/>
                    <a:pt x="108" y="0"/>
                    <a:pt x="10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1" y="163"/>
                    <a:pt x="1" y="164"/>
                  </a:cubicBezTo>
                  <a:cubicBezTo>
                    <a:pt x="2" y="165"/>
                    <a:pt x="3" y="165"/>
                    <a:pt x="4" y="165"/>
                  </a:cubicBezTo>
                  <a:cubicBezTo>
                    <a:pt x="107" y="165"/>
                    <a:pt x="107" y="165"/>
                    <a:pt x="107" y="165"/>
                  </a:cubicBezTo>
                  <a:cubicBezTo>
                    <a:pt x="108" y="165"/>
                    <a:pt x="109" y="165"/>
                    <a:pt x="110" y="164"/>
                  </a:cubicBezTo>
                  <a:cubicBezTo>
                    <a:pt x="111" y="163"/>
                    <a:pt x="111" y="162"/>
                    <a:pt x="111" y="161"/>
                  </a:cubicBezTo>
                  <a:lnTo>
                    <a:pt x="107" y="16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3" name="Rectangle 4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011362" y="4291013"/>
              <a:ext cx="19050" cy="666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4" name="Freeform 403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2006600" y="4287838"/>
              <a:ext cx="26987" cy="76200"/>
            </a:xfrm>
            <a:custGeom>
              <a:avLst/>
              <a:gdLst>
                <a:gd name="T0" fmla="*/ 9 w 10"/>
                <a:gd name="T1" fmla="*/ 26 h 28"/>
                <a:gd name="T2" fmla="*/ 9 w 10"/>
                <a:gd name="T3" fmla="*/ 25 h 28"/>
                <a:gd name="T4" fmla="*/ 3 w 10"/>
                <a:gd name="T5" fmla="*/ 25 h 28"/>
                <a:gd name="T6" fmla="*/ 3 w 10"/>
                <a:gd name="T7" fmla="*/ 3 h 28"/>
                <a:gd name="T8" fmla="*/ 8 w 10"/>
                <a:gd name="T9" fmla="*/ 3 h 28"/>
                <a:gd name="T10" fmla="*/ 8 w 10"/>
                <a:gd name="T11" fmla="*/ 26 h 28"/>
                <a:gd name="T12" fmla="*/ 9 w 10"/>
                <a:gd name="T13" fmla="*/ 26 h 28"/>
                <a:gd name="T14" fmla="*/ 9 w 10"/>
                <a:gd name="T15" fmla="*/ 25 h 28"/>
                <a:gd name="T16" fmla="*/ 9 w 10"/>
                <a:gd name="T17" fmla="*/ 26 h 28"/>
                <a:gd name="T18" fmla="*/ 10 w 10"/>
                <a:gd name="T19" fmla="*/ 26 h 28"/>
                <a:gd name="T20" fmla="*/ 10 w 10"/>
                <a:gd name="T21" fmla="*/ 1 h 28"/>
                <a:gd name="T22" fmla="*/ 10 w 10"/>
                <a:gd name="T23" fmla="*/ 0 h 28"/>
                <a:gd name="T24" fmla="*/ 9 w 10"/>
                <a:gd name="T25" fmla="*/ 0 h 28"/>
                <a:gd name="T26" fmla="*/ 2 w 10"/>
                <a:gd name="T27" fmla="*/ 0 h 28"/>
                <a:gd name="T28" fmla="*/ 1 w 10"/>
                <a:gd name="T29" fmla="*/ 0 h 28"/>
                <a:gd name="T30" fmla="*/ 0 w 10"/>
                <a:gd name="T31" fmla="*/ 1 h 28"/>
                <a:gd name="T32" fmla="*/ 0 w 10"/>
                <a:gd name="T33" fmla="*/ 26 h 28"/>
                <a:gd name="T34" fmla="*/ 1 w 10"/>
                <a:gd name="T35" fmla="*/ 27 h 28"/>
                <a:gd name="T36" fmla="*/ 2 w 10"/>
                <a:gd name="T37" fmla="*/ 28 h 28"/>
                <a:gd name="T38" fmla="*/ 9 w 10"/>
                <a:gd name="T39" fmla="*/ 28 h 28"/>
                <a:gd name="T40" fmla="*/ 10 w 10"/>
                <a:gd name="T41" fmla="*/ 27 h 28"/>
                <a:gd name="T42" fmla="*/ 10 w 10"/>
                <a:gd name="T43" fmla="*/ 26 h 28"/>
                <a:gd name="T44" fmla="*/ 9 w 10"/>
                <a:gd name="T4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28">
                  <a:moveTo>
                    <a:pt x="9" y="26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1" y="27"/>
                  </a:cubicBezTo>
                  <a:cubicBezTo>
                    <a:pt x="1" y="27"/>
                    <a:pt x="1" y="28"/>
                    <a:pt x="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7"/>
                    <a:pt x="10" y="27"/>
                  </a:cubicBezTo>
                  <a:cubicBezTo>
                    <a:pt x="10" y="27"/>
                    <a:pt x="10" y="26"/>
                    <a:pt x="10" y="26"/>
                  </a:cubicBezTo>
                  <a:lnTo>
                    <a:pt x="9" y="2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5" name="Freeform 404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987550" y="4352925"/>
              <a:ext cx="374650" cy="187325"/>
            </a:xfrm>
            <a:custGeom>
              <a:avLst/>
              <a:gdLst>
                <a:gd name="T0" fmla="*/ 137 w 138"/>
                <a:gd name="T1" fmla="*/ 39 h 69"/>
                <a:gd name="T2" fmla="*/ 133 w 138"/>
                <a:gd name="T3" fmla="*/ 42 h 69"/>
                <a:gd name="T4" fmla="*/ 72 w 138"/>
                <a:gd name="T5" fmla="*/ 64 h 69"/>
                <a:gd name="T6" fmla="*/ 6 w 138"/>
                <a:gd name="T7" fmla="*/ 15 h 69"/>
                <a:gd name="T8" fmla="*/ 5 w 138"/>
                <a:gd name="T9" fmla="*/ 0 h 69"/>
                <a:gd name="T10" fmla="*/ 0 w 138"/>
                <a:gd name="T11" fmla="*/ 1 h 69"/>
                <a:gd name="T12" fmla="*/ 1 w 138"/>
                <a:gd name="T13" fmla="*/ 16 h 69"/>
                <a:gd name="T14" fmla="*/ 72 w 138"/>
                <a:gd name="T15" fmla="*/ 69 h 69"/>
                <a:gd name="T16" fmla="*/ 78 w 138"/>
                <a:gd name="T17" fmla="*/ 69 h 69"/>
                <a:gd name="T18" fmla="*/ 136 w 138"/>
                <a:gd name="T19" fmla="*/ 46 h 69"/>
                <a:gd name="T20" fmla="*/ 138 w 138"/>
                <a:gd name="T21" fmla="*/ 45 h 69"/>
                <a:gd name="T22" fmla="*/ 137 w 138"/>
                <a:gd name="T2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69">
                  <a:moveTo>
                    <a:pt x="137" y="39"/>
                  </a:moveTo>
                  <a:cubicBezTo>
                    <a:pt x="135" y="40"/>
                    <a:pt x="134" y="41"/>
                    <a:pt x="133" y="42"/>
                  </a:cubicBezTo>
                  <a:cubicBezTo>
                    <a:pt x="117" y="54"/>
                    <a:pt x="101" y="65"/>
                    <a:pt x="72" y="64"/>
                  </a:cubicBezTo>
                  <a:cubicBezTo>
                    <a:pt x="31" y="62"/>
                    <a:pt x="7" y="31"/>
                    <a:pt x="6" y="15"/>
                  </a:cubicBezTo>
                  <a:cubicBezTo>
                    <a:pt x="5" y="7"/>
                    <a:pt x="5" y="0"/>
                    <a:pt x="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8"/>
                    <a:pt x="1" y="16"/>
                  </a:cubicBezTo>
                  <a:cubicBezTo>
                    <a:pt x="2" y="33"/>
                    <a:pt x="28" y="66"/>
                    <a:pt x="72" y="69"/>
                  </a:cubicBezTo>
                  <a:cubicBezTo>
                    <a:pt x="74" y="69"/>
                    <a:pt x="76" y="69"/>
                    <a:pt x="78" y="69"/>
                  </a:cubicBezTo>
                  <a:cubicBezTo>
                    <a:pt x="105" y="69"/>
                    <a:pt x="120" y="58"/>
                    <a:pt x="136" y="46"/>
                  </a:cubicBezTo>
                  <a:cubicBezTo>
                    <a:pt x="136" y="46"/>
                    <a:pt x="137" y="45"/>
                    <a:pt x="138" y="45"/>
                  </a:cubicBezTo>
                  <a:cubicBezTo>
                    <a:pt x="137" y="43"/>
                    <a:pt x="137" y="41"/>
                    <a:pt x="137" y="39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6" name="Freeform 405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2014537" y="4364038"/>
              <a:ext cx="341312" cy="180975"/>
            </a:xfrm>
            <a:custGeom>
              <a:avLst/>
              <a:gdLst>
                <a:gd name="T0" fmla="*/ 126 w 126"/>
                <a:gd name="T1" fmla="*/ 25 h 67"/>
                <a:gd name="T2" fmla="*/ 20 w 126"/>
                <a:gd name="T3" fmla="*/ 29 h 67"/>
                <a:gd name="T4" fmla="*/ 5 w 126"/>
                <a:gd name="T5" fmla="*/ 0 h 67"/>
                <a:gd name="T6" fmla="*/ 0 w 126"/>
                <a:gd name="T7" fmla="*/ 0 h 67"/>
                <a:gd name="T8" fmla="*/ 17 w 126"/>
                <a:gd name="T9" fmla="*/ 33 h 67"/>
                <a:gd name="T10" fmla="*/ 71 w 126"/>
                <a:gd name="T11" fmla="*/ 52 h 67"/>
                <a:gd name="T12" fmla="*/ 126 w 126"/>
                <a:gd name="T13" fmla="*/ 31 h 67"/>
                <a:gd name="T14" fmla="*/ 126 w 126"/>
                <a:gd name="T15" fmla="*/ 2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67">
                  <a:moveTo>
                    <a:pt x="126" y="25"/>
                  </a:moveTo>
                  <a:cubicBezTo>
                    <a:pt x="77" y="67"/>
                    <a:pt x="32" y="38"/>
                    <a:pt x="20" y="29"/>
                  </a:cubicBezTo>
                  <a:cubicBezTo>
                    <a:pt x="6" y="18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21"/>
                    <a:pt x="17" y="33"/>
                  </a:cubicBezTo>
                  <a:cubicBezTo>
                    <a:pt x="25" y="39"/>
                    <a:pt x="45" y="52"/>
                    <a:pt x="71" y="52"/>
                  </a:cubicBezTo>
                  <a:cubicBezTo>
                    <a:pt x="88" y="52"/>
                    <a:pt x="107" y="47"/>
                    <a:pt x="126" y="31"/>
                  </a:cubicBezTo>
                  <a:cubicBezTo>
                    <a:pt x="126" y="29"/>
                    <a:pt x="126" y="27"/>
                    <a:pt x="126" y="2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7" name="Freeform 406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1838325" y="4160838"/>
              <a:ext cx="198437" cy="119063"/>
            </a:xfrm>
            <a:custGeom>
              <a:avLst/>
              <a:gdLst>
                <a:gd name="T0" fmla="*/ 70 w 73"/>
                <a:gd name="T1" fmla="*/ 44 h 44"/>
                <a:gd name="T2" fmla="*/ 65 w 73"/>
                <a:gd name="T3" fmla="*/ 44 h 44"/>
                <a:gd name="T4" fmla="*/ 63 w 73"/>
                <a:gd name="T5" fmla="*/ 15 h 44"/>
                <a:gd name="T6" fmla="*/ 60 w 73"/>
                <a:gd name="T7" fmla="*/ 13 h 44"/>
                <a:gd name="T8" fmla="*/ 51 w 73"/>
                <a:gd name="T9" fmla="*/ 14 h 44"/>
                <a:gd name="T10" fmla="*/ 3 w 73"/>
                <a:gd name="T11" fmla="*/ 7 h 44"/>
                <a:gd name="T12" fmla="*/ 0 w 73"/>
                <a:gd name="T13" fmla="*/ 0 h 44"/>
                <a:gd name="T14" fmla="*/ 5 w 73"/>
                <a:gd name="T15" fmla="*/ 0 h 44"/>
                <a:gd name="T16" fmla="*/ 6 w 73"/>
                <a:gd name="T17" fmla="*/ 3 h 44"/>
                <a:gd name="T18" fmla="*/ 51 w 73"/>
                <a:gd name="T19" fmla="*/ 9 h 44"/>
                <a:gd name="T20" fmla="*/ 60 w 73"/>
                <a:gd name="T21" fmla="*/ 9 h 44"/>
                <a:gd name="T22" fmla="*/ 66 w 73"/>
                <a:gd name="T23" fmla="*/ 12 h 44"/>
                <a:gd name="T24" fmla="*/ 70 w 73"/>
                <a:gd name="T2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44">
                  <a:moveTo>
                    <a:pt x="70" y="44"/>
                  </a:moveTo>
                  <a:cubicBezTo>
                    <a:pt x="65" y="44"/>
                    <a:pt x="65" y="44"/>
                    <a:pt x="65" y="44"/>
                  </a:cubicBezTo>
                  <a:cubicBezTo>
                    <a:pt x="66" y="38"/>
                    <a:pt x="67" y="21"/>
                    <a:pt x="63" y="15"/>
                  </a:cubicBezTo>
                  <a:cubicBezTo>
                    <a:pt x="62" y="14"/>
                    <a:pt x="61" y="14"/>
                    <a:pt x="60" y="13"/>
                  </a:cubicBezTo>
                  <a:cubicBezTo>
                    <a:pt x="58" y="13"/>
                    <a:pt x="54" y="13"/>
                    <a:pt x="51" y="14"/>
                  </a:cubicBezTo>
                  <a:cubicBezTo>
                    <a:pt x="35" y="14"/>
                    <a:pt x="11" y="14"/>
                    <a:pt x="3" y="7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13" y="10"/>
                    <a:pt x="37" y="9"/>
                    <a:pt x="51" y="9"/>
                  </a:cubicBezTo>
                  <a:cubicBezTo>
                    <a:pt x="54" y="9"/>
                    <a:pt x="58" y="9"/>
                    <a:pt x="60" y="9"/>
                  </a:cubicBezTo>
                  <a:cubicBezTo>
                    <a:pt x="62" y="9"/>
                    <a:pt x="64" y="10"/>
                    <a:pt x="66" y="12"/>
                  </a:cubicBezTo>
                  <a:cubicBezTo>
                    <a:pt x="73" y="20"/>
                    <a:pt x="70" y="42"/>
                    <a:pt x="70" y="44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8" name="Rectangle 4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006600" y="4279900"/>
              <a:ext cx="30162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09" name="Freeform 408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2001837" y="4276725"/>
              <a:ext cx="36512" cy="15875"/>
            </a:xfrm>
            <a:custGeom>
              <a:avLst/>
              <a:gdLst>
                <a:gd name="T0" fmla="*/ 13 w 14"/>
                <a:gd name="T1" fmla="*/ 5 h 6"/>
                <a:gd name="T2" fmla="*/ 13 w 14"/>
                <a:gd name="T3" fmla="*/ 3 h 6"/>
                <a:gd name="T4" fmla="*/ 3 w 14"/>
                <a:gd name="T5" fmla="*/ 3 h 6"/>
                <a:gd name="T6" fmla="*/ 3 w 14"/>
                <a:gd name="T7" fmla="*/ 3 h 6"/>
                <a:gd name="T8" fmla="*/ 11 w 14"/>
                <a:gd name="T9" fmla="*/ 3 h 6"/>
                <a:gd name="T10" fmla="*/ 11 w 14"/>
                <a:gd name="T11" fmla="*/ 5 h 6"/>
                <a:gd name="T12" fmla="*/ 13 w 14"/>
                <a:gd name="T13" fmla="*/ 5 h 6"/>
                <a:gd name="T14" fmla="*/ 13 w 14"/>
                <a:gd name="T15" fmla="*/ 3 h 6"/>
                <a:gd name="T16" fmla="*/ 13 w 14"/>
                <a:gd name="T17" fmla="*/ 5 h 6"/>
                <a:gd name="T18" fmla="*/ 14 w 14"/>
                <a:gd name="T19" fmla="*/ 5 h 6"/>
                <a:gd name="T20" fmla="*/ 14 w 14"/>
                <a:gd name="T21" fmla="*/ 1 h 6"/>
                <a:gd name="T22" fmla="*/ 14 w 14"/>
                <a:gd name="T23" fmla="*/ 0 h 6"/>
                <a:gd name="T24" fmla="*/ 13 w 14"/>
                <a:gd name="T25" fmla="*/ 0 h 6"/>
                <a:gd name="T26" fmla="*/ 2 w 14"/>
                <a:gd name="T27" fmla="*/ 0 h 6"/>
                <a:gd name="T28" fmla="*/ 1 w 14"/>
                <a:gd name="T29" fmla="*/ 0 h 6"/>
                <a:gd name="T30" fmla="*/ 0 w 14"/>
                <a:gd name="T31" fmla="*/ 1 h 6"/>
                <a:gd name="T32" fmla="*/ 0 w 14"/>
                <a:gd name="T33" fmla="*/ 5 h 6"/>
                <a:gd name="T34" fmla="*/ 1 w 14"/>
                <a:gd name="T35" fmla="*/ 6 h 6"/>
                <a:gd name="T36" fmla="*/ 2 w 14"/>
                <a:gd name="T37" fmla="*/ 6 h 6"/>
                <a:gd name="T38" fmla="*/ 13 w 14"/>
                <a:gd name="T39" fmla="*/ 6 h 6"/>
                <a:gd name="T40" fmla="*/ 14 w 14"/>
                <a:gd name="T41" fmla="*/ 6 h 6"/>
                <a:gd name="T42" fmla="*/ 14 w 14"/>
                <a:gd name="T43" fmla="*/ 5 h 6"/>
                <a:gd name="T44" fmla="*/ 13 w 14"/>
                <a:gd name="T4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6">
                  <a:moveTo>
                    <a:pt x="13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0" name="Rectangle 4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006600" y="4357688"/>
              <a:ext cx="30162" cy="11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1" name="Freeform 410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2001837" y="4356100"/>
              <a:ext cx="36512" cy="15875"/>
            </a:xfrm>
            <a:custGeom>
              <a:avLst/>
              <a:gdLst>
                <a:gd name="T0" fmla="*/ 13 w 14"/>
                <a:gd name="T1" fmla="*/ 5 h 6"/>
                <a:gd name="T2" fmla="*/ 13 w 14"/>
                <a:gd name="T3" fmla="*/ 3 h 6"/>
                <a:gd name="T4" fmla="*/ 3 w 14"/>
                <a:gd name="T5" fmla="*/ 3 h 6"/>
                <a:gd name="T6" fmla="*/ 3 w 14"/>
                <a:gd name="T7" fmla="*/ 3 h 6"/>
                <a:gd name="T8" fmla="*/ 11 w 14"/>
                <a:gd name="T9" fmla="*/ 3 h 6"/>
                <a:gd name="T10" fmla="*/ 11 w 14"/>
                <a:gd name="T11" fmla="*/ 5 h 6"/>
                <a:gd name="T12" fmla="*/ 13 w 14"/>
                <a:gd name="T13" fmla="*/ 5 h 6"/>
                <a:gd name="T14" fmla="*/ 13 w 14"/>
                <a:gd name="T15" fmla="*/ 3 h 6"/>
                <a:gd name="T16" fmla="*/ 13 w 14"/>
                <a:gd name="T17" fmla="*/ 5 h 6"/>
                <a:gd name="T18" fmla="*/ 14 w 14"/>
                <a:gd name="T19" fmla="*/ 5 h 6"/>
                <a:gd name="T20" fmla="*/ 14 w 14"/>
                <a:gd name="T21" fmla="*/ 1 h 6"/>
                <a:gd name="T22" fmla="*/ 14 w 14"/>
                <a:gd name="T23" fmla="*/ 0 h 6"/>
                <a:gd name="T24" fmla="*/ 13 w 14"/>
                <a:gd name="T25" fmla="*/ 0 h 6"/>
                <a:gd name="T26" fmla="*/ 2 w 14"/>
                <a:gd name="T27" fmla="*/ 0 h 6"/>
                <a:gd name="T28" fmla="*/ 1 w 14"/>
                <a:gd name="T29" fmla="*/ 0 h 6"/>
                <a:gd name="T30" fmla="*/ 0 w 14"/>
                <a:gd name="T31" fmla="*/ 1 h 6"/>
                <a:gd name="T32" fmla="*/ 0 w 14"/>
                <a:gd name="T33" fmla="*/ 5 h 6"/>
                <a:gd name="T34" fmla="*/ 1 w 14"/>
                <a:gd name="T35" fmla="*/ 6 h 6"/>
                <a:gd name="T36" fmla="*/ 2 w 14"/>
                <a:gd name="T37" fmla="*/ 6 h 6"/>
                <a:gd name="T38" fmla="*/ 13 w 14"/>
                <a:gd name="T39" fmla="*/ 6 h 6"/>
                <a:gd name="T40" fmla="*/ 14 w 14"/>
                <a:gd name="T41" fmla="*/ 6 h 6"/>
                <a:gd name="T42" fmla="*/ 14 w 14"/>
                <a:gd name="T43" fmla="*/ 5 h 6"/>
                <a:gd name="T44" fmla="*/ 13 w 14"/>
                <a:gd name="T4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6">
                  <a:moveTo>
                    <a:pt x="13" y="5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2" name="Rectangle 41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984375" y="4348163"/>
              <a:ext cx="19050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3" name="Freeform 412"/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1979612" y="4344988"/>
              <a:ext cx="26987" cy="15875"/>
            </a:xfrm>
            <a:custGeom>
              <a:avLst/>
              <a:gdLst>
                <a:gd name="T0" fmla="*/ 9 w 10"/>
                <a:gd name="T1" fmla="*/ 4 h 6"/>
                <a:gd name="T2" fmla="*/ 9 w 10"/>
                <a:gd name="T3" fmla="*/ 3 h 6"/>
                <a:gd name="T4" fmla="*/ 3 w 10"/>
                <a:gd name="T5" fmla="*/ 3 h 6"/>
                <a:gd name="T6" fmla="*/ 3 w 10"/>
                <a:gd name="T7" fmla="*/ 2 h 6"/>
                <a:gd name="T8" fmla="*/ 8 w 10"/>
                <a:gd name="T9" fmla="*/ 2 h 6"/>
                <a:gd name="T10" fmla="*/ 8 w 10"/>
                <a:gd name="T11" fmla="*/ 4 h 6"/>
                <a:gd name="T12" fmla="*/ 9 w 10"/>
                <a:gd name="T13" fmla="*/ 4 h 6"/>
                <a:gd name="T14" fmla="*/ 9 w 10"/>
                <a:gd name="T15" fmla="*/ 3 h 6"/>
                <a:gd name="T16" fmla="*/ 9 w 10"/>
                <a:gd name="T17" fmla="*/ 4 h 6"/>
                <a:gd name="T18" fmla="*/ 10 w 10"/>
                <a:gd name="T19" fmla="*/ 4 h 6"/>
                <a:gd name="T20" fmla="*/ 10 w 10"/>
                <a:gd name="T21" fmla="*/ 1 h 6"/>
                <a:gd name="T22" fmla="*/ 10 w 10"/>
                <a:gd name="T23" fmla="*/ 0 h 6"/>
                <a:gd name="T24" fmla="*/ 9 w 10"/>
                <a:gd name="T25" fmla="*/ 0 h 6"/>
                <a:gd name="T26" fmla="*/ 2 w 10"/>
                <a:gd name="T27" fmla="*/ 0 h 6"/>
                <a:gd name="T28" fmla="*/ 1 w 10"/>
                <a:gd name="T29" fmla="*/ 0 h 6"/>
                <a:gd name="T30" fmla="*/ 0 w 10"/>
                <a:gd name="T31" fmla="*/ 1 h 6"/>
                <a:gd name="T32" fmla="*/ 0 w 10"/>
                <a:gd name="T33" fmla="*/ 4 h 6"/>
                <a:gd name="T34" fmla="*/ 1 w 10"/>
                <a:gd name="T35" fmla="*/ 5 h 6"/>
                <a:gd name="T36" fmla="*/ 2 w 10"/>
                <a:gd name="T37" fmla="*/ 6 h 6"/>
                <a:gd name="T38" fmla="*/ 9 w 10"/>
                <a:gd name="T39" fmla="*/ 6 h 6"/>
                <a:gd name="T40" fmla="*/ 10 w 10"/>
                <a:gd name="T41" fmla="*/ 5 h 6"/>
                <a:gd name="T42" fmla="*/ 10 w 10"/>
                <a:gd name="T43" fmla="*/ 4 h 6"/>
                <a:gd name="T44" fmla="*/ 9 w 10"/>
                <a:gd name="T4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6">
                  <a:moveTo>
                    <a:pt x="9" y="4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4" name="Rectangle 413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2006600" y="4322763"/>
              <a:ext cx="30162" cy="222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5" name="Freeform 414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2001837" y="4318000"/>
              <a:ext cx="36512" cy="30163"/>
            </a:xfrm>
            <a:custGeom>
              <a:avLst/>
              <a:gdLst>
                <a:gd name="T0" fmla="*/ 13 w 14"/>
                <a:gd name="T1" fmla="*/ 10 h 11"/>
                <a:gd name="T2" fmla="*/ 13 w 14"/>
                <a:gd name="T3" fmla="*/ 9 h 11"/>
                <a:gd name="T4" fmla="*/ 3 w 14"/>
                <a:gd name="T5" fmla="*/ 9 h 11"/>
                <a:gd name="T6" fmla="*/ 3 w 14"/>
                <a:gd name="T7" fmla="*/ 3 h 11"/>
                <a:gd name="T8" fmla="*/ 11 w 14"/>
                <a:gd name="T9" fmla="*/ 3 h 11"/>
                <a:gd name="T10" fmla="*/ 11 w 14"/>
                <a:gd name="T11" fmla="*/ 10 h 11"/>
                <a:gd name="T12" fmla="*/ 13 w 14"/>
                <a:gd name="T13" fmla="*/ 10 h 11"/>
                <a:gd name="T14" fmla="*/ 13 w 14"/>
                <a:gd name="T15" fmla="*/ 9 h 11"/>
                <a:gd name="T16" fmla="*/ 13 w 14"/>
                <a:gd name="T17" fmla="*/ 10 h 11"/>
                <a:gd name="T18" fmla="*/ 14 w 14"/>
                <a:gd name="T19" fmla="*/ 10 h 11"/>
                <a:gd name="T20" fmla="*/ 14 w 14"/>
                <a:gd name="T21" fmla="*/ 2 h 11"/>
                <a:gd name="T22" fmla="*/ 14 w 14"/>
                <a:gd name="T23" fmla="*/ 1 h 11"/>
                <a:gd name="T24" fmla="*/ 13 w 14"/>
                <a:gd name="T25" fmla="*/ 0 h 11"/>
                <a:gd name="T26" fmla="*/ 2 w 14"/>
                <a:gd name="T27" fmla="*/ 0 h 11"/>
                <a:gd name="T28" fmla="*/ 1 w 14"/>
                <a:gd name="T29" fmla="*/ 1 h 11"/>
                <a:gd name="T30" fmla="*/ 0 w 14"/>
                <a:gd name="T31" fmla="*/ 2 h 11"/>
                <a:gd name="T32" fmla="*/ 0 w 14"/>
                <a:gd name="T33" fmla="*/ 10 h 11"/>
                <a:gd name="T34" fmla="*/ 1 w 14"/>
                <a:gd name="T35" fmla="*/ 11 h 11"/>
                <a:gd name="T36" fmla="*/ 2 w 14"/>
                <a:gd name="T37" fmla="*/ 11 h 11"/>
                <a:gd name="T38" fmla="*/ 13 w 14"/>
                <a:gd name="T39" fmla="*/ 11 h 11"/>
                <a:gd name="T40" fmla="*/ 14 w 14"/>
                <a:gd name="T41" fmla="*/ 11 h 11"/>
                <a:gd name="T42" fmla="*/ 14 w 14"/>
                <a:gd name="T43" fmla="*/ 10 h 11"/>
                <a:gd name="T44" fmla="*/ 13 w 14"/>
                <a:gd name="T4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13" y="10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6" name="Rectangle 415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1938337" y="4244975"/>
              <a:ext cx="46037" cy="1381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7" name="Freeform 416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1936750" y="4238625"/>
              <a:ext cx="50800" cy="146050"/>
            </a:xfrm>
            <a:custGeom>
              <a:avLst/>
              <a:gdLst>
                <a:gd name="T0" fmla="*/ 18 w 19"/>
                <a:gd name="T1" fmla="*/ 53 h 54"/>
                <a:gd name="T2" fmla="*/ 18 w 19"/>
                <a:gd name="T3" fmla="*/ 51 h 54"/>
                <a:gd name="T4" fmla="*/ 3 w 19"/>
                <a:gd name="T5" fmla="*/ 51 h 54"/>
                <a:gd name="T6" fmla="*/ 3 w 19"/>
                <a:gd name="T7" fmla="*/ 3 h 54"/>
                <a:gd name="T8" fmla="*/ 16 w 19"/>
                <a:gd name="T9" fmla="*/ 3 h 54"/>
                <a:gd name="T10" fmla="*/ 16 w 19"/>
                <a:gd name="T11" fmla="*/ 53 h 54"/>
                <a:gd name="T12" fmla="*/ 18 w 19"/>
                <a:gd name="T13" fmla="*/ 53 h 54"/>
                <a:gd name="T14" fmla="*/ 18 w 19"/>
                <a:gd name="T15" fmla="*/ 51 h 54"/>
                <a:gd name="T16" fmla="*/ 18 w 19"/>
                <a:gd name="T17" fmla="*/ 53 h 54"/>
                <a:gd name="T18" fmla="*/ 19 w 19"/>
                <a:gd name="T19" fmla="*/ 53 h 54"/>
                <a:gd name="T20" fmla="*/ 19 w 19"/>
                <a:gd name="T21" fmla="*/ 2 h 54"/>
                <a:gd name="T22" fmla="*/ 19 w 19"/>
                <a:gd name="T23" fmla="*/ 1 h 54"/>
                <a:gd name="T24" fmla="*/ 18 w 19"/>
                <a:gd name="T25" fmla="*/ 0 h 54"/>
                <a:gd name="T26" fmla="*/ 1 w 19"/>
                <a:gd name="T27" fmla="*/ 0 h 54"/>
                <a:gd name="T28" fmla="*/ 0 w 19"/>
                <a:gd name="T29" fmla="*/ 1 h 54"/>
                <a:gd name="T30" fmla="*/ 0 w 19"/>
                <a:gd name="T31" fmla="*/ 2 h 54"/>
                <a:gd name="T32" fmla="*/ 0 w 19"/>
                <a:gd name="T33" fmla="*/ 53 h 54"/>
                <a:gd name="T34" fmla="*/ 0 w 19"/>
                <a:gd name="T35" fmla="*/ 54 h 54"/>
                <a:gd name="T36" fmla="*/ 1 w 19"/>
                <a:gd name="T37" fmla="*/ 54 h 54"/>
                <a:gd name="T38" fmla="*/ 18 w 19"/>
                <a:gd name="T39" fmla="*/ 54 h 54"/>
                <a:gd name="T40" fmla="*/ 19 w 19"/>
                <a:gd name="T41" fmla="*/ 54 h 54"/>
                <a:gd name="T42" fmla="*/ 19 w 19"/>
                <a:gd name="T43" fmla="*/ 53 h 54"/>
                <a:gd name="T44" fmla="*/ 18 w 19"/>
                <a:gd name="T4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54">
                  <a:moveTo>
                    <a:pt x="18" y="53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3"/>
                    <a:pt x="19" y="53"/>
                    <a:pt x="19" y="53"/>
                  </a:cubicBezTo>
                  <a:lnTo>
                    <a:pt x="18" y="53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8" name="Freeform 417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1738312" y="3932238"/>
              <a:ext cx="200025" cy="431800"/>
            </a:xfrm>
            <a:custGeom>
              <a:avLst/>
              <a:gdLst>
                <a:gd name="T0" fmla="*/ 51 w 74"/>
                <a:gd name="T1" fmla="*/ 159 h 159"/>
                <a:gd name="T2" fmla="*/ 50 w 74"/>
                <a:gd name="T3" fmla="*/ 159 h 159"/>
                <a:gd name="T4" fmla="*/ 32 w 74"/>
                <a:gd name="T5" fmla="*/ 149 h 159"/>
                <a:gd name="T6" fmla="*/ 20 w 74"/>
                <a:gd name="T7" fmla="*/ 102 h 159"/>
                <a:gd name="T8" fmla="*/ 9 w 74"/>
                <a:gd name="T9" fmla="*/ 49 h 159"/>
                <a:gd name="T10" fmla="*/ 7 w 74"/>
                <a:gd name="T11" fmla="*/ 10 h 159"/>
                <a:gd name="T12" fmla="*/ 27 w 74"/>
                <a:gd name="T13" fmla="*/ 0 h 159"/>
                <a:gd name="T14" fmla="*/ 39 w 74"/>
                <a:gd name="T15" fmla="*/ 5 h 159"/>
                <a:gd name="T16" fmla="*/ 42 w 74"/>
                <a:gd name="T17" fmla="*/ 25 h 159"/>
                <a:gd name="T18" fmla="*/ 38 w 74"/>
                <a:gd name="T19" fmla="*/ 24 h 159"/>
                <a:gd name="T20" fmla="*/ 36 w 74"/>
                <a:gd name="T21" fmla="*/ 7 h 159"/>
                <a:gd name="T22" fmla="*/ 27 w 74"/>
                <a:gd name="T23" fmla="*/ 4 h 159"/>
                <a:gd name="T24" fmla="*/ 11 w 74"/>
                <a:gd name="T25" fmla="*/ 12 h 159"/>
                <a:gd name="T26" fmla="*/ 13 w 74"/>
                <a:gd name="T27" fmla="*/ 47 h 159"/>
                <a:gd name="T28" fmla="*/ 24 w 74"/>
                <a:gd name="T29" fmla="*/ 102 h 159"/>
                <a:gd name="T30" fmla="*/ 36 w 74"/>
                <a:gd name="T31" fmla="*/ 146 h 159"/>
                <a:gd name="T32" fmla="*/ 50 w 74"/>
                <a:gd name="T33" fmla="*/ 154 h 159"/>
                <a:gd name="T34" fmla="*/ 62 w 74"/>
                <a:gd name="T35" fmla="*/ 150 h 159"/>
                <a:gd name="T36" fmla="*/ 68 w 74"/>
                <a:gd name="T37" fmla="*/ 129 h 159"/>
                <a:gd name="T38" fmla="*/ 73 w 74"/>
                <a:gd name="T39" fmla="*/ 129 h 159"/>
                <a:gd name="T40" fmla="*/ 65 w 74"/>
                <a:gd name="T41" fmla="*/ 153 h 159"/>
                <a:gd name="T42" fmla="*/ 51 w 74"/>
                <a:gd name="T4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159">
                  <a:moveTo>
                    <a:pt x="51" y="159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43" y="158"/>
                    <a:pt x="36" y="155"/>
                    <a:pt x="32" y="149"/>
                  </a:cubicBezTo>
                  <a:cubicBezTo>
                    <a:pt x="24" y="136"/>
                    <a:pt x="20" y="122"/>
                    <a:pt x="20" y="102"/>
                  </a:cubicBezTo>
                  <a:cubicBezTo>
                    <a:pt x="19" y="83"/>
                    <a:pt x="14" y="61"/>
                    <a:pt x="9" y="49"/>
                  </a:cubicBezTo>
                  <a:cubicBezTo>
                    <a:pt x="5" y="37"/>
                    <a:pt x="0" y="21"/>
                    <a:pt x="7" y="10"/>
                  </a:cubicBezTo>
                  <a:cubicBezTo>
                    <a:pt x="11" y="4"/>
                    <a:pt x="18" y="1"/>
                    <a:pt x="27" y="0"/>
                  </a:cubicBezTo>
                  <a:cubicBezTo>
                    <a:pt x="32" y="0"/>
                    <a:pt x="37" y="1"/>
                    <a:pt x="39" y="5"/>
                  </a:cubicBezTo>
                  <a:cubicBezTo>
                    <a:pt x="45" y="12"/>
                    <a:pt x="42" y="25"/>
                    <a:pt x="42" y="25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2"/>
                    <a:pt x="40" y="12"/>
                    <a:pt x="36" y="7"/>
                  </a:cubicBezTo>
                  <a:cubicBezTo>
                    <a:pt x="34" y="5"/>
                    <a:pt x="31" y="4"/>
                    <a:pt x="27" y="4"/>
                  </a:cubicBezTo>
                  <a:cubicBezTo>
                    <a:pt x="19" y="5"/>
                    <a:pt x="14" y="8"/>
                    <a:pt x="11" y="12"/>
                  </a:cubicBezTo>
                  <a:cubicBezTo>
                    <a:pt x="5" y="22"/>
                    <a:pt x="10" y="38"/>
                    <a:pt x="13" y="47"/>
                  </a:cubicBezTo>
                  <a:cubicBezTo>
                    <a:pt x="18" y="59"/>
                    <a:pt x="24" y="83"/>
                    <a:pt x="24" y="102"/>
                  </a:cubicBezTo>
                  <a:cubicBezTo>
                    <a:pt x="25" y="121"/>
                    <a:pt x="28" y="135"/>
                    <a:pt x="36" y="146"/>
                  </a:cubicBezTo>
                  <a:cubicBezTo>
                    <a:pt x="40" y="153"/>
                    <a:pt x="47" y="154"/>
                    <a:pt x="50" y="154"/>
                  </a:cubicBezTo>
                  <a:cubicBezTo>
                    <a:pt x="56" y="154"/>
                    <a:pt x="60" y="152"/>
                    <a:pt x="62" y="150"/>
                  </a:cubicBezTo>
                  <a:cubicBezTo>
                    <a:pt x="69" y="140"/>
                    <a:pt x="68" y="129"/>
                    <a:pt x="68" y="129"/>
                  </a:cubicBezTo>
                  <a:cubicBezTo>
                    <a:pt x="73" y="129"/>
                    <a:pt x="73" y="129"/>
                    <a:pt x="73" y="129"/>
                  </a:cubicBezTo>
                  <a:cubicBezTo>
                    <a:pt x="73" y="129"/>
                    <a:pt x="74" y="141"/>
                    <a:pt x="65" y="153"/>
                  </a:cubicBezTo>
                  <a:cubicBezTo>
                    <a:pt x="63" y="156"/>
                    <a:pt x="57" y="159"/>
                    <a:pt x="51" y="159"/>
                  </a:cubicBezTo>
                  <a:close/>
                </a:path>
              </a:pathLst>
            </a:custGeom>
            <a:solidFill>
              <a:srgbClr val="7F3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19" name="Freeform 418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1984375" y="4318000"/>
              <a:ext cx="17462" cy="30163"/>
            </a:xfrm>
            <a:custGeom>
              <a:avLst/>
              <a:gdLst>
                <a:gd name="T0" fmla="*/ 0 w 6"/>
                <a:gd name="T1" fmla="*/ 1 h 11"/>
                <a:gd name="T2" fmla="*/ 6 w 6"/>
                <a:gd name="T3" fmla="*/ 5 h 11"/>
                <a:gd name="T4" fmla="*/ 6 w 6"/>
                <a:gd name="T5" fmla="*/ 11 h 11"/>
                <a:gd name="T6" fmla="*/ 0 w 6"/>
                <a:gd name="T7" fmla="*/ 11 h 11"/>
                <a:gd name="T8" fmla="*/ 0 w 6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0" y="1"/>
                  </a:moveTo>
                  <a:cubicBezTo>
                    <a:pt x="0" y="1"/>
                    <a:pt x="6" y="0"/>
                    <a:pt x="6" y="5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0" name="Freeform 419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1979612" y="4314825"/>
              <a:ext cx="23812" cy="34925"/>
            </a:xfrm>
            <a:custGeom>
              <a:avLst/>
              <a:gdLst>
                <a:gd name="T0" fmla="*/ 2 w 9"/>
                <a:gd name="T1" fmla="*/ 2 h 13"/>
                <a:gd name="T2" fmla="*/ 2 w 9"/>
                <a:gd name="T3" fmla="*/ 3 h 13"/>
                <a:gd name="T4" fmla="*/ 2 w 9"/>
                <a:gd name="T5" fmla="*/ 3 h 13"/>
                <a:gd name="T6" fmla="*/ 3 w 9"/>
                <a:gd name="T7" fmla="*/ 3 h 13"/>
                <a:gd name="T8" fmla="*/ 5 w 9"/>
                <a:gd name="T9" fmla="*/ 4 h 13"/>
                <a:gd name="T10" fmla="*/ 6 w 9"/>
                <a:gd name="T11" fmla="*/ 6 h 13"/>
                <a:gd name="T12" fmla="*/ 6 w 9"/>
                <a:gd name="T13" fmla="*/ 12 h 13"/>
                <a:gd name="T14" fmla="*/ 8 w 9"/>
                <a:gd name="T15" fmla="*/ 12 h 13"/>
                <a:gd name="T16" fmla="*/ 8 w 9"/>
                <a:gd name="T17" fmla="*/ 11 h 13"/>
                <a:gd name="T18" fmla="*/ 3 w 9"/>
                <a:gd name="T19" fmla="*/ 11 h 13"/>
                <a:gd name="T20" fmla="*/ 3 w 9"/>
                <a:gd name="T21" fmla="*/ 2 h 13"/>
                <a:gd name="T22" fmla="*/ 2 w 9"/>
                <a:gd name="T23" fmla="*/ 2 h 13"/>
                <a:gd name="T24" fmla="*/ 2 w 9"/>
                <a:gd name="T25" fmla="*/ 3 h 13"/>
                <a:gd name="T26" fmla="*/ 2 w 9"/>
                <a:gd name="T27" fmla="*/ 2 h 13"/>
                <a:gd name="T28" fmla="*/ 0 w 9"/>
                <a:gd name="T29" fmla="*/ 2 h 13"/>
                <a:gd name="T30" fmla="*/ 0 w 9"/>
                <a:gd name="T31" fmla="*/ 12 h 13"/>
                <a:gd name="T32" fmla="*/ 1 w 9"/>
                <a:gd name="T33" fmla="*/ 13 h 13"/>
                <a:gd name="T34" fmla="*/ 2 w 9"/>
                <a:gd name="T35" fmla="*/ 13 h 13"/>
                <a:gd name="T36" fmla="*/ 8 w 9"/>
                <a:gd name="T37" fmla="*/ 13 h 13"/>
                <a:gd name="T38" fmla="*/ 9 w 9"/>
                <a:gd name="T39" fmla="*/ 13 h 13"/>
                <a:gd name="T40" fmla="*/ 9 w 9"/>
                <a:gd name="T41" fmla="*/ 12 h 13"/>
                <a:gd name="T42" fmla="*/ 9 w 9"/>
                <a:gd name="T43" fmla="*/ 6 h 13"/>
                <a:gd name="T44" fmla="*/ 6 w 9"/>
                <a:gd name="T45" fmla="*/ 1 h 13"/>
                <a:gd name="T46" fmla="*/ 3 w 9"/>
                <a:gd name="T47" fmla="*/ 0 h 13"/>
                <a:gd name="T48" fmla="*/ 2 w 9"/>
                <a:gd name="T49" fmla="*/ 0 h 13"/>
                <a:gd name="T50" fmla="*/ 0 w 9"/>
                <a:gd name="T51" fmla="*/ 2 h 13"/>
                <a:gd name="T52" fmla="*/ 2 w 9"/>
                <a:gd name="T5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" h="1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4"/>
                  </a:cubicBezTo>
                  <a:cubicBezTo>
                    <a:pt x="6" y="4"/>
                    <a:pt x="6" y="5"/>
                    <a:pt x="6" y="6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3"/>
                    <a:pt x="1" y="13"/>
                    <a:pt x="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9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2"/>
                    <a:pt x="9" y="11"/>
                    <a:pt x="9" y="6"/>
                  </a:cubicBezTo>
                  <a:cubicBezTo>
                    <a:pt x="9" y="4"/>
                    <a:pt x="8" y="2"/>
                    <a:pt x="6" y="1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1" name="Rectangle 42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919287" y="4273550"/>
              <a:ext cx="19050" cy="95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2" name="Freeform 421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1914525" y="4268788"/>
              <a:ext cx="26987" cy="15875"/>
            </a:xfrm>
            <a:custGeom>
              <a:avLst/>
              <a:gdLst>
                <a:gd name="T0" fmla="*/ 2 w 10"/>
                <a:gd name="T1" fmla="*/ 5 h 6"/>
                <a:gd name="T2" fmla="*/ 2 w 10"/>
                <a:gd name="T3" fmla="*/ 6 h 6"/>
                <a:gd name="T4" fmla="*/ 9 w 10"/>
                <a:gd name="T5" fmla="*/ 6 h 6"/>
                <a:gd name="T6" fmla="*/ 10 w 10"/>
                <a:gd name="T7" fmla="*/ 6 h 6"/>
                <a:gd name="T8" fmla="*/ 10 w 10"/>
                <a:gd name="T9" fmla="*/ 5 h 6"/>
                <a:gd name="T10" fmla="*/ 10 w 10"/>
                <a:gd name="T11" fmla="*/ 2 h 6"/>
                <a:gd name="T12" fmla="*/ 10 w 10"/>
                <a:gd name="T13" fmla="*/ 1 h 6"/>
                <a:gd name="T14" fmla="*/ 9 w 10"/>
                <a:gd name="T15" fmla="*/ 0 h 6"/>
                <a:gd name="T16" fmla="*/ 2 w 10"/>
                <a:gd name="T17" fmla="*/ 0 h 6"/>
                <a:gd name="T18" fmla="*/ 1 w 10"/>
                <a:gd name="T19" fmla="*/ 1 h 6"/>
                <a:gd name="T20" fmla="*/ 0 w 10"/>
                <a:gd name="T21" fmla="*/ 2 h 6"/>
                <a:gd name="T22" fmla="*/ 0 w 10"/>
                <a:gd name="T23" fmla="*/ 5 h 6"/>
                <a:gd name="T24" fmla="*/ 1 w 10"/>
                <a:gd name="T25" fmla="*/ 6 h 6"/>
                <a:gd name="T26" fmla="*/ 2 w 10"/>
                <a:gd name="T27" fmla="*/ 6 h 6"/>
                <a:gd name="T28" fmla="*/ 2 w 10"/>
                <a:gd name="T29" fmla="*/ 5 h 6"/>
                <a:gd name="T30" fmla="*/ 3 w 10"/>
                <a:gd name="T31" fmla="*/ 5 h 6"/>
                <a:gd name="T32" fmla="*/ 3 w 10"/>
                <a:gd name="T33" fmla="*/ 3 h 6"/>
                <a:gd name="T34" fmla="*/ 7 w 10"/>
                <a:gd name="T35" fmla="*/ 3 h 6"/>
                <a:gd name="T36" fmla="*/ 7 w 10"/>
                <a:gd name="T37" fmla="*/ 3 h 6"/>
                <a:gd name="T38" fmla="*/ 2 w 10"/>
                <a:gd name="T39" fmla="*/ 3 h 6"/>
                <a:gd name="T40" fmla="*/ 2 w 10"/>
                <a:gd name="T41" fmla="*/ 5 h 6"/>
                <a:gd name="T42" fmla="*/ 3 w 10"/>
                <a:gd name="T43" fmla="*/ 5 h 6"/>
                <a:gd name="T44" fmla="*/ 2 w 10"/>
                <a:gd name="T4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3" name="Freeform 422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1922462" y="4241800"/>
              <a:ext cx="15875" cy="31750"/>
            </a:xfrm>
            <a:custGeom>
              <a:avLst/>
              <a:gdLst>
                <a:gd name="T0" fmla="*/ 6 w 6"/>
                <a:gd name="T1" fmla="*/ 1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12 h 12"/>
                <a:gd name="T8" fmla="*/ 6 w 6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1"/>
                  </a:moveTo>
                  <a:cubicBezTo>
                    <a:pt x="6" y="1"/>
                    <a:pt x="0" y="0"/>
                    <a:pt x="0" y="6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4" name="Freeform 423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919287" y="4241800"/>
              <a:ext cx="22225" cy="34925"/>
            </a:xfrm>
            <a:custGeom>
              <a:avLst/>
              <a:gdLst>
                <a:gd name="T0" fmla="*/ 7 w 8"/>
                <a:gd name="T1" fmla="*/ 1 h 13"/>
                <a:gd name="T2" fmla="*/ 7 w 8"/>
                <a:gd name="T3" fmla="*/ 0 h 13"/>
                <a:gd name="T4" fmla="*/ 6 w 8"/>
                <a:gd name="T5" fmla="*/ 0 h 13"/>
                <a:gd name="T6" fmla="*/ 2 w 8"/>
                <a:gd name="T7" fmla="*/ 1 h 13"/>
                <a:gd name="T8" fmla="*/ 0 w 8"/>
                <a:gd name="T9" fmla="*/ 6 h 13"/>
                <a:gd name="T10" fmla="*/ 0 w 8"/>
                <a:gd name="T11" fmla="*/ 12 h 13"/>
                <a:gd name="T12" fmla="*/ 0 w 8"/>
                <a:gd name="T13" fmla="*/ 12 h 13"/>
                <a:gd name="T14" fmla="*/ 1 w 8"/>
                <a:gd name="T15" fmla="*/ 13 h 13"/>
                <a:gd name="T16" fmla="*/ 7 w 8"/>
                <a:gd name="T17" fmla="*/ 13 h 13"/>
                <a:gd name="T18" fmla="*/ 8 w 8"/>
                <a:gd name="T19" fmla="*/ 12 h 13"/>
                <a:gd name="T20" fmla="*/ 8 w 8"/>
                <a:gd name="T21" fmla="*/ 11 h 13"/>
                <a:gd name="T22" fmla="*/ 8 w 8"/>
                <a:gd name="T23" fmla="*/ 1 h 13"/>
                <a:gd name="T24" fmla="*/ 7 w 8"/>
                <a:gd name="T25" fmla="*/ 0 h 13"/>
                <a:gd name="T26" fmla="*/ 7 w 8"/>
                <a:gd name="T27" fmla="*/ 1 h 13"/>
                <a:gd name="T28" fmla="*/ 5 w 8"/>
                <a:gd name="T29" fmla="*/ 1 h 13"/>
                <a:gd name="T30" fmla="*/ 6 w 8"/>
                <a:gd name="T31" fmla="*/ 10 h 13"/>
                <a:gd name="T32" fmla="*/ 1 w 8"/>
                <a:gd name="T33" fmla="*/ 10 h 13"/>
                <a:gd name="T34" fmla="*/ 1 w 8"/>
                <a:gd name="T35" fmla="*/ 12 h 13"/>
                <a:gd name="T36" fmla="*/ 2 w 8"/>
                <a:gd name="T37" fmla="*/ 12 h 13"/>
                <a:gd name="T38" fmla="*/ 2 w 8"/>
                <a:gd name="T39" fmla="*/ 6 h 13"/>
                <a:gd name="T40" fmla="*/ 4 w 8"/>
                <a:gd name="T41" fmla="*/ 3 h 13"/>
                <a:gd name="T42" fmla="*/ 6 w 8"/>
                <a:gd name="T43" fmla="*/ 3 h 13"/>
                <a:gd name="T44" fmla="*/ 7 w 8"/>
                <a:gd name="T45" fmla="*/ 3 h 13"/>
                <a:gd name="T46" fmla="*/ 7 w 8"/>
                <a:gd name="T47" fmla="*/ 3 h 13"/>
                <a:gd name="T48" fmla="*/ 7 w 8"/>
                <a:gd name="T49" fmla="*/ 1 h 13"/>
                <a:gd name="T50" fmla="*/ 5 w 8"/>
                <a:gd name="T51" fmla="*/ 1 h 13"/>
                <a:gd name="T52" fmla="*/ 7 w 8"/>
                <a:gd name="T5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13">
                  <a:moveTo>
                    <a:pt x="7" y="1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8" y="12"/>
                    <a:pt x="8" y="12"/>
                    <a:pt x="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1"/>
                    <a:pt x="2" y="6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5" name="Rectangle 42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914525" y="3965575"/>
              <a:ext cx="15875" cy="214313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6" name="Freeform 425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1908175" y="3956050"/>
              <a:ext cx="30162" cy="228600"/>
            </a:xfrm>
            <a:custGeom>
              <a:avLst/>
              <a:gdLst>
                <a:gd name="T0" fmla="*/ 8 w 11"/>
                <a:gd name="T1" fmla="*/ 82 h 84"/>
                <a:gd name="T2" fmla="*/ 8 w 11"/>
                <a:gd name="T3" fmla="*/ 79 h 84"/>
                <a:gd name="T4" fmla="*/ 4 w 11"/>
                <a:gd name="T5" fmla="*/ 79 h 84"/>
                <a:gd name="T6" fmla="*/ 4 w 11"/>
                <a:gd name="T7" fmla="*/ 5 h 84"/>
                <a:gd name="T8" fmla="*/ 6 w 11"/>
                <a:gd name="T9" fmla="*/ 5 h 84"/>
                <a:gd name="T10" fmla="*/ 6 w 11"/>
                <a:gd name="T11" fmla="*/ 82 h 84"/>
                <a:gd name="T12" fmla="*/ 8 w 11"/>
                <a:gd name="T13" fmla="*/ 82 h 84"/>
                <a:gd name="T14" fmla="*/ 8 w 11"/>
                <a:gd name="T15" fmla="*/ 79 h 84"/>
                <a:gd name="T16" fmla="*/ 8 w 11"/>
                <a:gd name="T17" fmla="*/ 82 h 84"/>
                <a:gd name="T18" fmla="*/ 11 w 11"/>
                <a:gd name="T19" fmla="*/ 82 h 84"/>
                <a:gd name="T20" fmla="*/ 11 w 11"/>
                <a:gd name="T21" fmla="*/ 3 h 84"/>
                <a:gd name="T22" fmla="*/ 10 w 11"/>
                <a:gd name="T23" fmla="*/ 1 h 84"/>
                <a:gd name="T24" fmla="*/ 8 w 11"/>
                <a:gd name="T25" fmla="*/ 0 h 84"/>
                <a:gd name="T26" fmla="*/ 2 w 11"/>
                <a:gd name="T27" fmla="*/ 0 h 84"/>
                <a:gd name="T28" fmla="*/ 0 w 11"/>
                <a:gd name="T29" fmla="*/ 1 h 84"/>
                <a:gd name="T30" fmla="*/ 0 w 11"/>
                <a:gd name="T31" fmla="*/ 3 h 84"/>
                <a:gd name="T32" fmla="*/ 0 w 11"/>
                <a:gd name="T33" fmla="*/ 82 h 84"/>
                <a:gd name="T34" fmla="*/ 0 w 11"/>
                <a:gd name="T35" fmla="*/ 83 h 84"/>
                <a:gd name="T36" fmla="*/ 2 w 11"/>
                <a:gd name="T37" fmla="*/ 84 h 84"/>
                <a:gd name="T38" fmla="*/ 8 w 11"/>
                <a:gd name="T39" fmla="*/ 84 h 84"/>
                <a:gd name="T40" fmla="*/ 10 w 11"/>
                <a:gd name="T41" fmla="*/ 83 h 84"/>
                <a:gd name="T42" fmla="*/ 11 w 11"/>
                <a:gd name="T43" fmla="*/ 82 h 84"/>
                <a:gd name="T44" fmla="*/ 8 w 11"/>
                <a:gd name="T45" fmla="*/ 8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84">
                  <a:moveTo>
                    <a:pt x="8" y="82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0" y="2"/>
                    <a:pt x="10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1" y="84"/>
                    <a:pt x="1" y="84"/>
                    <a:pt x="2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4"/>
                    <a:pt x="9" y="84"/>
                    <a:pt x="10" y="83"/>
                  </a:cubicBezTo>
                  <a:cubicBezTo>
                    <a:pt x="10" y="83"/>
                    <a:pt x="11" y="82"/>
                    <a:pt x="11" y="82"/>
                  </a:cubicBezTo>
                  <a:lnTo>
                    <a:pt x="8" y="82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7" name="Rectangle 426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906587" y="4067175"/>
              <a:ext cx="31750" cy="222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8" name="Freeform 427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1903412" y="4062413"/>
              <a:ext cx="38100" cy="30163"/>
            </a:xfrm>
            <a:custGeom>
              <a:avLst/>
              <a:gdLst>
                <a:gd name="T0" fmla="*/ 13 w 14"/>
                <a:gd name="T1" fmla="*/ 10 h 11"/>
                <a:gd name="T2" fmla="*/ 13 w 14"/>
                <a:gd name="T3" fmla="*/ 8 h 11"/>
                <a:gd name="T4" fmla="*/ 3 w 14"/>
                <a:gd name="T5" fmla="*/ 8 h 11"/>
                <a:gd name="T6" fmla="*/ 3 w 14"/>
                <a:gd name="T7" fmla="*/ 3 h 11"/>
                <a:gd name="T8" fmla="*/ 12 w 14"/>
                <a:gd name="T9" fmla="*/ 3 h 11"/>
                <a:gd name="T10" fmla="*/ 12 w 14"/>
                <a:gd name="T11" fmla="*/ 10 h 11"/>
                <a:gd name="T12" fmla="*/ 13 w 14"/>
                <a:gd name="T13" fmla="*/ 10 h 11"/>
                <a:gd name="T14" fmla="*/ 13 w 14"/>
                <a:gd name="T15" fmla="*/ 8 h 11"/>
                <a:gd name="T16" fmla="*/ 13 w 14"/>
                <a:gd name="T17" fmla="*/ 10 h 11"/>
                <a:gd name="T18" fmla="*/ 14 w 14"/>
                <a:gd name="T19" fmla="*/ 10 h 11"/>
                <a:gd name="T20" fmla="*/ 14 w 14"/>
                <a:gd name="T21" fmla="*/ 2 h 11"/>
                <a:gd name="T22" fmla="*/ 14 w 14"/>
                <a:gd name="T23" fmla="*/ 1 h 11"/>
                <a:gd name="T24" fmla="*/ 13 w 14"/>
                <a:gd name="T25" fmla="*/ 0 h 11"/>
                <a:gd name="T26" fmla="*/ 1 w 14"/>
                <a:gd name="T27" fmla="*/ 0 h 11"/>
                <a:gd name="T28" fmla="*/ 0 w 14"/>
                <a:gd name="T29" fmla="*/ 1 h 11"/>
                <a:gd name="T30" fmla="*/ 0 w 14"/>
                <a:gd name="T31" fmla="*/ 2 h 11"/>
                <a:gd name="T32" fmla="*/ 0 w 14"/>
                <a:gd name="T33" fmla="*/ 10 h 11"/>
                <a:gd name="T34" fmla="*/ 0 w 14"/>
                <a:gd name="T35" fmla="*/ 10 h 11"/>
                <a:gd name="T36" fmla="*/ 1 w 14"/>
                <a:gd name="T37" fmla="*/ 11 h 11"/>
                <a:gd name="T38" fmla="*/ 13 w 14"/>
                <a:gd name="T39" fmla="*/ 11 h 11"/>
                <a:gd name="T40" fmla="*/ 14 w 14"/>
                <a:gd name="T41" fmla="*/ 10 h 11"/>
                <a:gd name="T42" fmla="*/ 14 w 14"/>
                <a:gd name="T43" fmla="*/ 10 h 11"/>
                <a:gd name="T44" fmla="*/ 13 w 14"/>
                <a:gd name="T4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1">
                  <a:moveTo>
                    <a:pt x="13" y="10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29" name="Rectangle 428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873250" y="4067175"/>
              <a:ext cx="14287" cy="2222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0" name="Freeform 429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1868487" y="4062413"/>
              <a:ext cx="20637" cy="30163"/>
            </a:xfrm>
            <a:custGeom>
              <a:avLst/>
              <a:gdLst>
                <a:gd name="T0" fmla="*/ 7 w 8"/>
                <a:gd name="T1" fmla="*/ 10 h 11"/>
                <a:gd name="T2" fmla="*/ 7 w 8"/>
                <a:gd name="T3" fmla="*/ 8 h 11"/>
                <a:gd name="T4" fmla="*/ 3 w 8"/>
                <a:gd name="T5" fmla="*/ 8 h 11"/>
                <a:gd name="T6" fmla="*/ 3 w 8"/>
                <a:gd name="T7" fmla="*/ 3 h 11"/>
                <a:gd name="T8" fmla="*/ 5 w 8"/>
                <a:gd name="T9" fmla="*/ 3 h 11"/>
                <a:gd name="T10" fmla="*/ 5 w 8"/>
                <a:gd name="T11" fmla="*/ 10 h 11"/>
                <a:gd name="T12" fmla="*/ 7 w 8"/>
                <a:gd name="T13" fmla="*/ 10 h 11"/>
                <a:gd name="T14" fmla="*/ 7 w 8"/>
                <a:gd name="T15" fmla="*/ 8 h 11"/>
                <a:gd name="T16" fmla="*/ 7 w 8"/>
                <a:gd name="T17" fmla="*/ 10 h 11"/>
                <a:gd name="T18" fmla="*/ 8 w 8"/>
                <a:gd name="T19" fmla="*/ 10 h 11"/>
                <a:gd name="T20" fmla="*/ 8 w 8"/>
                <a:gd name="T21" fmla="*/ 2 h 11"/>
                <a:gd name="T22" fmla="*/ 8 w 8"/>
                <a:gd name="T23" fmla="*/ 1 h 11"/>
                <a:gd name="T24" fmla="*/ 7 w 8"/>
                <a:gd name="T25" fmla="*/ 0 h 11"/>
                <a:gd name="T26" fmla="*/ 2 w 8"/>
                <a:gd name="T27" fmla="*/ 0 h 11"/>
                <a:gd name="T28" fmla="*/ 1 w 8"/>
                <a:gd name="T29" fmla="*/ 1 h 11"/>
                <a:gd name="T30" fmla="*/ 0 w 8"/>
                <a:gd name="T31" fmla="*/ 2 h 11"/>
                <a:gd name="T32" fmla="*/ 0 w 8"/>
                <a:gd name="T33" fmla="*/ 10 h 11"/>
                <a:gd name="T34" fmla="*/ 1 w 8"/>
                <a:gd name="T35" fmla="*/ 10 h 11"/>
                <a:gd name="T36" fmla="*/ 2 w 8"/>
                <a:gd name="T37" fmla="*/ 11 h 11"/>
                <a:gd name="T38" fmla="*/ 7 w 8"/>
                <a:gd name="T39" fmla="*/ 11 h 11"/>
                <a:gd name="T40" fmla="*/ 8 w 8"/>
                <a:gd name="T41" fmla="*/ 10 h 11"/>
                <a:gd name="T42" fmla="*/ 8 w 8"/>
                <a:gd name="T43" fmla="*/ 10 h 11"/>
                <a:gd name="T44" fmla="*/ 7 w 8"/>
                <a:gd name="T4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11">
                  <a:moveTo>
                    <a:pt x="7" y="10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1" name="Rectangle 430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819275" y="4059238"/>
              <a:ext cx="53975" cy="381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2" name="Freeform 431"/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1814512" y="4054475"/>
              <a:ext cx="61912" cy="46038"/>
            </a:xfrm>
            <a:custGeom>
              <a:avLst/>
              <a:gdLst>
                <a:gd name="T0" fmla="*/ 22 w 23"/>
                <a:gd name="T1" fmla="*/ 16 h 17"/>
                <a:gd name="T2" fmla="*/ 22 w 23"/>
                <a:gd name="T3" fmla="*/ 14 h 17"/>
                <a:gd name="T4" fmla="*/ 3 w 23"/>
                <a:gd name="T5" fmla="*/ 14 h 17"/>
                <a:gd name="T6" fmla="*/ 3 w 23"/>
                <a:gd name="T7" fmla="*/ 3 h 17"/>
                <a:gd name="T8" fmla="*/ 20 w 23"/>
                <a:gd name="T9" fmla="*/ 3 h 17"/>
                <a:gd name="T10" fmla="*/ 20 w 23"/>
                <a:gd name="T11" fmla="*/ 16 h 17"/>
                <a:gd name="T12" fmla="*/ 22 w 23"/>
                <a:gd name="T13" fmla="*/ 16 h 17"/>
                <a:gd name="T14" fmla="*/ 22 w 23"/>
                <a:gd name="T15" fmla="*/ 14 h 17"/>
                <a:gd name="T16" fmla="*/ 22 w 23"/>
                <a:gd name="T17" fmla="*/ 16 h 17"/>
                <a:gd name="T18" fmla="*/ 23 w 23"/>
                <a:gd name="T19" fmla="*/ 16 h 17"/>
                <a:gd name="T20" fmla="*/ 23 w 23"/>
                <a:gd name="T21" fmla="*/ 2 h 17"/>
                <a:gd name="T22" fmla="*/ 23 w 23"/>
                <a:gd name="T23" fmla="*/ 1 h 17"/>
                <a:gd name="T24" fmla="*/ 22 w 23"/>
                <a:gd name="T25" fmla="*/ 0 h 17"/>
                <a:gd name="T26" fmla="*/ 2 w 23"/>
                <a:gd name="T27" fmla="*/ 0 h 17"/>
                <a:gd name="T28" fmla="*/ 1 w 23"/>
                <a:gd name="T29" fmla="*/ 1 h 17"/>
                <a:gd name="T30" fmla="*/ 0 w 23"/>
                <a:gd name="T31" fmla="*/ 2 h 17"/>
                <a:gd name="T32" fmla="*/ 0 w 23"/>
                <a:gd name="T33" fmla="*/ 16 h 17"/>
                <a:gd name="T34" fmla="*/ 1 w 23"/>
                <a:gd name="T35" fmla="*/ 17 h 17"/>
                <a:gd name="T36" fmla="*/ 2 w 23"/>
                <a:gd name="T37" fmla="*/ 17 h 17"/>
                <a:gd name="T38" fmla="*/ 22 w 23"/>
                <a:gd name="T39" fmla="*/ 17 h 17"/>
                <a:gd name="T40" fmla="*/ 23 w 23"/>
                <a:gd name="T41" fmla="*/ 17 h 17"/>
                <a:gd name="T42" fmla="*/ 23 w 23"/>
                <a:gd name="T43" fmla="*/ 16 h 17"/>
                <a:gd name="T44" fmla="*/ 22 w 23"/>
                <a:gd name="T4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17">
                  <a:moveTo>
                    <a:pt x="22" y="1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1" y="17"/>
                    <a:pt x="1" y="17"/>
                    <a:pt x="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3" y="17"/>
                  </a:cubicBezTo>
                  <a:cubicBezTo>
                    <a:pt x="23" y="17"/>
                    <a:pt x="23" y="16"/>
                    <a:pt x="23" y="16"/>
                  </a:cubicBezTo>
                  <a:lnTo>
                    <a:pt x="22" y="1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3" name="Rectangle 43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887537" y="4073525"/>
              <a:ext cx="19050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4" name="Freeform 433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1884362" y="4070350"/>
              <a:ext cx="26987" cy="15875"/>
            </a:xfrm>
            <a:custGeom>
              <a:avLst/>
              <a:gdLst>
                <a:gd name="T0" fmla="*/ 8 w 10"/>
                <a:gd name="T1" fmla="*/ 4 h 6"/>
                <a:gd name="T2" fmla="*/ 8 w 10"/>
                <a:gd name="T3" fmla="*/ 3 h 6"/>
                <a:gd name="T4" fmla="*/ 2 w 10"/>
                <a:gd name="T5" fmla="*/ 3 h 6"/>
                <a:gd name="T6" fmla="*/ 2 w 10"/>
                <a:gd name="T7" fmla="*/ 2 h 6"/>
                <a:gd name="T8" fmla="*/ 7 w 10"/>
                <a:gd name="T9" fmla="*/ 2 h 6"/>
                <a:gd name="T10" fmla="*/ 7 w 10"/>
                <a:gd name="T11" fmla="*/ 4 h 6"/>
                <a:gd name="T12" fmla="*/ 8 w 10"/>
                <a:gd name="T13" fmla="*/ 4 h 6"/>
                <a:gd name="T14" fmla="*/ 8 w 10"/>
                <a:gd name="T15" fmla="*/ 3 h 6"/>
                <a:gd name="T16" fmla="*/ 8 w 10"/>
                <a:gd name="T17" fmla="*/ 4 h 6"/>
                <a:gd name="T18" fmla="*/ 10 w 10"/>
                <a:gd name="T19" fmla="*/ 4 h 6"/>
                <a:gd name="T20" fmla="*/ 10 w 10"/>
                <a:gd name="T21" fmla="*/ 1 h 6"/>
                <a:gd name="T22" fmla="*/ 9 w 10"/>
                <a:gd name="T23" fmla="*/ 0 h 6"/>
                <a:gd name="T24" fmla="*/ 8 w 10"/>
                <a:gd name="T25" fmla="*/ 0 h 6"/>
                <a:gd name="T26" fmla="*/ 1 w 10"/>
                <a:gd name="T27" fmla="*/ 0 h 6"/>
                <a:gd name="T28" fmla="*/ 0 w 10"/>
                <a:gd name="T29" fmla="*/ 0 h 6"/>
                <a:gd name="T30" fmla="*/ 0 w 10"/>
                <a:gd name="T31" fmla="*/ 1 h 6"/>
                <a:gd name="T32" fmla="*/ 0 w 10"/>
                <a:gd name="T33" fmla="*/ 4 h 6"/>
                <a:gd name="T34" fmla="*/ 0 w 10"/>
                <a:gd name="T35" fmla="*/ 5 h 6"/>
                <a:gd name="T36" fmla="*/ 1 w 10"/>
                <a:gd name="T37" fmla="*/ 6 h 6"/>
                <a:gd name="T38" fmla="*/ 8 w 10"/>
                <a:gd name="T39" fmla="*/ 6 h 6"/>
                <a:gd name="T40" fmla="*/ 9 w 10"/>
                <a:gd name="T41" fmla="*/ 5 h 6"/>
                <a:gd name="T42" fmla="*/ 10 w 10"/>
                <a:gd name="T43" fmla="*/ 4 h 6"/>
                <a:gd name="T44" fmla="*/ 8 w 10"/>
                <a:gd name="T4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6">
                  <a:moveTo>
                    <a:pt x="8" y="4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10" y="5"/>
                    <a:pt x="10" y="5"/>
                    <a:pt x="10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5" name="Rectangle 43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816100" y="4011613"/>
              <a:ext cx="603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6" name="Freeform 435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1814512" y="4005263"/>
              <a:ext cx="65087" cy="15875"/>
            </a:xfrm>
            <a:custGeom>
              <a:avLst/>
              <a:gdLst>
                <a:gd name="T0" fmla="*/ 23 w 24"/>
                <a:gd name="T1" fmla="*/ 5 h 6"/>
                <a:gd name="T2" fmla="*/ 23 w 24"/>
                <a:gd name="T3" fmla="*/ 4 h 6"/>
                <a:gd name="T4" fmla="*/ 3 w 24"/>
                <a:gd name="T5" fmla="*/ 4 h 6"/>
                <a:gd name="T6" fmla="*/ 3 w 24"/>
                <a:gd name="T7" fmla="*/ 3 h 6"/>
                <a:gd name="T8" fmla="*/ 22 w 24"/>
                <a:gd name="T9" fmla="*/ 3 h 6"/>
                <a:gd name="T10" fmla="*/ 22 w 24"/>
                <a:gd name="T11" fmla="*/ 5 h 6"/>
                <a:gd name="T12" fmla="*/ 23 w 24"/>
                <a:gd name="T13" fmla="*/ 5 h 6"/>
                <a:gd name="T14" fmla="*/ 23 w 24"/>
                <a:gd name="T15" fmla="*/ 4 h 6"/>
                <a:gd name="T16" fmla="*/ 23 w 24"/>
                <a:gd name="T17" fmla="*/ 5 h 6"/>
                <a:gd name="T18" fmla="*/ 24 w 24"/>
                <a:gd name="T19" fmla="*/ 5 h 6"/>
                <a:gd name="T20" fmla="*/ 24 w 24"/>
                <a:gd name="T21" fmla="*/ 2 h 6"/>
                <a:gd name="T22" fmla="*/ 24 w 24"/>
                <a:gd name="T23" fmla="*/ 1 h 6"/>
                <a:gd name="T24" fmla="*/ 23 w 24"/>
                <a:gd name="T25" fmla="*/ 0 h 6"/>
                <a:gd name="T26" fmla="*/ 1 w 24"/>
                <a:gd name="T27" fmla="*/ 0 h 6"/>
                <a:gd name="T28" fmla="*/ 0 w 24"/>
                <a:gd name="T29" fmla="*/ 1 h 6"/>
                <a:gd name="T30" fmla="*/ 0 w 24"/>
                <a:gd name="T31" fmla="*/ 2 h 6"/>
                <a:gd name="T32" fmla="*/ 0 w 24"/>
                <a:gd name="T33" fmla="*/ 5 h 6"/>
                <a:gd name="T34" fmla="*/ 0 w 24"/>
                <a:gd name="T35" fmla="*/ 6 h 6"/>
                <a:gd name="T36" fmla="*/ 1 w 24"/>
                <a:gd name="T37" fmla="*/ 6 h 6"/>
                <a:gd name="T38" fmla="*/ 23 w 24"/>
                <a:gd name="T39" fmla="*/ 6 h 6"/>
                <a:gd name="T40" fmla="*/ 24 w 24"/>
                <a:gd name="T41" fmla="*/ 6 h 6"/>
                <a:gd name="T42" fmla="*/ 24 w 24"/>
                <a:gd name="T43" fmla="*/ 5 h 6"/>
                <a:gd name="T44" fmla="*/ 23 w 24"/>
                <a:gd name="T4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6">
                  <a:moveTo>
                    <a:pt x="23" y="5"/>
                  </a:moveTo>
                  <a:cubicBezTo>
                    <a:pt x="23" y="4"/>
                    <a:pt x="23" y="4"/>
                    <a:pt x="2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4" y="5"/>
                    <a:pt x="24" y="5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7" name="Rectangle 43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16100" y="4141788"/>
              <a:ext cx="60325" cy="793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8" name="Freeform 437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1814512" y="4138613"/>
              <a:ext cx="65087" cy="15875"/>
            </a:xfrm>
            <a:custGeom>
              <a:avLst/>
              <a:gdLst>
                <a:gd name="T0" fmla="*/ 23 w 24"/>
                <a:gd name="T1" fmla="*/ 4 h 6"/>
                <a:gd name="T2" fmla="*/ 23 w 24"/>
                <a:gd name="T3" fmla="*/ 3 h 6"/>
                <a:gd name="T4" fmla="*/ 3 w 24"/>
                <a:gd name="T5" fmla="*/ 3 h 6"/>
                <a:gd name="T6" fmla="*/ 3 w 24"/>
                <a:gd name="T7" fmla="*/ 2 h 6"/>
                <a:gd name="T8" fmla="*/ 22 w 24"/>
                <a:gd name="T9" fmla="*/ 2 h 6"/>
                <a:gd name="T10" fmla="*/ 22 w 24"/>
                <a:gd name="T11" fmla="*/ 4 h 6"/>
                <a:gd name="T12" fmla="*/ 23 w 24"/>
                <a:gd name="T13" fmla="*/ 4 h 6"/>
                <a:gd name="T14" fmla="*/ 23 w 24"/>
                <a:gd name="T15" fmla="*/ 3 h 6"/>
                <a:gd name="T16" fmla="*/ 23 w 24"/>
                <a:gd name="T17" fmla="*/ 4 h 6"/>
                <a:gd name="T18" fmla="*/ 24 w 24"/>
                <a:gd name="T19" fmla="*/ 4 h 6"/>
                <a:gd name="T20" fmla="*/ 24 w 24"/>
                <a:gd name="T21" fmla="*/ 1 h 6"/>
                <a:gd name="T22" fmla="*/ 24 w 24"/>
                <a:gd name="T23" fmla="*/ 0 h 6"/>
                <a:gd name="T24" fmla="*/ 23 w 24"/>
                <a:gd name="T25" fmla="*/ 0 h 6"/>
                <a:gd name="T26" fmla="*/ 1 w 24"/>
                <a:gd name="T27" fmla="*/ 0 h 6"/>
                <a:gd name="T28" fmla="*/ 0 w 24"/>
                <a:gd name="T29" fmla="*/ 0 h 6"/>
                <a:gd name="T30" fmla="*/ 0 w 24"/>
                <a:gd name="T31" fmla="*/ 1 h 6"/>
                <a:gd name="T32" fmla="*/ 0 w 24"/>
                <a:gd name="T33" fmla="*/ 4 h 6"/>
                <a:gd name="T34" fmla="*/ 0 w 24"/>
                <a:gd name="T35" fmla="*/ 5 h 6"/>
                <a:gd name="T36" fmla="*/ 1 w 24"/>
                <a:gd name="T37" fmla="*/ 6 h 6"/>
                <a:gd name="T38" fmla="*/ 23 w 24"/>
                <a:gd name="T39" fmla="*/ 6 h 6"/>
                <a:gd name="T40" fmla="*/ 24 w 24"/>
                <a:gd name="T41" fmla="*/ 5 h 6"/>
                <a:gd name="T42" fmla="*/ 24 w 24"/>
                <a:gd name="T43" fmla="*/ 4 h 6"/>
                <a:gd name="T44" fmla="*/ 23 w 24"/>
                <a:gd name="T4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6">
                  <a:moveTo>
                    <a:pt x="23" y="4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5"/>
                  </a:cubicBezTo>
                  <a:cubicBezTo>
                    <a:pt x="24" y="5"/>
                    <a:pt x="24" y="5"/>
                    <a:pt x="24" y="4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39" name="Rectangle 43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1833562" y="3994150"/>
              <a:ext cx="26987" cy="1428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0" name="Freeform 43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1830387" y="3992563"/>
              <a:ext cx="34925" cy="20638"/>
            </a:xfrm>
            <a:custGeom>
              <a:avLst/>
              <a:gdLst>
                <a:gd name="T0" fmla="*/ 11 w 13"/>
                <a:gd name="T1" fmla="*/ 6 h 8"/>
                <a:gd name="T2" fmla="*/ 11 w 13"/>
                <a:gd name="T3" fmla="*/ 5 h 8"/>
                <a:gd name="T4" fmla="*/ 2 w 13"/>
                <a:gd name="T5" fmla="*/ 5 h 8"/>
                <a:gd name="T6" fmla="*/ 2 w 13"/>
                <a:gd name="T7" fmla="*/ 3 h 8"/>
                <a:gd name="T8" fmla="*/ 10 w 13"/>
                <a:gd name="T9" fmla="*/ 3 h 8"/>
                <a:gd name="T10" fmla="*/ 10 w 13"/>
                <a:gd name="T11" fmla="*/ 6 h 8"/>
                <a:gd name="T12" fmla="*/ 11 w 13"/>
                <a:gd name="T13" fmla="*/ 6 h 8"/>
                <a:gd name="T14" fmla="*/ 11 w 13"/>
                <a:gd name="T15" fmla="*/ 5 h 8"/>
                <a:gd name="T16" fmla="*/ 11 w 13"/>
                <a:gd name="T17" fmla="*/ 6 h 8"/>
                <a:gd name="T18" fmla="*/ 13 w 13"/>
                <a:gd name="T19" fmla="*/ 6 h 8"/>
                <a:gd name="T20" fmla="*/ 13 w 13"/>
                <a:gd name="T21" fmla="*/ 1 h 8"/>
                <a:gd name="T22" fmla="*/ 12 w 13"/>
                <a:gd name="T23" fmla="*/ 0 h 8"/>
                <a:gd name="T24" fmla="*/ 11 w 13"/>
                <a:gd name="T25" fmla="*/ 0 h 8"/>
                <a:gd name="T26" fmla="*/ 1 w 13"/>
                <a:gd name="T27" fmla="*/ 0 h 8"/>
                <a:gd name="T28" fmla="*/ 0 w 13"/>
                <a:gd name="T29" fmla="*/ 0 h 8"/>
                <a:gd name="T30" fmla="*/ 0 w 13"/>
                <a:gd name="T31" fmla="*/ 1 h 8"/>
                <a:gd name="T32" fmla="*/ 0 w 13"/>
                <a:gd name="T33" fmla="*/ 6 h 8"/>
                <a:gd name="T34" fmla="*/ 0 w 13"/>
                <a:gd name="T35" fmla="*/ 7 h 8"/>
                <a:gd name="T36" fmla="*/ 1 w 13"/>
                <a:gd name="T37" fmla="*/ 8 h 8"/>
                <a:gd name="T38" fmla="*/ 11 w 13"/>
                <a:gd name="T39" fmla="*/ 8 h 8"/>
                <a:gd name="T40" fmla="*/ 12 w 13"/>
                <a:gd name="T41" fmla="*/ 7 h 8"/>
                <a:gd name="T42" fmla="*/ 13 w 13"/>
                <a:gd name="T43" fmla="*/ 6 h 8"/>
                <a:gd name="T44" fmla="*/ 11 w 13"/>
                <a:gd name="T4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1" name="Rectangle 440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1833562" y="4149725"/>
              <a:ext cx="26987" cy="127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2" name="Freeform 441"/>
            <p:cNvSpPr>
              <a:spLocks/>
            </p:cNvSpPr>
            <p:nvPr>
              <p:custDataLst>
                <p:tags r:id="rId98"/>
              </p:custDataLst>
            </p:nvPr>
          </p:nvSpPr>
          <p:spPr bwMode="auto">
            <a:xfrm>
              <a:off x="1830387" y="4146550"/>
              <a:ext cx="34925" cy="22225"/>
            </a:xfrm>
            <a:custGeom>
              <a:avLst/>
              <a:gdLst>
                <a:gd name="T0" fmla="*/ 11 w 13"/>
                <a:gd name="T1" fmla="*/ 6 h 8"/>
                <a:gd name="T2" fmla="*/ 11 w 13"/>
                <a:gd name="T3" fmla="*/ 5 h 8"/>
                <a:gd name="T4" fmla="*/ 2 w 13"/>
                <a:gd name="T5" fmla="*/ 5 h 8"/>
                <a:gd name="T6" fmla="*/ 2 w 13"/>
                <a:gd name="T7" fmla="*/ 3 h 8"/>
                <a:gd name="T8" fmla="*/ 10 w 13"/>
                <a:gd name="T9" fmla="*/ 3 h 8"/>
                <a:gd name="T10" fmla="*/ 10 w 13"/>
                <a:gd name="T11" fmla="*/ 6 h 8"/>
                <a:gd name="T12" fmla="*/ 11 w 13"/>
                <a:gd name="T13" fmla="*/ 6 h 8"/>
                <a:gd name="T14" fmla="*/ 11 w 13"/>
                <a:gd name="T15" fmla="*/ 5 h 8"/>
                <a:gd name="T16" fmla="*/ 11 w 13"/>
                <a:gd name="T17" fmla="*/ 6 h 8"/>
                <a:gd name="T18" fmla="*/ 13 w 13"/>
                <a:gd name="T19" fmla="*/ 6 h 8"/>
                <a:gd name="T20" fmla="*/ 13 w 13"/>
                <a:gd name="T21" fmla="*/ 1 h 8"/>
                <a:gd name="T22" fmla="*/ 12 w 13"/>
                <a:gd name="T23" fmla="*/ 0 h 8"/>
                <a:gd name="T24" fmla="*/ 11 w 13"/>
                <a:gd name="T25" fmla="*/ 0 h 8"/>
                <a:gd name="T26" fmla="*/ 1 w 13"/>
                <a:gd name="T27" fmla="*/ 0 h 8"/>
                <a:gd name="T28" fmla="*/ 0 w 13"/>
                <a:gd name="T29" fmla="*/ 0 h 8"/>
                <a:gd name="T30" fmla="*/ 0 w 13"/>
                <a:gd name="T31" fmla="*/ 1 h 8"/>
                <a:gd name="T32" fmla="*/ 0 w 13"/>
                <a:gd name="T33" fmla="*/ 6 h 8"/>
                <a:gd name="T34" fmla="*/ 0 w 13"/>
                <a:gd name="T35" fmla="*/ 7 h 8"/>
                <a:gd name="T36" fmla="*/ 1 w 13"/>
                <a:gd name="T37" fmla="*/ 8 h 8"/>
                <a:gd name="T38" fmla="*/ 11 w 13"/>
                <a:gd name="T39" fmla="*/ 8 h 8"/>
                <a:gd name="T40" fmla="*/ 12 w 13"/>
                <a:gd name="T41" fmla="*/ 7 h 8"/>
                <a:gd name="T42" fmla="*/ 13 w 13"/>
                <a:gd name="T43" fmla="*/ 6 h 8"/>
                <a:gd name="T44" fmla="*/ 11 w 13"/>
                <a:gd name="T4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8">
                  <a:moveTo>
                    <a:pt x="11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3" name="Rectangle 442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1803400" y="4024313"/>
              <a:ext cx="20637" cy="15875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4" name="Freeform 44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1800225" y="4021138"/>
              <a:ext cx="26987" cy="22225"/>
            </a:xfrm>
            <a:custGeom>
              <a:avLst/>
              <a:gdLst>
                <a:gd name="T0" fmla="*/ 9 w 10"/>
                <a:gd name="T1" fmla="*/ 7 h 8"/>
                <a:gd name="T2" fmla="*/ 9 w 10"/>
                <a:gd name="T3" fmla="*/ 5 h 8"/>
                <a:gd name="T4" fmla="*/ 2 w 10"/>
                <a:gd name="T5" fmla="*/ 5 h 8"/>
                <a:gd name="T6" fmla="*/ 2 w 10"/>
                <a:gd name="T7" fmla="*/ 3 h 8"/>
                <a:gd name="T8" fmla="*/ 7 w 10"/>
                <a:gd name="T9" fmla="*/ 3 h 8"/>
                <a:gd name="T10" fmla="*/ 7 w 10"/>
                <a:gd name="T11" fmla="*/ 7 h 8"/>
                <a:gd name="T12" fmla="*/ 9 w 10"/>
                <a:gd name="T13" fmla="*/ 7 h 8"/>
                <a:gd name="T14" fmla="*/ 9 w 10"/>
                <a:gd name="T15" fmla="*/ 5 h 8"/>
                <a:gd name="T16" fmla="*/ 9 w 10"/>
                <a:gd name="T17" fmla="*/ 7 h 8"/>
                <a:gd name="T18" fmla="*/ 10 w 10"/>
                <a:gd name="T19" fmla="*/ 7 h 8"/>
                <a:gd name="T20" fmla="*/ 10 w 10"/>
                <a:gd name="T21" fmla="*/ 1 h 8"/>
                <a:gd name="T22" fmla="*/ 10 w 10"/>
                <a:gd name="T23" fmla="*/ 0 h 8"/>
                <a:gd name="T24" fmla="*/ 9 w 10"/>
                <a:gd name="T25" fmla="*/ 0 h 8"/>
                <a:gd name="T26" fmla="*/ 1 w 10"/>
                <a:gd name="T27" fmla="*/ 0 h 8"/>
                <a:gd name="T28" fmla="*/ 0 w 10"/>
                <a:gd name="T29" fmla="*/ 0 h 8"/>
                <a:gd name="T30" fmla="*/ 0 w 10"/>
                <a:gd name="T31" fmla="*/ 1 h 8"/>
                <a:gd name="T32" fmla="*/ 0 w 10"/>
                <a:gd name="T33" fmla="*/ 7 h 8"/>
                <a:gd name="T34" fmla="*/ 0 w 10"/>
                <a:gd name="T35" fmla="*/ 8 h 8"/>
                <a:gd name="T36" fmla="*/ 1 w 10"/>
                <a:gd name="T37" fmla="*/ 8 h 8"/>
                <a:gd name="T38" fmla="*/ 9 w 10"/>
                <a:gd name="T39" fmla="*/ 8 h 8"/>
                <a:gd name="T40" fmla="*/ 10 w 10"/>
                <a:gd name="T41" fmla="*/ 8 h 8"/>
                <a:gd name="T42" fmla="*/ 10 w 10"/>
                <a:gd name="T43" fmla="*/ 7 h 8"/>
                <a:gd name="T44" fmla="*/ 9 w 10"/>
                <a:gd name="T4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8">
                  <a:moveTo>
                    <a:pt x="9" y="7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5" name="Rectangle 44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803400" y="4124325"/>
              <a:ext cx="20637" cy="14288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6" name="Freeform 44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1797050" y="4122738"/>
              <a:ext cx="33337" cy="20638"/>
            </a:xfrm>
            <a:custGeom>
              <a:avLst/>
              <a:gdLst>
                <a:gd name="T0" fmla="*/ 10 w 12"/>
                <a:gd name="T1" fmla="*/ 6 h 8"/>
                <a:gd name="T2" fmla="*/ 10 w 12"/>
                <a:gd name="T3" fmla="*/ 5 h 8"/>
                <a:gd name="T4" fmla="*/ 3 w 12"/>
                <a:gd name="T5" fmla="*/ 5 h 8"/>
                <a:gd name="T6" fmla="*/ 3 w 12"/>
                <a:gd name="T7" fmla="*/ 2 h 8"/>
                <a:gd name="T8" fmla="*/ 9 w 12"/>
                <a:gd name="T9" fmla="*/ 2 h 8"/>
                <a:gd name="T10" fmla="*/ 9 w 12"/>
                <a:gd name="T11" fmla="*/ 6 h 8"/>
                <a:gd name="T12" fmla="*/ 10 w 12"/>
                <a:gd name="T13" fmla="*/ 6 h 8"/>
                <a:gd name="T14" fmla="*/ 10 w 12"/>
                <a:gd name="T15" fmla="*/ 5 h 8"/>
                <a:gd name="T16" fmla="*/ 10 w 12"/>
                <a:gd name="T17" fmla="*/ 6 h 8"/>
                <a:gd name="T18" fmla="*/ 12 w 12"/>
                <a:gd name="T19" fmla="*/ 6 h 8"/>
                <a:gd name="T20" fmla="*/ 12 w 12"/>
                <a:gd name="T21" fmla="*/ 1 h 8"/>
                <a:gd name="T22" fmla="*/ 11 w 12"/>
                <a:gd name="T23" fmla="*/ 0 h 8"/>
                <a:gd name="T24" fmla="*/ 10 w 12"/>
                <a:gd name="T25" fmla="*/ 0 h 8"/>
                <a:gd name="T26" fmla="*/ 2 w 12"/>
                <a:gd name="T27" fmla="*/ 0 h 8"/>
                <a:gd name="T28" fmla="*/ 1 w 12"/>
                <a:gd name="T29" fmla="*/ 0 h 8"/>
                <a:gd name="T30" fmla="*/ 0 w 12"/>
                <a:gd name="T31" fmla="*/ 1 h 8"/>
                <a:gd name="T32" fmla="*/ 0 w 12"/>
                <a:gd name="T33" fmla="*/ 6 h 8"/>
                <a:gd name="T34" fmla="*/ 1 w 12"/>
                <a:gd name="T35" fmla="*/ 7 h 8"/>
                <a:gd name="T36" fmla="*/ 2 w 12"/>
                <a:gd name="T37" fmla="*/ 8 h 8"/>
                <a:gd name="T38" fmla="*/ 10 w 12"/>
                <a:gd name="T39" fmla="*/ 8 h 8"/>
                <a:gd name="T40" fmla="*/ 11 w 12"/>
                <a:gd name="T41" fmla="*/ 7 h 8"/>
                <a:gd name="T42" fmla="*/ 12 w 12"/>
                <a:gd name="T43" fmla="*/ 6 h 8"/>
                <a:gd name="T44" fmla="*/ 10 w 12"/>
                <a:gd name="T4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8">
                  <a:moveTo>
                    <a:pt x="10" y="6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7"/>
                    <a:pt x="11" y="7"/>
                  </a:cubicBezTo>
                  <a:cubicBezTo>
                    <a:pt x="12" y="7"/>
                    <a:pt x="12" y="7"/>
                    <a:pt x="12" y="6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47" name="Freeform 44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1520825" y="3871913"/>
              <a:ext cx="1320800" cy="1031875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4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4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7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7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grpSp>
        <p:nvGrpSpPr>
          <p:cNvPr id="11" name="Skupina 10"/>
          <p:cNvGrpSpPr/>
          <p:nvPr>
            <p:custDataLst>
              <p:tags r:id="rId19"/>
            </p:custDataLst>
          </p:nvPr>
        </p:nvGrpSpPr>
        <p:grpSpPr>
          <a:xfrm>
            <a:off x="5082893" y="1728273"/>
            <a:ext cx="991790" cy="783431"/>
            <a:chOff x="5041900" y="530225"/>
            <a:chExt cx="1322387" cy="1044575"/>
          </a:xfrm>
        </p:grpSpPr>
        <p:sp>
          <p:nvSpPr>
            <p:cNvPr id="248" name="Freeform 447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5041900" y="530225"/>
              <a:ext cx="1322387" cy="1030288"/>
            </a:xfrm>
            <a:custGeom>
              <a:avLst/>
              <a:gdLst>
                <a:gd name="T0" fmla="*/ 481 w 487"/>
                <a:gd name="T1" fmla="*/ 358 h 380"/>
                <a:gd name="T2" fmla="*/ 475 w 487"/>
                <a:gd name="T3" fmla="*/ 358 h 380"/>
                <a:gd name="T4" fmla="*/ 465 w 487"/>
                <a:gd name="T5" fmla="*/ 368 h 380"/>
                <a:gd name="T6" fmla="*/ 22 w 487"/>
                <a:gd name="T7" fmla="*/ 368 h 380"/>
                <a:gd name="T8" fmla="*/ 12 w 487"/>
                <a:gd name="T9" fmla="*/ 358 h 380"/>
                <a:gd name="T10" fmla="*/ 12 w 487"/>
                <a:gd name="T11" fmla="*/ 22 h 380"/>
                <a:gd name="T12" fmla="*/ 22 w 487"/>
                <a:gd name="T13" fmla="*/ 12 h 380"/>
                <a:gd name="T14" fmla="*/ 465 w 487"/>
                <a:gd name="T15" fmla="*/ 12 h 380"/>
                <a:gd name="T16" fmla="*/ 475 w 487"/>
                <a:gd name="T17" fmla="*/ 22 h 380"/>
                <a:gd name="T18" fmla="*/ 475 w 487"/>
                <a:gd name="T19" fmla="*/ 358 h 380"/>
                <a:gd name="T20" fmla="*/ 481 w 487"/>
                <a:gd name="T21" fmla="*/ 358 h 380"/>
                <a:gd name="T22" fmla="*/ 487 w 487"/>
                <a:gd name="T23" fmla="*/ 358 h 380"/>
                <a:gd name="T24" fmla="*/ 487 w 487"/>
                <a:gd name="T25" fmla="*/ 22 h 380"/>
                <a:gd name="T26" fmla="*/ 465 w 487"/>
                <a:gd name="T27" fmla="*/ 0 h 380"/>
                <a:gd name="T28" fmla="*/ 22 w 487"/>
                <a:gd name="T29" fmla="*/ 0 h 380"/>
                <a:gd name="T30" fmla="*/ 0 w 487"/>
                <a:gd name="T31" fmla="*/ 22 h 380"/>
                <a:gd name="T32" fmla="*/ 0 w 487"/>
                <a:gd name="T33" fmla="*/ 358 h 380"/>
                <a:gd name="T34" fmla="*/ 22 w 487"/>
                <a:gd name="T35" fmla="*/ 380 h 380"/>
                <a:gd name="T36" fmla="*/ 465 w 487"/>
                <a:gd name="T37" fmla="*/ 380 h 380"/>
                <a:gd name="T38" fmla="*/ 487 w 487"/>
                <a:gd name="T39" fmla="*/ 358 h 380"/>
                <a:gd name="T40" fmla="*/ 481 w 487"/>
                <a:gd name="T41" fmla="*/ 35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380">
                  <a:moveTo>
                    <a:pt x="481" y="358"/>
                  </a:moveTo>
                  <a:cubicBezTo>
                    <a:pt x="475" y="358"/>
                    <a:pt x="475" y="358"/>
                    <a:pt x="475" y="358"/>
                  </a:cubicBezTo>
                  <a:cubicBezTo>
                    <a:pt x="475" y="363"/>
                    <a:pt x="470" y="368"/>
                    <a:pt x="465" y="368"/>
                  </a:cubicBezTo>
                  <a:cubicBezTo>
                    <a:pt x="22" y="368"/>
                    <a:pt x="22" y="368"/>
                    <a:pt x="22" y="368"/>
                  </a:cubicBezTo>
                  <a:cubicBezTo>
                    <a:pt x="16" y="368"/>
                    <a:pt x="12" y="363"/>
                    <a:pt x="12" y="35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465" y="12"/>
                    <a:pt x="465" y="12"/>
                    <a:pt x="465" y="12"/>
                  </a:cubicBezTo>
                  <a:cubicBezTo>
                    <a:pt x="470" y="12"/>
                    <a:pt x="475" y="16"/>
                    <a:pt x="475" y="22"/>
                  </a:cubicBezTo>
                  <a:cubicBezTo>
                    <a:pt x="475" y="358"/>
                    <a:pt x="475" y="358"/>
                    <a:pt x="475" y="358"/>
                  </a:cubicBezTo>
                  <a:cubicBezTo>
                    <a:pt x="481" y="358"/>
                    <a:pt x="481" y="358"/>
                    <a:pt x="481" y="358"/>
                  </a:cubicBezTo>
                  <a:cubicBezTo>
                    <a:pt x="487" y="358"/>
                    <a:pt x="487" y="358"/>
                    <a:pt x="487" y="358"/>
                  </a:cubicBezTo>
                  <a:cubicBezTo>
                    <a:pt x="487" y="22"/>
                    <a:pt x="487" y="22"/>
                    <a:pt x="487" y="22"/>
                  </a:cubicBezTo>
                  <a:cubicBezTo>
                    <a:pt x="487" y="10"/>
                    <a:pt x="477" y="0"/>
                    <a:pt x="465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0" y="370"/>
                    <a:pt x="10" y="380"/>
                    <a:pt x="22" y="380"/>
                  </a:cubicBezTo>
                  <a:cubicBezTo>
                    <a:pt x="465" y="380"/>
                    <a:pt x="465" y="380"/>
                    <a:pt x="465" y="380"/>
                  </a:cubicBezTo>
                  <a:cubicBezTo>
                    <a:pt x="477" y="380"/>
                    <a:pt x="487" y="370"/>
                    <a:pt x="487" y="358"/>
                  </a:cubicBezTo>
                  <a:lnTo>
                    <a:pt x="481" y="358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" name="Freeform 449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5668963" y="654050"/>
              <a:ext cx="111125" cy="165100"/>
            </a:xfrm>
            <a:custGeom>
              <a:avLst/>
              <a:gdLst>
                <a:gd name="T0" fmla="*/ 22 w 41"/>
                <a:gd name="T1" fmla="*/ 6 h 61"/>
                <a:gd name="T2" fmla="*/ 41 w 41"/>
                <a:gd name="T3" fmla="*/ 33 h 61"/>
                <a:gd name="T4" fmla="*/ 29 w 41"/>
                <a:gd name="T5" fmla="*/ 55 h 61"/>
                <a:gd name="T6" fmla="*/ 2 w 41"/>
                <a:gd name="T7" fmla="*/ 31 h 61"/>
                <a:gd name="T8" fmla="*/ 22 w 41"/>
                <a:gd name="T9" fmla="*/ 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1">
                  <a:moveTo>
                    <a:pt x="22" y="6"/>
                  </a:moveTo>
                  <a:cubicBezTo>
                    <a:pt x="37" y="6"/>
                    <a:pt x="41" y="20"/>
                    <a:pt x="41" y="33"/>
                  </a:cubicBezTo>
                  <a:cubicBezTo>
                    <a:pt x="41" y="46"/>
                    <a:pt x="36" y="53"/>
                    <a:pt x="29" y="55"/>
                  </a:cubicBezTo>
                  <a:cubicBezTo>
                    <a:pt x="22" y="56"/>
                    <a:pt x="3" y="61"/>
                    <a:pt x="2" y="31"/>
                  </a:cubicBezTo>
                  <a:cubicBezTo>
                    <a:pt x="0" y="0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" name="Freeform 450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5661025" y="660400"/>
              <a:ext cx="133350" cy="157162"/>
            </a:xfrm>
            <a:custGeom>
              <a:avLst/>
              <a:gdLst>
                <a:gd name="T0" fmla="*/ 25 w 49"/>
                <a:gd name="T1" fmla="*/ 4 h 58"/>
                <a:gd name="T2" fmla="*/ 25 w 49"/>
                <a:gd name="T3" fmla="*/ 9 h 58"/>
                <a:gd name="T4" fmla="*/ 32 w 49"/>
                <a:gd name="T5" fmla="*/ 11 h 58"/>
                <a:gd name="T6" fmla="*/ 38 w 49"/>
                <a:gd name="T7" fmla="*/ 19 h 58"/>
                <a:gd name="T8" fmla="*/ 40 w 49"/>
                <a:gd name="T9" fmla="*/ 31 h 58"/>
                <a:gd name="T10" fmla="*/ 37 w 49"/>
                <a:gd name="T11" fmla="*/ 44 h 58"/>
                <a:gd name="T12" fmla="*/ 31 w 49"/>
                <a:gd name="T13" fmla="*/ 48 h 58"/>
                <a:gd name="T14" fmla="*/ 23 w 49"/>
                <a:gd name="T15" fmla="*/ 49 h 58"/>
                <a:gd name="T16" fmla="*/ 18 w 49"/>
                <a:gd name="T17" fmla="*/ 49 h 58"/>
                <a:gd name="T18" fmla="*/ 12 w 49"/>
                <a:gd name="T19" fmla="*/ 44 h 58"/>
                <a:gd name="T20" fmla="*/ 9 w 49"/>
                <a:gd name="T21" fmla="*/ 28 h 58"/>
                <a:gd name="T22" fmla="*/ 9 w 49"/>
                <a:gd name="T23" fmla="*/ 26 h 58"/>
                <a:gd name="T24" fmla="*/ 10 w 49"/>
                <a:gd name="T25" fmla="*/ 16 h 58"/>
                <a:gd name="T26" fmla="*/ 15 w 49"/>
                <a:gd name="T27" fmla="*/ 9 h 58"/>
                <a:gd name="T28" fmla="*/ 20 w 49"/>
                <a:gd name="T29" fmla="*/ 8 h 58"/>
                <a:gd name="T30" fmla="*/ 23 w 49"/>
                <a:gd name="T31" fmla="*/ 8 h 58"/>
                <a:gd name="T32" fmla="*/ 23 w 49"/>
                <a:gd name="T33" fmla="*/ 9 h 58"/>
                <a:gd name="T34" fmla="*/ 23 w 49"/>
                <a:gd name="T35" fmla="*/ 9 h 58"/>
                <a:gd name="T36" fmla="*/ 23 w 49"/>
                <a:gd name="T37" fmla="*/ 9 h 58"/>
                <a:gd name="T38" fmla="*/ 24 w 49"/>
                <a:gd name="T39" fmla="*/ 6 h 58"/>
                <a:gd name="T40" fmla="*/ 23 w 49"/>
                <a:gd name="T41" fmla="*/ 9 h 58"/>
                <a:gd name="T42" fmla="*/ 23 w 49"/>
                <a:gd name="T43" fmla="*/ 9 h 58"/>
                <a:gd name="T44" fmla="*/ 24 w 49"/>
                <a:gd name="T45" fmla="*/ 6 h 58"/>
                <a:gd name="T46" fmla="*/ 23 w 49"/>
                <a:gd name="T47" fmla="*/ 9 h 58"/>
                <a:gd name="T48" fmla="*/ 25 w 49"/>
                <a:gd name="T49" fmla="*/ 9 h 58"/>
                <a:gd name="T50" fmla="*/ 25 w 49"/>
                <a:gd name="T51" fmla="*/ 4 h 58"/>
                <a:gd name="T52" fmla="*/ 26 w 49"/>
                <a:gd name="T53" fmla="*/ 0 h 58"/>
                <a:gd name="T54" fmla="*/ 20 w 49"/>
                <a:gd name="T55" fmla="*/ 0 h 58"/>
                <a:gd name="T56" fmla="*/ 14 w 49"/>
                <a:gd name="T57" fmla="*/ 1 h 58"/>
                <a:gd name="T58" fmla="*/ 4 w 49"/>
                <a:gd name="T59" fmla="*/ 8 h 58"/>
                <a:gd name="T60" fmla="*/ 0 w 49"/>
                <a:gd name="T61" fmla="*/ 26 h 58"/>
                <a:gd name="T62" fmla="*/ 0 w 49"/>
                <a:gd name="T63" fmla="*/ 29 h 58"/>
                <a:gd name="T64" fmla="*/ 3 w 49"/>
                <a:gd name="T65" fmla="*/ 43 h 58"/>
                <a:gd name="T66" fmla="*/ 12 w 49"/>
                <a:gd name="T67" fmla="*/ 55 h 58"/>
                <a:gd name="T68" fmla="*/ 23 w 49"/>
                <a:gd name="T69" fmla="*/ 58 h 58"/>
                <a:gd name="T70" fmla="*/ 32 w 49"/>
                <a:gd name="T71" fmla="*/ 57 h 58"/>
                <a:gd name="T72" fmla="*/ 44 w 49"/>
                <a:gd name="T73" fmla="*/ 48 h 58"/>
                <a:gd name="T74" fmla="*/ 49 w 49"/>
                <a:gd name="T75" fmla="*/ 31 h 58"/>
                <a:gd name="T76" fmla="*/ 44 w 49"/>
                <a:gd name="T77" fmla="*/ 11 h 58"/>
                <a:gd name="T78" fmla="*/ 36 w 49"/>
                <a:gd name="T79" fmla="*/ 3 h 58"/>
                <a:gd name="T80" fmla="*/ 25 w 49"/>
                <a:gd name="T81" fmla="*/ 0 h 58"/>
                <a:gd name="T82" fmla="*/ 25 w 49"/>
                <a:gd name="T83" fmla="*/ 4 h 58"/>
                <a:gd name="T84" fmla="*/ 26 w 49"/>
                <a:gd name="T85" fmla="*/ 0 h 58"/>
                <a:gd name="T86" fmla="*/ 25 w 49"/>
                <a:gd name="T8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58">
                  <a:moveTo>
                    <a:pt x="25" y="4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8" y="9"/>
                    <a:pt x="30" y="9"/>
                    <a:pt x="32" y="11"/>
                  </a:cubicBezTo>
                  <a:cubicBezTo>
                    <a:pt x="35" y="12"/>
                    <a:pt x="37" y="15"/>
                    <a:pt x="38" y="19"/>
                  </a:cubicBezTo>
                  <a:cubicBezTo>
                    <a:pt x="40" y="22"/>
                    <a:pt x="40" y="27"/>
                    <a:pt x="40" y="31"/>
                  </a:cubicBezTo>
                  <a:cubicBezTo>
                    <a:pt x="40" y="37"/>
                    <a:pt x="39" y="41"/>
                    <a:pt x="37" y="44"/>
                  </a:cubicBezTo>
                  <a:cubicBezTo>
                    <a:pt x="35" y="47"/>
                    <a:pt x="33" y="48"/>
                    <a:pt x="31" y="48"/>
                  </a:cubicBezTo>
                  <a:cubicBezTo>
                    <a:pt x="29" y="49"/>
                    <a:pt x="26" y="49"/>
                    <a:pt x="23" y="49"/>
                  </a:cubicBezTo>
                  <a:cubicBezTo>
                    <a:pt x="21" y="49"/>
                    <a:pt x="20" y="49"/>
                    <a:pt x="18" y="49"/>
                  </a:cubicBezTo>
                  <a:cubicBezTo>
                    <a:pt x="16" y="48"/>
                    <a:pt x="14" y="47"/>
                    <a:pt x="12" y="44"/>
                  </a:cubicBezTo>
                  <a:cubicBezTo>
                    <a:pt x="11" y="41"/>
                    <a:pt x="9" y="36"/>
                    <a:pt x="9" y="28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1"/>
                    <a:pt x="9" y="18"/>
                    <a:pt x="10" y="16"/>
                  </a:cubicBezTo>
                  <a:cubicBezTo>
                    <a:pt x="11" y="12"/>
                    <a:pt x="13" y="11"/>
                    <a:pt x="15" y="9"/>
                  </a:cubicBezTo>
                  <a:cubicBezTo>
                    <a:pt x="16" y="8"/>
                    <a:pt x="18" y="8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3" y="0"/>
                    <a:pt x="20" y="0"/>
                  </a:cubicBezTo>
                  <a:cubicBezTo>
                    <a:pt x="18" y="0"/>
                    <a:pt x="16" y="0"/>
                    <a:pt x="14" y="1"/>
                  </a:cubicBezTo>
                  <a:cubicBezTo>
                    <a:pt x="11" y="2"/>
                    <a:pt x="7" y="4"/>
                    <a:pt x="4" y="8"/>
                  </a:cubicBezTo>
                  <a:cubicBezTo>
                    <a:pt x="2" y="12"/>
                    <a:pt x="0" y="18"/>
                    <a:pt x="0" y="26"/>
                  </a:cubicBezTo>
                  <a:cubicBezTo>
                    <a:pt x="0" y="27"/>
                    <a:pt x="0" y="28"/>
                    <a:pt x="0" y="29"/>
                  </a:cubicBezTo>
                  <a:cubicBezTo>
                    <a:pt x="1" y="34"/>
                    <a:pt x="2" y="39"/>
                    <a:pt x="3" y="43"/>
                  </a:cubicBezTo>
                  <a:cubicBezTo>
                    <a:pt x="5" y="49"/>
                    <a:pt x="8" y="53"/>
                    <a:pt x="12" y="55"/>
                  </a:cubicBezTo>
                  <a:cubicBezTo>
                    <a:pt x="15" y="57"/>
                    <a:pt x="19" y="58"/>
                    <a:pt x="23" y="58"/>
                  </a:cubicBezTo>
                  <a:cubicBezTo>
                    <a:pt x="27" y="58"/>
                    <a:pt x="30" y="57"/>
                    <a:pt x="32" y="57"/>
                  </a:cubicBezTo>
                  <a:cubicBezTo>
                    <a:pt x="37" y="56"/>
                    <a:pt x="41" y="53"/>
                    <a:pt x="44" y="48"/>
                  </a:cubicBezTo>
                  <a:cubicBezTo>
                    <a:pt x="47" y="44"/>
                    <a:pt x="49" y="38"/>
                    <a:pt x="49" y="31"/>
                  </a:cubicBezTo>
                  <a:cubicBezTo>
                    <a:pt x="49" y="24"/>
                    <a:pt x="48" y="17"/>
                    <a:pt x="44" y="11"/>
                  </a:cubicBezTo>
                  <a:cubicBezTo>
                    <a:pt x="42" y="8"/>
                    <a:pt x="40" y="5"/>
                    <a:pt x="36" y="3"/>
                  </a:cubicBezTo>
                  <a:cubicBezTo>
                    <a:pt x="33" y="1"/>
                    <a:pt x="29" y="0"/>
                    <a:pt x="25" y="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0" name="Freeform 451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5419725" y="833438"/>
              <a:ext cx="620712" cy="741362"/>
            </a:xfrm>
            <a:custGeom>
              <a:avLst/>
              <a:gdLst>
                <a:gd name="T0" fmla="*/ 219 w 229"/>
                <a:gd name="T1" fmla="*/ 80 h 273"/>
                <a:gd name="T2" fmla="*/ 145 w 229"/>
                <a:gd name="T3" fmla="*/ 3 h 273"/>
                <a:gd name="T4" fmla="*/ 116 w 229"/>
                <a:gd name="T5" fmla="*/ 0 h 273"/>
                <a:gd name="T6" fmla="*/ 111 w 229"/>
                <a:gd name="T7" fmla="*/ 0 h 273"/>
                <a:gd name="T8" fmla="*/ 84 w 229"/>
                <a:gd name="T9" fmla="*/ 2 h 273"/>
                <a:gd name="T10" fmla="*/ 9 w 229"/>
                <a:gd name="T11" fmla="*/ 79 h 273"/>
                <a:gd name="T12" fmla="*/ 16 w 229"/>
                <a:gd name="T13" fmla="*/ 92 h 273"/>
                <a:gd name="T14" fmla="*/ 84 w 229"/>
                <a:gd name="T15" fmla="*/ 39 h 273"/>
                <a:gd name="T16" fmla="*/ 88 w 229"/>
                <a:gd name="T17" fmla="*/ 89 h 273"/>
                <a:gd name="T18" fmla="*/ 89 w 229"/>
                <a:gd name="T19" fmla="*/ 95 h 273"/>
                <a:gd name="T20" fmla="*/ 61 w 229"/>
                <a:gd name="T21" fmla="*/ 260 h 273"/>
                <a:gd name="T22" fmla="*/ 84 w 229"/>
                <a:gd name="T23" fmla="*/ 265 h 273"/>
                <a:gd name="T24" fmla="*/ 110 w 229"/>
                <a:gd name="T25" fmla="*/ 114 h 273"/>
                <a:gd name="T26" fmla="*/ 111 w 229"/>
                <a:gd name="T27" fmla="*/ 114 h 273"/>
                <a:gd name="T28" fmla="*/ 115 w 229"/>
                <a:gd name="T29" fmla="*/ 114 h 273"/>
                <a:gd name="T30" fmla="*/ 133 w 229"/>
                <a:gd name="T31" fmla="*/ 267 h 273"/>
                <a:gd name="T32" fmla="*/ 157 w 229"/>
                <a:gd name="T33" fmla="*/ 261 h 273"/>
                <a:gd name="T34" fmla="*/ 138 w 229"/>
                <a:gd name="T35" fmla="*/ 95 h 273"/>
                <a:gd name="T36" fmla="*/ 139 w 229"/>
                <a:gd name="T37" fmla="*/ 89 h 273"/>
                <a:gd name="T38" fmla="*/ 143 w 229"/>
                <a:gd name="T39" fmla="*/ 39 h 273"/>
                <a:gd name="T40" fmla="*/ 213 w 229"/>
                <a:gd name="T41" fmla="*/ 94 h 273"/>
                <a:gd name="T42" fmla="*/ 219 w 229"/>
                <a:gd name="T43" fmla="*/ 8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9" h="273">
                  <a:moveTo>
                    <a:pt x="219" y="80"/>
                  </a:move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25" y="0"/>
                    <a:pt x="11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03" y="0"/>
                    <a:pt x="84" y="2"/>
                    <a:pt x="84" y="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0" y="90"/>
                    <a:pt x="16" y="92"/>
                  </a:cubicBezTo>
                  <a:cubicBezTo>
                    <a:pt x="28" y="86"/>
                    <a:pt x="68" y="51"/>
                    <a:pt x="84" y="39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91"/>
                    <a:pt x="88" y="93"/>
                    <a:pt x="89" y="95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1" y="260"/>
                    <a:pt x="81" y="273"/>
                    <a:pt x="84" y="265"/>
                  </a:cubicBezTo>
                  <a:cubicBezTo>
                    <a:pt x="91" y="245"/>
                    <a:pt x="102" y="139"/>
                    <a:pt x="110" y="114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23" y="140"/>
                    <a:pt x="133" y="267"/>
                    <a:pt x="133" y="267"/>
                  </a:cubicBezTo>
                  <a:cubicBezTo>
                    <a:pt x="133" y="267"/>
                    <a:pt x="150" y="270"/>
                    <a:pt x="157" y="261"/>
                  </a:cubicBezTo>
                  <a:cubicBezTo>
                    <a:pt x="153" y="237"/>
                    <a:pt x="141" y="116"/>
                    <a:pt x="138" y="95"/>
                  </a:cubicBezTo>
                  <a:cubicBezTo>
                    <a:pt x="139" y="93"/>
                    <a:pt x="139" y="91"/>
                    <a:pt x="139" y="89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58" y="51"/>
                    <a:pt x="200" y="87"/>
                    <a:pt x="213" y="94"/>
                  </a:cubicBezTo>
                  <a:cubicBezTo>
                    <a:pt x="229" y="91"/>
                    <a:pt x="219" y="80"/>
                    <a:pt x="219" y="8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1" name="Freeform 452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5424488" y="822325"/>
              <a:ext cx="608012" cy="749300"/>
            </a:xfrm>
            <a:custGeom>
              <a:avLst/>
              <a:gdLst>
                <a:gd name="T0" fmla="*/ 143 w 224"/>
                <a:gd name="T1" fmla="*/ 2 h 276"/>
                <a:gd name="T2" fmla="*/ 139 w 224"/>
                <a:gd name="T3" fmla="*/ 5 h 276"/>
                <a:gd name="T4" fmla="*/ 142 w 224"/>
                <a:gd name="T5" fmla="*/ 3 h 276"/>
                <a:gd name="T6" fmla="*/ 143 w 224"/>
                <a:gd name="T7" fmla="*/ 7 h 276"/>
                <a:gd name="T8" fmla="*/ 143 w 224"/>
                <a:gd name="T9" fmla="*/ 2 h 276"/>
                <a:gd name="T10" fmla="*/ 143 w 224"/>
                <a:gd name="T11" fmla="*/ 5 h 276"/>
                <a:gd name="T12" fmla="*/ 114 w 224"/>
                <a:gd name="T13" fmla="*/ 0 h 276"/>
                <a:gd name="T14" fmla="*/ 83 w 224"/>
                <a:gd name="T15" fmla="*/ 2 h 276"/>
                <a:gd name="T16" fmla="*/ 82 w 224"/>
                <a:gd name="T17" fmla="*/ 4 h 276"/>
                <a:gd name="T18" fmla="*/ 82 w 224"/>
                <a:gd name="T19" fmla="*/ 2 h 276"/>
                <a:gd name="T20" fmla="*/ 82 w 224"/>
                <a:gd name="T21" fmla="*/ 6 h 276"/>
                <a:gd name="T22" fmla="*/ 82 w 224"/>
                <a:gd name="T23" fmla="*/ 2 h 276"/>
                <a:gd name="T24" fmla="*/ 84 w 224"/>
                <a:gd name="T25" fmla="*/ 2 h 276"/>
                <a:gd name="T26" fmla="*/ 82 w 224"/>
                <a:gd name="T27" fmla="*/ 6 h 276"/>
                <a:gd name="T28" fmla="*/ 86 w 224"/>
                <a:gd name="T29" fmla="*/ 4 h 276"/>
                <a:gd name="T30" fmla="*/ 4 w 224"/>
                <a:gd name="T31" fmla="*/ 80 h 276"/>
                <a:gd name="T32" fmla="*/ 5 w 224"/>
                <a:gd name="T33" fmla="*/ 98 h 276"/>
                <a:gd name="T34" fmla="*/ 59 w 224"/>
                <a:gd name="T35" fmla="*/ 67 h 276"/>
                <a:gd name="T36" fmla="*/ 82 w 224"/>
                <a:gd name="T37" fmla="*/ 93 h 276"/>
                <a:gd name="T38" fmla="*/ 87 w 224"/>
                <a:gd name="T39" fmla="*/ 99 h 276"/>
                <a:gd name="T40" fmla="*/ 63 w 224"/>
                <a:gd name="T41" fmla="*/ 272 h 276"/>
                <a:gd name="T42" fmla="*/ 86 w 224"/>
                <a:gd name="T43" fmla="*/ 270 h 276"/>
                <a:gd name="T44" fmla="*/ 112 w 224"/>
                <a:gd name="T45" fmla="*/ 119 h 276"/>
                <a:gd name="T46" fmla="*/ 109 w 224"/>
                <a:gd name="T47" fmla="*/ 122 h 276"/>
                <a:gd name="T48" fmla="*/ 112 w 224"/>
                <a:gd name="T49" fmla="*/ 133 h 276"/>
                <a:gd name="T50" fmla="*/ 131 w 224"/>
                <a:gd name="T51" fmla="*/ 275 h 276"/>
                <a:gd name="T52" fmla="*/ 159 w 224"/>
                <a:gd name="T53" fmla="*/ 264 h 276"/>
                <a:gd name="T54" fmla="*/ 141 w 224"/>
                <a:gd name="T55" fmla="*/ 100 h 276"/>
                <a:gd name="T56" fmla="*/ 145 w 224"/>
                <a:gd name="T57" fmla="*/ 44 h 276"/>
                <a:gd name="T58" fmla="*/ 194 w 224"/>
                <a:gd name="T59" fmla="*/ 92 h 276"/>
                <a:gd name="T60" fmla="*/ 224 w 224"/>
                <a:gd name="T61" fmla="*/ 95 h 276"/>
                <a:gd name="T62" fmla="*/ 220 w 224"/>
                <a:gd name="T63" fmla="*/ 81 h 276"/>
                <a:gd name="T64" fmla="*/ 214 w 224"/>
                <a:gd name="T65" fmla="*/ 87 h 276"/>
                <a:gd name="T66" fmla="*/ 215 w 224"/>
                <a:gd name="T67" fmla="*/ 89 h 276"/>
                <a:gd name="T68" fmla="*/ 210 w 224"/>
                <a:gd name="T69" fmla="*/ 93 h 276"/>
                <a:gd name="T70" fmla="*/ 169 w 224"/>
                <a:gd name="T71" fmla="*/ 61 h 276"/>
                <a:gd name="T72" fmla="*/ 133 w 224"/>
                <a:gd name="T73" fmla="*/ 92 h 276"/>
                <a:gd name="T74" fmla="*/ 141 w 224"/>
                <a:gd name="T75" fmla="*/ 181 h 276"/>
                <a:gd name="T76" fmla="*/ 152 w 224"/>
                <a:gd name="T77" fmla="*/ 262 h 276"/>
                <a:gd name="T78" fmla="*/ 133 w 224"/>
                <a:gd name="T79" fmla="*/ 267 h 276"/>
                <a:gd name="T80" fmla="*/ 132 w 224"/>
                <a:gd name="T81" fmla="*/ 267 h 276"/>
                <a:gd name="T82" fmla="*/ 131 w 224"/>
                <a:gd name="T83" fmla="*/ 271 h 276"/>
                <a:gd name="T84" fmla="*/ 121 w 224"/>
                <a:gd name="T85" fmla="*/ 131 h 276"/>
                <a:gd name="T86" fmla="*/ 108 w 224"/>
                <a:gd name="T87" fmla="*/ 114 h 276"/>
                <a:gd name="T88" fmla="*/ 82 w 224"/>
                <a:gd name="T89" fmla="*/ 249 h 276"/>
                <a:gd name="T90" fmla="*/ 78 w 224"/>
                <a:gd name="T91" fmla="*/ 267 h 276"/>
                <a:gd name="T92" fmla="*/ 79 w 224"/>
                <a:gd name="T93" fmla="*/ 267 h 276"/>
                <a:gd name="T94" fmla="*/ 78 w 224"/>
                <a:gd name="T95" fmla="*/ 267 h 276"/>
                <a:gd name="T96" fmla="*/ 65 w 224"/>
                <a:gd name="T97" fmla="*/ 263 h 276"/>
                <a:gd name="T98" fmla="*/ 59 w 224"/>
                <a:gd name="T99" fmla="*/ 264 h 276"/>
                <a:gd name="T100" fmla="*/ 90 w 224"/>
                <a:gd name="T101" fmla="*/ 93 h 276"/>
                <a:gd name="T102" fmla="*/ 79 w 224"/>
                <a:gd name="T103" fmla="*/ 40 h 276"/>
                <a:gd name="T104" fmla="*/ 14 w 224"/>
                <a:gd name="T105" fmla="*/ 96 h 276"/>
                <a:gd name="T106" fmla="*/ 9 w 224"/>
                <a:gd name="T107" fmla="*/ 90 h 276"/>
                <a:gd name="T108" fmla="*/ 10 w 224"/>
                <a:gd name="T109" fmla="*/ 86 h 276"/>
                <a:gd name="T110" fmla="*/ 9 w 224"/>
                <a:gd name="T111" fmla="*/ 85 h 276"/>
                <a:gd name="T112" fmla="*/ 85 w 224"/>
                <a:gd name="T113" fmla="*/ 9 h 276"/>
                <a:gd name="T114" fmla="*/ 81 w 224"/>
                <a:gd name="T115" fmla="*/ 10 h 276"/>
                <a:gd name="T116" fmla="*/ 109 w 224"/>
                <a:gd name="T117" fmla="*/ 8 h 276"/>
                <a:gd name="T118" fmla="*/ 141 w 224"/>
                <a:gd name="T119" fmla="*/ 11 h 276"/>
                <a:gd name="T120" fmla="*/ 144 w 224"/>
                <a:gd name="T121" fmla="*/ 11 h 276"/>
                <a:gd name="T122" fmla="*/ 140 w 224"/>
                <a:gd name="T123" fmla="*/ 10 h 276"/>
                <a:gd name="T124" fmla="*/ 217 w 224"/>
                <a:gd name="T125" fmla="*/ 8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" h="276">
                  <a:moveTo>
                    <a:pt x="217" y="84"/>
                  </a:moveTo>
                  <a:cubicBezTo>
                    <a:pt x="220" y="81"/>
                    <a:pt x="220" y="81"/>
                    <a:pt x="220" y="81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3"/>
                    <a:pt x="144" y="2"/>
                    <a:pt x="143" y="2"/>
                  </a:cubicBezTo>
                  <a:cubicBezTo>
                    <a:pt x="141" y="3"/>
                    <a:pt x="140" y="3"/>
                    <a:pt x="139" y="5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0" y="3"/>
                    <a:pt x="140" y="4"/>
                    <a:pt x="139" y="5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3"/>
                    <a:pt x="141" y="3"/>
                    <a:pt x="141" y="3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2"/>
                    <a:pt x="142" y="3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43" y="2"/>
                    <a:pt x="142" y="2"/>
                    <a:pt x="142" y="2"/>
                  </a:cubicBezTo>
                  <a:cubicBezTo>
                    <a:pt x="139" y="2"/>
                    <a:pt x="134" y="1"/>
                    <a:pt x="129" y="1"/>
                  </a:cubicBezTo>
                  <a:cubicBezTo>
                    <a:pt x="124" y="0"/>
                    <a:pt x="118" y="0"/>
                    <a:pt x="11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98" y="0"/>
                    <a:pt x="93" y="1"/>
                  </a:cubicBezTo>
                  <a:cubicBezTo>
                    <a:pt x="90" y="1"/>
                    <a:pt x="87" y="1"/>
                    <a:pt x="85" y="2"/>
                  </a:cubicBezTo>
                  <a:cubicBezTo>
                    <a:pt x="84" y="2"/>
                    <a:pt x="83" y="2"/>
                    <a:pt x="83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3" y="2"/>
                    <a:pt x="83" y="2"/>
                    <a:pt x="82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"/>
                    <a:pt x="83" y="2"/>
                    <a:pt x="83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3"/>
                    <a:pt x="84" y="3"/>
                    <a:pt x="84" y="2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3"/>
                    <a:pt x="84" y="2"/>
                    <a:pt x="83" y="2"/>
                  </a:cubicBezTo>
                  <a:cubicBezTo>
                    <a:pt x="81" y="2"/>
                    <a:pt x="80" y="2"/>
                    <a:pt x="79" y="3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0"/>
                    <a:pt x="3" y="81"/>
                    <a:pt x="2" y="83"/>
                  </a:cubicBezTo>
                  <a:cubicBezTo>
                    <a:pt x="1" y="85"/>
                    <a:pt x="0" y="87"/>
                    <a:pt x="0" y="90"/>
                  </a:cubicBezTo>
                  <a:cubicBezTo>
                    <a:pt x="0" y="91"/>
                    <a:pt x="0" y="92"/>
                    <a:pt x="1" y="93"/>
                  </a:cubicBezTo>
                  <a:cubicBezTo>
                    <a:pt x="2" y="95"/>
                    <a:pt x="3" y="97"/>
                    <a:pt x="5" y="98"/>
                  </a:cubicBezTo>
                  <a:cubicBezTo>
                    <a:pt x="7" y="99"/>
                    <a:pt x="10" y="100"/>
                    <a:pt x="13" y="101"/>
                  </a:cubicBezTo>
                  <a:cubicBezTo>
                    <a:pt x="14" y="101"/>
                    <a:pt x="15" y="101"/>
                    <a:pt x="15" y="100"/>
                  </a:cubicBezTo>
                  <a:cubicBezTo>
                    <a:pt x="19" y="98"/>
                    <a:pt x="24" y="95"/>
                    <a:pt x="30" y="91"/>
                  </a:cubicBezTo>
                  <a:cubicBezTo>
                    <a:pt x="39" y="84"/>
                    <a:pt x="49" y="75"/>
                    <a:pt x="59" y="67"/>
                  </a:cubicBezTo>
                  <a:cubicBezTo>
                    <a:pt x="69" y="59"/>
                    <a:pt x="79" y="51"/>
                    <a:pt x="85" y="47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5"/>
                    <a:pt x="82" y="98"/>
                    <a:pt x="82" y="100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54" y="264"/>
                    <a:pt x="54" y="264"/>
                    <a:pt x="54" y="264"/>
                  </a:cubicBezTo>
                  <a:cubicBezTo>
                    <a:pt x="54" y="265"/>
                    <a:pt x="55" y="267"/>
                    <a:pt x="56" y="268"/>
                  </a:cubicBezTo>
                  <a:cubicBezTo>
                    <a:pt x="56" y="268"/>
                    <a:pt x="59" y="270"/>
                    <a:pt x="63" y="272"/>
                  </a:cubicBezTo>
                  <a:cubicBezTo>
                    <a:pt x="66" y="273"/>
                    <a:pt x="68" y="274"/>
                    <a:pt x="70" y="274"/>
                  </a:cubicBezTo>
                  <a:cubicBezTo>
                    <a:pt x="72" y="275"/>
                    <a:pt x="75" y="276"/>
                    <a:pt x="77" y="276"/>
                  </a:cubicBezTo>
                  <a:cubicBezTo>
                    <a:pt x="79" y="276"/>
                    <a:pt x="81" y="275"/>
                    <a:pt x="82" y="275"/>
                  </a:cubicBezTo>
                  <a:cubicBezTo>
                    <a:pt x="84" y="274"/>
                    <a:pt x="86" y="272"/>
                    <a:pt x="86" y="270"/>
                  </a:cubicBezTo>
                  <a:cubicBezTo>
                    <a:pt x="87" y="267"/>
                    <a:pt x="88" y="263"/>
                    <a:pt x="89" y="258"/>
                  </a:cubicBezTo>
                  <a:cubicBezTo>
                    <a:pt x="92" y="241"/>
                    <a:pt x="96" y="212"/>
                    <a:pt x="100" y="184"/>
                  </a:cubicBezTo>
                  <a:cubicBezTo>
                    <a:pt x="102" y="170"/>
                    <a:pt x="104" y="156"/>
                    <a:pt x="106" y="145"/>
                  </a:cubicBezTo>
                  <a:cubicBezTo>
                    <a:pt x="108" y="133"/>
                    <a:pt x="110" y="124"/>
                    <a:pt x="112" y="119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13" y="122"/>
                    <a:pt x="113" y="122"/>
                    <a:pt x="113" y="122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122"/>
                    <a:pt x="111" y="127"/>
                    <a:pt x="112" y="133"/>
                  </a:cubicBezTo>
                  <a:cubicBezTo>
                    <a:pt x="116" y="153"/>
                    <a:pt x="120" y="188"/>
                    <a:pt x="122" y="218"/>
                  </a:cubicBezTo>
                  <a:cubicBezTo>
                    <a:pt x="124" y="232"/>
                    <a:pt x="125" y="246"/>
                    <a:pt x="126" y="256"/>
                  </a:cubicBezTo>
                  <a:cubicBezTo>
                    <a:pt x="127" y="265"/>
                    <a:pt x="127" y="271"/>
                    <a:pt x="127" y="271"/>
                  </a:cubicBezTo>
                  <a:cubicBezTo>
                    <a:pt x="127" y="273"/>
                    <a:pt x="129" y="275"/>
                    <a:pt x="131" y="275"/>
                  </a:cubicBezTo>
                  <a:cubicBezTo>
                    <a:pt x="131" y="275"/>
                    <a:pt x="134" y="276"/>
                    <a:pt x="138" y="276"/>
                  </a:cubicBezTo>
                  <a:cubicBezTo>
                    <a:pt x="141" y="276"/>
                    <a:pt x="145" y="276"/>
                    <a:pt x="148" y="275"/>
                  </a:cubicBezTo>
                  <a:cubicBezTo>
                    <a:pt x="152" y="273"/>
                    <a:pt x="156" y="271"/>
                    <a:pt x="158" y="268"/>
                  </a:cubicBezTo>
                  <a:cubicBezTo>
                    <a:pt x="159" y="267"/>
                    <a:pt x="159" y="266"/>
                    <a:pt x="159" y="264"/>
                  </a:cubicBezTo>
                  <a:cubicBezTo>
                    <a:pt x="158" y="258"/>
                    <a:pt x="157" y="246"/>
                    <a:pt x="155" y="231"/>
                  </a:cubicBezTo>
                  <a:cubicBezTo>
                    <a:pt x="150" y="186"/>
                    <a:pt x="142" y="115"/>
                    <a:pt x="141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41" y="98"/>
                    <a:pt x="141" y="95"/>
                    <a:pt x="141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6" y="52"/>
                    <a:pt x="160" y="64"/>
                    <a:pt x="174" y="76"/>
                  </a:cubicBezTo>
                  <a:cubicBezTo>
                    <a:pt x="181" y="81"/>
                    <a:pt x="188" y="87"/>
                    <a:pt x="194" y="92"/>
                  </a:cubicBezTo>
                  <a:cubicBezTo>
                    <a:pt x="200" y="96"/>
                    <a:pt x="205" y="100"/>
                    <a:pt x="209" y="101"/>
                  </a:cubicBezTo>
                  <a:cubicBezTo>
                    <a:pt x="210" y="102"/>
                    <a:pt x="211" y="102"/>
                    <a:pt x="212" y="102"/>
                  </a:cubicBezTo>
                  <a:cubicBezTo>
                    <a:pt x="216" y="101"/>
                    <a:pt x="219" y="100"/>
                    <a:pt x="221" y="98"/>
                  </a:cubicBezTo>
                  <a:cubicBezTo>
                    <a:pt x="222" y="97"/>
                    <a:pt x="223" y="96"/>
                    <a:pt x="224" y="95"/>
                  </a:cubicBezTo>
                  <a:cubicBezTo>
                    <a:pt x="224" y="93"/>
                    <a:pt x="224" y="92"/>
                    <a:pt x="224" y="91"/>
                  </a:cubicBezTo>
                  <a:cubicBezTo>
                    <a:pt x="224" y="88"/>
                    <a:pt x="223" y="86"/>
                    <a:pt x="222" y="84"/>
                  </a:cubicBezTo>
                  <a:cubicBezTo>
                    <a:pt x="222" y="83"/>
                    <a:pt x="221" y="82"/>
                    <a:pt x="221" y="82"/>
                  </a:cubicBezTo>
                  <a:cubicBezTo>
                    <a:pt x="220" y="81"/>
                    <a:pt x="220" y="81"/>
                    <a:pt x="220" y="81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5" y="86"/>
                    <a:pt x="215" y="86"/>
                    <a:pt x="215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4" y="87"/>
                    <a:pt x="215" y="88"/>
                    <a:pt x="215" y="89"/>
                  </a:cubicBezTo>
                  <a:cubicBezTo>
                    <a:pt x="216" y="89"/>
                    <a:pt x="216" y="90"/>
                    <a:pt x="216" y="91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16" y="91"/>
                    <a:pt x="216" y="92"/>
                    <a:pt x="215" y="92"/>
                  </a:cubicBezTo>
                  <a:cubicBezTo>
                    <a:pt x="214" y="93"/>
                    <a:pt x="213" y="93"/>
                    <a:pt x="210" y="93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0" y="93"/>
                    <a:pt x="205" y="89"/>
                    <a:pt x="199" y="85"/>
                  </a:cubicBezTo>
                  <a:cubicBezTo>
                    <a:pt x="190" y="78"/>
                    <a:pt x="179" y="69"/>
                    <a:pt x="169" y="61"/>
                  </a:cubicBezTo>
                  <a:cubicBezTo>
                    <a:pt x="159" y="52"/>
                    <a:pt x="149" y="44"/>
                    <a:pt x="144" y="40"/>
                  </a:cubicBezTo>
                  <a:cubicBezTo>
                    <a:pt x="142" y="39"/>
                    <a:pt x="141" y="39"/>
                    <a:pt x="139" y="40"/>
                  </a:cubicBezTo>
                  <a:cubicBezTo>
                    <a:pt x="138" y="40"/>
                    <a:pt x="137" y="42"/>
                    <a:pt x="137" y="43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5"/>
                    <a:pt x="133" y="97"/>
                    <a:pt x="132" y="99"/>
                  </a:cubicBezTo>
                  <a:cubicBezTo>
                    <a:pt x="132" y="99"/>
                    <a:pt x="132" y="99"/>
                    <a:pt x="132" y="100"/>
                  </a:cubicBezTo>
                  <a:cubicBezTo>
                    <a:pt x="133" y="110"/>
                    <a:pt x="137" y="146"/>
                    <a:pt x="141" y="181"/>
                  </a:cubicBezTo>
                  <a:cubicBezTo>
                    <a:pt x="143" y="199"/>
                    <a:pt x="145" y="217"/>
                    <a:pt x="146" y="232"/>
                  </a:cubicBezTo>
                  <a:cubicBezTo>
                    <a:pt x="148" y="247"/>
                    <a:pt x="150" y="260"/>
                    <a:pt x="151" y="266"/>
                  </a:cubicBezTo>
                  <a:cubicBezTo>
                    <a:pt x="155" y="265"/>
                    <a:pt x="155" y="265"/>
                    <a:pt x="155" y="265"/>
                  </a:cubicBezTo>
                  <a:cubicBezTo>
                    <a:pt x="152" y="262"/>
                    <a:pt x="152" y="262"/>
                    <a:pt x="152" y="262"/>
                  </a:cubicBezTo>
                  <a:cubicBezTo>
                    <a:pt x="150" y="264"/>
                    <a:pt x="148" y="266"/>
                    <a:pt x="146" y="266"/>
                  </a:cubicBezTo>
                  <a:cubicBezTo>
                    <a:pt x="143" y="267"/>
                    <a:pt x="141" y="267"/>
                    <a:pt x="138" y="267"/>
                  </a:cubicBezTo>
                  <a:cubicBezTo>
                    <a:pt x="136" y="267"/>
                    <a:pt x="135" y="267"/>
                    <a:pt x="134" y="267"/>
                  </a:cubicBezTo>
                  <a:cubicBezTo>
                    <a:pt x="133" y="267"/>
                    <a:pt x="133" y="267"/>
                    <a:pt x="133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2" y="267"/>
                    <a:pt x="132" y="267"/>
                    <a:pt x="132" y="267"/>
                  </a:cubicBezTo>
                  <a:cubicBezTo>
                    <a:pt x="131" y="271"/>
                    <a:pt x="131" y="271"/>
                    <a:pt x="131" y="271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136" y="271"/>
                    <a:pt x="133" y="239"/>
                    <a:pt x="130" y="204"/>
                  </a:cubicBezTo>
                  <a:cubicBezTo>
                    <a:pt x="128" y="186"/>
                    <a:pt x="126" y="168"/>
                    <a:pt x="124" y="152"/>
                  </a:cubicBezTo>
                  <a:cubicBezTo>
                    <a:pt x="123" y="144"/>
                    <a:pt x="122" y="137"/>
                    <a:pt x="121" y="131"/>
                  </a:cubicBezTo>
                  <a:cubicBezTo>
                    <a:pt x="120" y="125"/>
                    <a:pt x="118" y="120"/>
                    <a:pt x="117" y="117"/>
                  </a:cubicBezTo>
                  <a:cubicBezTo>
                    <a:pt x="117" y="115"/>
                    <a:pt x="115" y="114"/>
                    <a:pt x="113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6" y="114"/>
                    <a:pt x="104" y="115"/>
                    <a:pt x="104" y="117"/>
                  </a:cubicBezTo>
                  <a:cubicBezTo>
                    <a:pt x="102" y="123"/>
                    <a:pt x="99" y="135"/>
                    <a:pt x="97" y="148"/>
                  </a:cubicBezTo>
                  <a:cubicBezTo>
                    <a:pt x="94" y="169"/>
                    <a:pt x="90" y="195"/>
                    <a:pt x="87" y="218"/>
                  </a:cubicBezTo>
                  <a:cubicBezTo>
                    <a:pt x="85" y="230"/>
                    <a:pt x="84" y="240"/>
                    <a:pt x="82" y="249"/>
                  </a:cubicBezTo>
                  <a:cubicBezTo>
                    <a:pt x="81" y="257"/>
                    <a:pt x="79" y="264"/>
                    <a:pt x="78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8" y="267"/>
                    <a:pt x="78" y="267"/>
                    <a:pt x="78" y="267"/>
                  </a:cubicBezTo>
                  <a:cubicBezTo>
                    <a:pt x="77" y="267"/>
                    <a:pt x="77" y="267"/>
                    <a:pt x="77" y="267"/>
                  </a:cubicBezTo>
                  <a:cubicBezTo>
                    <a:pt x="76" y="267"/>
                    <a:pt x="75" y="267"/>
                    <a:pt x="73" y="266"/>
                  </a:cubicBezTo>
                  <a:cubicBezTo>
                    <a:pt x="70" y="265"/>
                    <a:pt x="67" y="264"/>
                    <a:pt x="65" y="263"/>
                  </a:cubicBezTo>
                  <a:cubicBezTo>
                    <a:pt x="63" y="262"/>
                    <a:pt x="62" y="262"/>
                    <a:pt x="62" y="261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61" y="261"/>
                    <a:pt x="61" y="261"/>
                    <a:pt x="61" y="261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3" y="265"/>
                    <a:pt x="63" y="265"/>
                    <a:pt x="63" y="265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99"/>
                    <a:pt x="91" y="99"/>
                    <a:pt x="91" y="98"/>
                  </a:cubicBezTo>
                  <a:cubicBezTo>
                    <a:pt x="90" y="97"/>
                    <a:pt x="90" y="95"/>
                    <a:pt x="90" y="93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41"/>
                    <a:pt x="85" y="40"/>
                    <a:pt x="84" y="39"/>
                  </a:cubicBezTo>
                  <a:cubicBezTo>
                    <a:pt x="82" y="39"/>
                    <a:pt x="81" y="39"/>
                    <a:pt x="79" y="40"/>
                  </a:cubicBezTo>
                  <a:cubicBezTo>
                    <a:pt x="71" y="46"/>
                    <a:pt x="57" y="58"/>
                    <a:pt x="44" y="69"/>
                  </a:cubicBezTo>
                  <a:cubicBezTo>
                    <a:pt x="37" y="74"/>
                    <a:pt x="30" y="80"/>
                    <a:pt x="25" y="84"/>
                  </a:cubicBezTo>
                  <a:cubicBezTo>
                    <a:pt x="19" y="88"/>
                    <a:pt x="14" y="91"/>
                    <a:pt x="12" y="9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1" y="92"/>
                    <a:pt x="10" y="91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8"/>
                    <a:pt x="10" y="87"/>
                  </a:cubicBezTo>
                  <a:cubicBezTo>
                    <a:pt x="10" y="87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9" y="9"/>
                    <a:pt x="80" y="10"/>
                    <a:pt x="80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4" y="10"/>
                    <a:pt x="89" y="10"/>
                    <a:pt x="95" y="9"/>
                  </a:cubicBezTo>
                  <a:cubicBezTo>
                    <a:pt x="100" y="9"/>
                    <a:pt x="106" y="8"/>
                    <a:pt x="109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8" y="8"/>
                    <a:pt x="125" y="9"/>
                    <a:pt x="131" y="10"/>
                  </a:cubicBezTo>
                  <a:cubicBezTo>
                    <a:pt x="134" y="10"/>
                    <a:pt x="137" y="10"/>
                    <a:pt x="139" y="11"/>
                  </a:cubicBezTo>
                  <a:cubicBezTo>
                    <a:pt x="140" y="11"/>
                    <a:pt x="141" y="11"/>
                    <a:pt x="141" y="11"/>
                  </a:cubicBezTo>
                  <a:cubicBezTo>
                    <a:pt x="142" y="11"/>
                    <a:pt x="142" y="11"/>
                    <a:pt x="142" y="11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5" y="11"/>
                    <a:pt x="145" y="11"/>
                    <a:pt x="145" y="10"/>
                  </a:cubicBezTo>
                  <a:cubicBezTo>
                    <a:pt x="146" y="10"/>
                    <a:pt x="146" y="10"/>
                    <a:pt x="147" y="9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4" y="87"/>
                    <a:pt x="214" y="87"/>
                    <a:pt x="214" y="87"/>
                  </a:cubicBezTo>
                  <a:lnTo>
                    <a:pt x="217" y="84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32" name="Oval 45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5668963" y="884238"/>
              <a:ext cx="114300" cy="98425"/>
            </a:xfrm>
            <a:prstGeom prst="ellipse">
              <a:avLst/>
            </a:prstGeom>
            <a:solidFill>
              <a:srgbClr val="BE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pic>
        <p:nvPicPr>
          <p:cNvPr id="249" name="Picture 489"/>
          <p:cNvPicPr>
            <a:picLocks noChangeAspect="1" noChangeArrowheads="1"/>
          </p:cNvPicPr>
          <p:nvPr/>
        </p:nvPicPr>
        <p:blipFill>
          <a:blip r:embed="rId2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36" y="5437272"/>
            <a:ext cx="987170" cy="7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2" name="Přímá spojnice se šipkou 251"/>
          <p:cNvCxnSpPr/>
          <p:nvPr/>
        </p:nvCxnSpPr>
        <p:spPr>
          <a:xfrm>
            <a:off x="4033243" y="2578546"/>
            <a:ext cx="226814" cy="4320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9" name="Přímá spojnice se šipkou 258"/>
          <p:cNvCxnSpPr/>
          <p:nvPr/>
        </p:nvCxnSpPr>
        <p:spPr>
          <a:xfrm flipH="1">
            <a:off x="5187553" y="2641014"/>
            <a:ext cx="317897" cy="413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2" name="Přímá spojnice se šipkou 261"/>
          <p:cNvCxnSpPr/>
          <p:nvPr/>
        </p:nvCxnSpPr>
        <p:spPr>
          <a:xfrm flipH="1">
            <a:off x="5428655" y="3433248"/>
            <a:ext cx="444104" cy="2035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5" name="Přímá spojnice se šipkou 264"/>
          <p:cNvCxnSpPr/>
          <p:nvPr/>
        </p:nvCxnSpPr>
        <p:spPr>
          <a:xfrm flipH="1" flipV="1">
            <a:off x="5477471" y="4397653"/>
            <a:ext cx="473869" cy="1023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8" name="Přímá spojnice se šipkou 267"/>
          <p:cNvCxnSpPr/>
          <p:nvPr/>
        </p:nvCxnSpPr>
        <p:spPr>
          <a:xfrm flipH="1" flipV="1">
            <a:off x="5164336" y="4882239"/>
            <a:ext cx="278606" cy="406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1" name="Přímá spojnice se šipkou 270"/>
          <p:cNvCxnSpPr/>
          <p:nvPr/>
        </p:nvCxnSpPr>
        <p:spPr>
          <a:xfrm flipV="1">
            <a:off x="4156473" y="4842948"/>
            <a:ext cx="173831" cy="44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3" name="Přímá spojnice se šipkou 272"/>
          <p:cNvCxnSpPr/>
          <p:nvPr/>
        </p:nvCxnSpPr>
        <p:spPr>
          <a:xfrm flipV="1">
            <a:off x="3362844" y="4330979"/>
            <a:ext cx="597176" cy="460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5" name="Přímá spojnice se šipkou 274"/>
          <p:cNvCxnSpPr/>
          <p:nvPr/>
        </p:nvCxnSpPr>
        <p:spPr>
          <a:xfrm>
            <a:off x="3532680" y="3303833"/>
            <a:ext cx="427340" cy="185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77" name="Skupina 276"/>
          <p:cNvGrpSpPr/>
          <p:nvPr>
            <p:custDataLst>
              <p:tags r:id="rId20"/>
            </p:custDataLst>
          </p:nvPr>
        </p:nvGrpSpPr>
        <p:grpSpPr>
          <a:xfrm>
            <a:off x="2550176" y="3802387"/>
            <a:ext cx="436480" cy="496389"/>
            <a:chOff x="3756025" y="2408238"/>
            <a:chExt cx="1943099" cy="2209800"/>
          </a:xfrm>
        </p:grpSpPr>
        <p:sp>
          <p:nvSpPr>
            <p:cNvPr id="278" name="Freeform 24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876800" y="2895600"/>
              <a:ext cx="225425" cy="301625"/>
            </a:xfrm>
            <a:custGeom>
              <a:avLst/>
              <a:gdLst>
                <a:gd name="T0" fmla="*/ 0 w 83"/>
                <a:gd name="T1" fmla="*/ 106 h 111"/>
                <a:gd name="T2" fmla="*/ 0 w 83"/>
                <a:gd name="T3" fmla="*/ 102 h 111"/>
                <a:gd name="T4" fmla="*/ 3 w 83"/>
                <a:gd name="T5" fmla="*/ 41 h 111"/>
                <a:gd name="T6" fmla="*/ 3 w 83"/>
                <a:gd name="T7" fmla="*/ 40 h 111"/>
                <a:gd name="T8" fmla="*/ 4 w 83"/>
                <a:gd name="T9" fmla="*/ 39 h 111"/>
                <a:gd name="T10" fmla="*/ 62 w 83"/>
                <a:gd name="T11" fmla="*/ 1 h 111"/>
                <a:gd name="T12" fmla="*/ 66 w 83"/>
                <a:gd name="T13" fmla="*/ 0 h 111"/>
                <a:gd name="T14" fmla="*/ 67 w 83"/>
                <a:gd name="T15" fmla="*/ 3 h 111"/>
                <a:gd name="T16" fmla="*/ 65 w 83"/>
                <a:gd name="T17" fmla="*/ 107 h 111"/>
                <a:gd name="T18" fmla="*/ 64 w 83"/>
                <a:gd name="T19" fmla="*/ 111 h 111"/>
                <a:gd name="T20" fmla="*/ 0 w 83"/>
                <a:gd name="T21" fmla="*/ 10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111">
                  <a:moveTo>
                    <a:pt x="0" y="106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3" y="74"/>
                    <a:pt x="3" y="41"/>
                    <a:pt x="3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16" y="15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83" y="43"/>
                    <a:pt x="65" y="105"/>
                    <a:pt x="65" y="107"/>
                  </a:cubicBezTo>
                  <a:cubicBezTo>
                    <a:pt x="64" y="111"/>
                    <a:pt x="64" y="111"/>
                    <a:pt x="64" y="111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79" name="Freeform 249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4865687" y="2882900"/>
              <a:ext cx="247650" cy="325438"/>
            </a:xfrm>
            <a:custGeom>
              <a:avLst/>
              <a:gdLst>
                <a:gd name="T0" fmla="*/ 67 w 91"/>
                <a:gd name="T1" fmla="*/ 10 h 120"/>
                <a:gd name="T2" fmla="*/ 65 w 91"/>
                <a:gd name="T3" fmla="*/ 111 h 120"/>
                <a:gd name="T4" fmla="*/ 8 w 91"/>
                <a:gd name="T5" fmla="*/ 107 h 120"/>
                <a:gd name="T6" fmla="*/ 11 w 91"/>
                <a:gd name="T7" fmla="*/ 46 h 120"/>
                <a:gd name="T8" fmla="*/ 67 w 91"/>
                <a:gd name="T9" fmla="*/ 10 h 120"/>
                <a:gd name="T10" fmla="*/ 72 w 91"/>
                <a:gd name="T11" fmla="*/ 0 h 120"/>
                <a:gd name="T12" fmla="*/ 65 w 91"/>
                <a:gd name="T13" fmla="*/ 2 h 120"/>
                <a:gd name="T14" fmla="*/ 4 w 91"/>
                <a:gd name="T15" fmla="*/ 42 h 120"/>
                <a:gd name="T16" fmla="*/ 3 w 91"/>
                <a:gd name="T17" fmla="*/ 44 h 120"/>
                <a:gd name="T18" fmla="*/ 3 w 91"/>
                <a:gd name="T19" fmla="*/ 46 h 120"/>
                <a:gd name="T20" fmla="*/ 0 w 91"/>
                <a:gd name="T21" fmla="*/ 107 h 120"/>
                <a:gd name="T22" fmla="*/ 0 w 91"/>
                <a:gd name="T23" fmla="*/ 115 h 120"/>
                <a:gd name="T24" fmla="*/ 8 w 91"/>
                <a:gd name="T25" fmla="*/ 115 h 120"/>
                <a:gd name="T26" fmla="*/ 64 w 91"/>
                <a:gd name="T27" fmla="*/ 119 h 120"/>
                <a:gd name="T28" fmla="*/ 71 w 91"/>
                <a:gd name="T29" fmla="*/ 120 h 120"/>
                <a:gd name="T30" fmla="*/ 72 w 91"/>
                <a:gd name="T31" fmla="*/ 114 h 120"/>
                <a:gd name="T32" fmla="*/ 75 w 91"/>
                <a:gd name="T33" fmla="*/ 7 h 120"/>
                <a:gd name="T34" fmla="*/ 72 w 91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20">
                  <a:moveTo>
                    <a:pt x="67" y="10"/>
                  </a:moveTo>
                  <a:cubicBezTo>
                    <a:pt x="83" y="48"/>
                    <a:pt x="65" y="111"/>
                    <a:pt x="65" y="111"/>
                  </a:cubicBezTo>
                  <a:cubicBezTo>
                    <a:pt x="65" y="111"/>
                    <a:pt x="65" y="111"/>
                    <a:pt x="8" y="107"/>
                  </a:cubicBezTo>
                  <a:cubicBezTo>
                    <a:pt x="11" y="79"/>
                    <a:pt x="11" y="46"/>
                    <a:pt x="11" y="46"/>
                  </a:cubicBezTo>
                  <a:cubicBezTo>
                    <a:pt x="11" y="46"/>
                    <a:pt x="22" y="23"/>
                    <a:pt x="67" y="10"/>
                  </a:cubicBezTo>
                  <a:moveTo>
                    <a:pt x="72" y="0"/>
                  </a:moveTo>
                  <a:cubicBezTo>
                    <a:pt x="65" y="2"/>
                    <a:pt x="65" y="2"/>
                    <a:pt x="65" y="2"/>
                  </a:cubicBezTo>
                  <a:cubicBezTo>
                    <a:pt x="17" y="16"/>
                    <a:pt x="4" y="41"/>
                    <a:pt x="4" y="4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79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3" y="111"/>
                    <a:pt x="91" y="48"/>
                    <a:pt x="75" y="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0" name="Freeform 25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4214812" y="4016375"/>
              <a:ext cx="268287" cy="592138"/>
            </a:xfrm>
            <a:custGeom>
              <a:avLst/>
              <a:gdLst>
                <a:gd name="T0" fmla="*/ 42 w 99"/>
                <a:gd name="T1" fmla="*/ 218 h 218"/>
                <a:gd name="T2" fmla="*/ 0 w 99"/>
                <a:gd name="T3" fmla="*/ 183 h 218"/>
                <a:gd name="T4" fmla="*/ 0 w 99"/>
                <a:gd name="T5" fmla="*/ 182 h 218"/>
                <a:gd name="T6" fmla="*/ 0 w 99"/>
                <a:gd name="T7" fmla="*/ 181 h 218"/>
                <a:gd name="T8" fmla="*/ 8 w 99"/>
                <a:gd name="T9" fmla="*/ 7 h 218"/>
                <a:gd name="T10" fmla="*/ 8 w 99"/>
                <a:gd name="T11" fmla="*/ 6 h 218"/>
                <a:gd name="T12" fmla="*/ 9 w 99"/>
                <a:gd name="T13" fmla="*/ 5 h 218"/>
                <a:gd name="T14" fmla="*/ 22 w 99"/>
                <a:gd name="T15" fmla="*/ 0 h 218"/>
                <a:gd name="T16" fmla="*/ 73 w 99"/>
                <a:gd name="T17" fmla="*/ 31 h 218"/>
                <a:gd name="T18" fmla="*/ 99 w 99"/>
                <a:gd name="T19" fmla="*/ 77 h 218"/>
                <a:gd name="T20" fmla="*/ 89 w 99"/>
                <a:gd name="T21" fmla="*/ 190 h 218"/>
                <a:gd name="T22" fmla="*/ 42 w 99"/>
                <a:gd name="T2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218">
                  <a:moveTo>
                    <a:pt x="42" y="218"/>
                  </a:moveTo>
                  <a:cubicBezTo>
                    <a:pt x="28" y="218"/>
                    <a:pt x="9" y="206"/>
                    <a:pt x="0" y="183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" y="154"/>
                    <a:pt x="8" y="9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2"/>
                    <a:pt x="17" y="0"/>
                    <a:pt x="22" y="0"/>
                  </a:cubicBezTo>
                  <a:cubicBezTo>
                    <a:pt x="38" y="0"/>
                    <a:pt x="59" y="16"/>
                    <a:pt x="73" y="31"/>
                  </a:cubicBezTo>
                  <a:cubicBezTo>
                    <a:pt x="86" y="45"/>
                    <a:pt x="99" y="64"/>
                    <a:pt x="99" y="77"/>
                  </a:cubicBezTo>
                  <a:cubicBezTo>
                    <a:pt x="95" y="145"/>
                    <a:pt x="92" y="182"/>
                    <a:pt x="89" y="190"/>
                  </a:cubicBezTo>
                  <a:cubicBezTo>
                    <a:pt x="84" y="203"/>
                    <a:pt x="57" y="218"/>
                    <a:pt x="42" y="218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1" name="Freeform 25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4203700" y="4005263"/>
              <a:ext cx="293687" cy="612775"/>
            </a:xfrm>
            <a:custGeom>
              <a:avLst/>
              <a:gdLst>
                <a:gd name="T0" fmla="*/ 26 w 108"/>
                <a:gd name="T1" fmla="*/ 8 h 226"/>
                <a:gd name="T2" fmla="*/ 99 w 108"/>
                <a:gd name="T3" fmla="*/ 81 h 226"/>
                <a:gd name="T4" fmla="*/ 89 w 108"/>
                <a:gd name="T5" fmla="*/ 192 h 226"/>
                <a:gd name="T6" fmla="*/ 46 w 108"/>
                <a:gd name="T7" fmla="*/ 218 h 226"/>
                <a:gd name="T8" fmla="*/ 8 w 108"/>
                <a:gd name="T9" fmla="*/ 186 h 226"/>
                <a:gd name="T10" fmla="*/ 16 w 108"/>
                <a:gd name="T11" fmla="*/ 12 h 226"/>
                <a:gd name="T12" fmla="*/ 26 w 108"/>
                <a:gd name="T13" fmla="*/ 8 h 226"/>
                <a:gd name="T14" fmla="*/ 26 w 108"/>
                <a:gd name="T15" fmla="*/ 0 h 226"/>
                <a:gd name="T16" fmla="*/ 10 w 108"/>
                <a:gd name="T17" fmla="*/ 6 h 226"/>
                <a:gd name="T18" fmla="*/ 8 w 108"/>
                <a:gd name="T19" fmla="*/ 8 h 226"/>
                <a:gd name="T20" fmla="*/ 8 w 108"/>
                <a:gd name="T21" fmla="*/ 11 h 226"/>
                <a:gd name="T22" fmla="*/ 0 w 108"/>
                <a:gd name="T23" fmla="*/ 185 h 226"/>
                <a:gd name="T24" fmla="*/ 0 w 108"/>
                <a:gd name="T25" fmla="*/ 187 h 226"/>
                <a:gd name="T26" fmla="*/ 0 w 108"/>
                <a:gd name="T27" fmla="*/ 188 h 226"/>
                <a:gd name="T28" fmla="*/ 46 w 108"/>
                <a:gd name="T29" fmla="*/ 226 h 226"/>
                <a:gd name="T30" fmla="*/ 97 w 108"/>
                <a:gd name="T31" fmla="*/ 195 h 226"/>
                <a:gd name="T32" fmla="*/ 107 w 108"/>
                <a:gd name="T33" fmla="*/ 82 h 226"/>
                <a:gd name="T34" fmla="*/ 80 w 108"/>
                <a:gd name="T35" fmla="*/ 33 h 226"/>
                <a:gd name="T36" fmla="*/ 26 w 108"/>
                <a:gd name="T3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226">
                  <a:moveTo>
                    <a:pt x="26" y="8"/>
                  </a:moveTo>
                  <a:cubicBezTo>
                    <a:pt x="52" y="8"/>
                    <a:pt x="100" y="59"/>
                    <a:pt x="99" y="81"/>
                  </a:cubicBezTo>
                  <a:cubicBezTo>
                    <a:pt x="97" y="107"/>
                    <a:pt x="93" y="182"/>
                    <a:pt x="89" y="192"/>
                  </a:cubicBezTo>
                  <a:cubicBezTo>
                    <a:pt x="85" y="203"/>
                    <a:pt x="60" y="218"/>
                    <a:pt x="46" y="218"/>
                  </a:cubicBezTo>
                  <a:cubicBezTo>
                    <a:pt x="33" y="218"/>
                    <a:pt x="16" y="206"/>
                    <a:pt x="8" y="186"/>
                  </a:cubicBezTo>
                  <a:cubicBezTo>
                    <a:pt x="9" y="158"/>
                    <a:pt x="16" y="12"/>
                    <a:pt x="16" y="12"/>
                  </a:cubicBezTo>
                  <a:cubicBezTo>
                    <a:pt x="18" y="9"/>
                    <a:pt x="22" y="8"/>
                    <a:pt x="26" y="8"/>
                  </a:cubicBezTo>
                  <a:moveTo>
                    <a:pt x="26" y="0"/>
                  </a:moveTo>
                  <a:cubicBezTo>
                    <a:pt x="20" y="0"/>
                    <a:pt x="14" y="2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3"/>
                    <a:pt x="1" y="158"/>
                    <a:pt x="0" y="185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" y="213"/>
                    <a:pt x="31" y="226"/>
                    <a:pt x="46" y="226"/>
                  </a:cubicBezTo>
                  <a:cubicBezTo>
                    <a:pt x="62" y="226"/>
                    <a:pt x="91" y="210"/>
                    <a:pt x="97" y="195"/>
                  </a:cubicBezTo>
                  <a:cubicBezTo>
                    <a:pt x="99" y="189"/>
                    <a:pt x="102" y="171"/>
                    <a:pt x="107" y="82"/>
                  </a:cubicBezTo>
                  <a:cubicBezTo>
                    <a:pt x="108" y="63"/>
                    <a:pt x="86" y="39"/>
                    <a:pt x="80" y="33"/>
                  </a:cubicBezTo>
                  <a:cubicBezTo>
                    <a:pt x="73" y="25"/>
                    <a:pt x="48" y="0"/>
                    <a:pt x="26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2" name="Freeform 25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903662" y="2882900"/>
              <a:ext cx="596900" cy="214313"/>
            </a:xfrm>
            <a:custGeom>
              <a:avLst/>
              <a:gdLst>
                <a:gd name="T0" fmla="*/ 204 w 220"/>
                <a:gd name="T1" fmla="*/ 79 h 79"/>
                <a:gd name="T2" fmla="*/ 24 w 220"/>
                <a:gd name="T3" fmla="*/ 64 h 79"/>
                <a:gd name="T4" fmla="*/ 2 w 220"/>
                <a:gd name="T5" fmla="*/ 37 h 79"/>
                <a:gd name="T6" fmla="*/ 19 w 220"/>
                <a:gd name="T7" fmla="*/ 1 h 79"/>
                <a:gd name="T8" fmla="*/ 20 w 220"/>
                <a:gd name="T9" fmla="*/ 0 h 79"/>
                <a:gd name="T10" fmla="*/ 21 w 220"/>
                <a:gd name="T11" fmla="*/ 0 h 79"/>
                <a:gd name="T12" fmla="*/ 92 w 220"/>
                <a:gd name="T13" fmla="*/ 7 h 79"/>
                <a:gd name="T14" fmla="*/ 200 w 220"/>
                <a:gd name="T15" fmla="*/ 16 h 79"/>
                <a:gd name="T16" fmla="*/ 219 w 220"/>
                <a:gd name="T17" fmla="*/ 45 h 79"/>
                <a:gd name="T18" fmla="*/ 205 w 220"/>
                <a:gd name="T19" fmla="*/ 79 h 79"/>
                <a:gd name="T20" fmla="*/ 204 w 220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0" h="79">
                  <a:moveTo>
                    <a:pt x="204" y="79"/>
                  </a:moveTo>
                  <a:cubicBezTo>
                    <a:pt x="186" y="78"/>
                    <a:pt x="31" y="66"/>
                    <a:pt x="24" y="64"/>
                  </a:cubicBezTo>
                  <a:cubicBezTo>
                    <a:pt x="18" y="63"/>
                    <a:pt x="5" y="52"/>
                    <a:pt x="2" y="37"/>
                  </a:cubicBezTo>
                  <a:cubicBezTo>
                    <a:pt x="0" y="28"/>
                    <a:pt x="1" y="14"/>
                    <a:pt x="19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5" y="1"/>
                    <a:pt x="63" y="4"/>
                    <a:pt x="92" y="7"/>
                  </a:cubicBezTo>
                  <a:cubicBezTo>
                    <a:pt x="138" y="11"/>
                    <a:pt x="190" y="16"/>
                    <a:pt x="200" y="16"/>
                  </a:cubicBezTo>
                  <a:cubicBezTo>
                    <a:pt x="210" y="16"/>
                    <a:pt x="217" y="28"/>
                    <a:pt x="219" y="45"/>
                  </a:cubicBezTo>
                  <a:cubicBezTo>
                    <a:pt x="220" y="61"/>
                    <a:pt x="216" y="77"/>
                    <a:pt x="205" y="79"/>
                  </a:cubicBezTo>
                  <a:cubicBezTo>
                    <a:pt x="204" y="79"/>
                    <a:pt x="204" y="79"/>
                    <a:pt x="204" y="79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3" name="Freeform 25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3865562" y="2871788"/>
              <a:ext cx="644525" cy="236538"/>
            </a:xfrm>
            <a:custGeom>
              <a:avLst/>
              <a:gdLst>
                <a:gd name="T0" fmla="*/ 35 w 238"/>
                <a:gd name="T1" fmla="*/ 8 h 87"/>
                <a:gd name="T2" fmla="*/ 214 w 238"/>
                <a:gd name="T3" fmla="*/ 24 h 87"/>
                <a:gd name="T4" fmla="*/ 218 w 238"/>
                <a:gd name="T5" fmla="*/ 79 h 87"/>
                <a:gd name="T6" fmla="*/ 39 w 238"/>
                <a:gd name="T7" fmla="*/ 64 h 87"/>
                <a:gd name="T8" fmla="*/ 35 w 238"/>
                <a:gd name="T9" fmla="*/ 8 h 87"/>
                <a:gd name="T10" fmla="*/ 33 w 238"/>
                <a:gd name="T11" fmla="*/ 0 h 87"/>
                <a:gd name="T12" fmla="*/ 30 w 238"/>
                <a:gd name="T13" fmla="*/ 2 h 87"/>
                <a:gd name="T14" fmla="*/ 12 w 238"/>
                <a:gd name="T15" fmla="*/ 42 h 87"/>
                <a:gd name="T16" fmla="*/ 37 w 238"/>
                <a:gd name="T17" fmla="*/ 72 h 87"/>
                <a:gd name="T18" fmla="*/ 218 w 238"/>
                <a:gd name="T19" fmla="*/ 87 h 87"/>
                <a:gd name="T20" fmla="*/ 219 w 238"/>
                <a:gd name="T21" fmla="*/ 87 h 87"/>
                <a:gd name="T22" fmla="*/ 220 w 238"/>
                <a:gd name="T23" fmla="*/ 87 h 87"/>
                <a:gd name="T24" fmla="*/ 237 w 238"/>
                <a:gd name="T25" fmla="*/ 49 h 87"/>
                <a:gd name="T26" fmla="*/ 214 w 238"/>
                <a:gd name="T27" fmla="*/ 16 h 87"/>
                <a:gd name="T28" fmla="*/ 107 w 238"/>
                <a:gd name="T29" fmla="*/ 7 h 87"/>
                <a:gd name="T30" fmla="*/ 36 w 238"/>
                <a:gd name="T31" fmla="*/ 0 h 87"/>
                <a:gd name="T32" fmla="*/ 33 w 238"/>
                <a:gd name="T3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87">
                  <a:moveTo>
                    <a:pt x="35" y="8"/>
                  </a:moveTo>
                  <a:cubicBezTo>
                    <a:pt x="70" y="11"/>
                    <a:pt x="197" y="24"/>
                    <a:pt x="214" y="24"/>
                  </a:cubicBezTo>
                  <a:cubicBezTo>
                    <a:pt x="232" y="24"/>
                    <a:pt x="234" y="77"/>
                    <a:pt x="218" y="79"/>
                  </a:cubicBezTo>
                  <a:cubicBezTo>
                    <a:pt x="218" y="79"/>
                    <a:pt x="46" y="66"/>
                    <a:pt x="39" y="64"/>
                  </a:cubicBezTo>
                  <a:cubicBezTo>
                    <a:pt x="32" y="63"/>
                    <a:pt x="0" y="34"/>
                    <a:pt x="35" y="8"/>
                  </a:cubicBezTo>
                  <a:moveTo>
                    <a:pt x="33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11" y="16"/>
                    <a:pt x="10" y="31"/>
                    <a:pt x="12" y="42"/>
                  </a:cubicBezTo>
                  <a:cubicBezTo>
                    <a:pt x="15" y="57"/>
                    <a:pt x="30" y="71"/>
                    <a:pt x="37" y="72"/>
                  </a:cubicBezTo>
                  <a:cubicBezTo>
                    <a:pt x="44" y="74"/>
                    <a:pt x="189" y="85"/>
                    <a:pt x="218" y="87"/>
                  </a:cubicBezTo>
                  <a:cubicBezTo>
                    <a:pt x="219" y="87"/>
                    <a:pt x="219" y="87"/>
                    <a:pt x="219" y="87"/>
                  </a:cubicBezTo>
                  <a:cubicBezTo>
                    <a:pt x="220" y="87"/>
                    <a:pt x="220" y="87"/>
                    <a:pt x="220" y="87"/>
                  </a:cubicBezTo>
                  <a:cubicBezTo>
                    <a:pt x="233" y="85"/>
                    <a:pt x="238" y="66"/>
                    <a:pt x="237" y="49"/>
                  </a:cubicBezTo>
                  <a:cubicBezTo>
                    <a:pt x="235" y="29"/>
                    <a:pt x="226" y="16"/>
                    <a:pt x="214" y="16"/>
                  </a:cubicBezTo>
                  <a:cubicBezTo>
                    <a:pt x="204" y="16"/>
                    <a:pt x="152" y="11"/>
                    <a:pt x="107" y="7"/>
                  </a:cubicBezTo>
                  <a:cubicBezTo>
                    <a:pt x="77" y="4"/>
                    <a:pt x="49" y="1"/>
                    <a:pt x="3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4" name="Freeform 25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790950" y="3078163"/>
              <a:ext cx="1771650" cy="436563"/>
            </a:xfrm>
            <a:custGeom>
              <a:avLst/>
              <a:gdLst>
                <a:gd name="T0" fmla="*/ 128 w 653"/>
                <a:gd name="T1" fmla="*/ 161 h 161"/>
                <a:gd name="T2" fmla="*/ 26 w 653"/>
                <a:gd name="T3" fmla="*/ 157 h 161"/>
                <a:gd name="T4" fmla="*/ 3 w 653"/>
                <a:gd name="T5" fmla="*/ 119 h 161"/>
                <a:gd name="T6" fmla="*/ 26 w 653"/>
                <a:gd name="T7" fmla="*/ 85 h 161"/>
                <a:gd name="T8" fmla="*/ 26 w 653"/>
                <a:gd name="T9" fmla="*/ 85 h 161"/>
                <a:gd name="T10" fmla="*/ 69 w 653"/>
                <a:gd name="T11" fmla="*/ 86 h 161"/>
                <a:gd name="T12" fmla="*/ 126 w 653"/>
                <a:gd name="T13" fmla="*/ 89 h 161"/>
                <a:gd name="T14" fmla="*/ 132 w 653"/>
                <a:gd name="T15" fmla="*/ 76 h 161"/>
                <a:gd name="T16" fmla="*/ 77 w 653"/>
                <a:gd name="T17" fmla="*/ 76 h 161"/>
                <a:gd name="T18" fmla="*/ 49 w 653"/>
                <a:gd name="T19" fmla="*/ 75 h 161"/>
                <a:gd name="T20" fmla="*/ 25 w 653"/>
                <a:gd name="T21" fmla="*/ 38 h 161"/>
                <a:gd name="T22" fmla="*/ 46 w 653"/>
                <a:gd name="T23" fmla="*/ 3 h 161"/>
                <a:gd name="T24" fmla="*/ 47 w 653"/>
                <a:gd name="T25" fmla="*/ 2 h 161"/>
                <a:gd name="T26" fmla="*/ 48 w 653"/>
                <a:gd name="T27" fmla="*/ 3 h 161"/>
                <a:gd name="T28" fmla="*/ 304 w 653"/>
                <a:gd name="T29" fmla="*/ 10 h 161"/>
                <a:gd name="T30" fmla="*/ 322 w 653"/>
                <a:gd name="T31" fmla="*/ 10 h 161"/>
                <a:gd name="T32" fmla="*/ 536 w 653"/>
                <a:gd name="T33" fmla="*/ 3 h 161"/>
                <a:gd name="T34" fmla="*/ 594 w 653"/>
                <a:gd name="T35" fmla="*/ 1 h 161"/>
                <a:gd name="T36" fmla="*/ 596 w 653"/>
                <a:gd name="T37" fmla="*/ 0 h 161"/>
                <a:gd name="T38" fmla="*/ 619 w 653"/>
                <a:gd name="T39" fmla="*/ 10 h 161"/>
                <a:gd name="T40" fmla="*/ 625 w 653"/>
                <a:gd name="T41" fmla="*/ 36 h 161"/>
                <a:gd name="T42" fmla="*/ 598 w 653"/>
                <a:gd name="T43" fmla="*/ 72 h 161"/>
                <a:gd name="T44" fmla="*/ 597 w 653"/>
                <a:gd name="T45" fmla="*/ 72 h 161"/>
                <a:gd name="T46" fmla="*/ 582 w 653"/>
                <a:gd name="T47" fmla="*/ 72 h 161"/>
                <a:gd name="T48" fmla="*/ 536 w 653"/>
                <a:gd name="T49" fmla="*/ 78 h 161"/>
                <a:gd name="T50" fmla="*/ 620 w 653"/>
                <a:gd name="T51" fmla="*/ 73 h 161"/>
                <a:gd name="T52" fmla="*/ 622 w 653"/>
                <a:gd name="T53" fmla="*/ 73 h 161"/>
                <a:gd name="T54" fmla="*/ 645 w 653"/>
                <a:gd name="T55" fmla="*/ 82 h 161"/>
                <a:gd name="T56" fmla="*/ 653 w 653"/>
                <a:gd name="T57" fmla="*/ 109 h 161"/>
                <a:gd name="T58" fmla="*/ 629 w 653"/>
                <a:gd name="T59" fmla="*/ 146 h 161"/>
                <a:gd name="T60" fmla="*/ 558 w 653"/>
                <a:gd name="T61" fmla="*/ 152 h 161"/>
                <a:gd name="T62" fmla="*/ 557 w 653"/>
                <a:gd name="T63" fmla="*/ 152 h 161"/>
                <a:gd name="T64" fmla="*/ 557 w 653"/>
                <a:gd name="T65" fmla="*/ 152 h 161"/>
                <a:gd name="T66" fmla="*/ 553 w 653"/>
                <a:gd name="T67" fmla="*/ 152 h 161"/>
                <a:gd name="T68" fmla="*/ 459 w 653"/>
                <a:gd name="T69" fmla="*/ 155 h 161"/>
                <a:gd name="T70" fmla="*/ 128 w 653"/>
                <a:gd name="T7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3" h="161">
                  <a:moveTo>
                    <a:pt x="128" y="161"/>
                  </a:moveTo>
                  <a:cubicBezTo>
                    <a:pt x="69" y="161"/>
                    <a:pt x="36" y="160"/>
                    <a:pt x="26" y="157"/>
                  </a:cubicBezTo>
                  <a:cubicBezTo>
                    <a:pt x="8" y="151"/>
                    <a:pt x="0" y="137"/>
                    <a:pt x="3" y="119"/>
                  </a:cubicBezTo>
                  <a:cubicBezTo>
                    <a:pt x="5" y="103"/>
                    <a:pt x="16" y="85"/>
                    <a:pt x="26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31" y="85"/>
                    <a:pt x="49" y="86"/>
                    <a:pt x="69" y="86"/>
                  </a:cubicBezTo>
                  <a:cubicBezTo>
                    <a:pt x="100" y="88"/>
                    <a:pt x="121" y="88"/>
                    <a:pt x="126" y="89"/>
                  </a:cubicBezTo>
                  <a:cubicBezTo>
                    <a:pt x="128" y="87"/>
                    <a:pt x="130" y="82"/>
                    <a:pt x="132" y="76"/>
                  </a:cubicBezTo>
                  <a:cubicBezTo>
                    <a:pt x="121" y="76"/>
                    <a:pt x="97" y="76"/>
                    <a:pt x="77" y="76"/>
                  </a:cubicBezTo>
                  <a:cubicBezTo>
                    <a:pt x="62" y="76"/>
                    <a:pt x="52" y="76"/>
                    <a:pt x="49" y="75"/>
                  </a:cubicBezTo>
                  <a:cubicBezTo>
                    <a:pt x="40" y="74"/>
                    <a:pt x="27" y="56"/>
                    <a:pt x="25" y="38"/>
                  </a:cubicBezTo>
                  <a:cubicBezTo>
                    <a:pt x="23" y="22"/>
                    <a:pt x="31" y="9"/>
                    <a:pt x="46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50" y="3"/>
                    <a:pt x="235" y="9"/>
                    <a:pt x="304" y="10"/>
                  </a:cubicBezTo>
                  <a:cubicBezTo>
                    <a:pt x="310" y="10"/>
                    <a:pt x="315" y="10"/>
                    <a:pt x="322" y="10"/>
                  </a:cubicBezTo>
                  <a:cubicBezTo>
                    <a:pt x="378" y="10"/>
                    <a:pt x="470" y="6"/>
                    <a:pt x="536" y="3"/>
                  </a:cubicBezTo>
                  <a:cubicBezTo>
                    <a:pt x="559" y="2"/>
                    <a:pt x="579" y="1"/>
                    <a:pt x="594" y="1"/>
                  </a:cubicBezTo>
                  <a:cubicBezTo>
                    <a:pt x="595" y="0"/>
                    <a:pt x="595" y="0"/>
                    <a:pt x="596" y="0"/>
                  </a:cubicBezTo>
                  <a:cubicBezTo>
                    <a:pt x="605" y="0"/>
                    <a:pt x="613" y="4"/>
                    <a:pt x="619" y="10"/>
                  </a:cubicBezTo>
                  <a:cubicBezTo>
                    <a:pt x="622" y="14"/>
                    <a:pt x="627" y="22"/>
                    <a:pt x="625" y="36"/>
                  </a:cubicBezTo>
                  <a:cubicBezTo>
                    <a:pt x="623" y="53"/>
                    <a:pt x="619" y="72"/>
                    <a:pt x="598" y="72"/>
                  </a:cubicBezTo>
                  <a:cubicBezTo>
                    <a:pt x="598" y="72"/>
                    <a:pt x="597" y="72"/>
                    <a:pt x="597" y="72"/>
                  </a:cubicBezTo>
                  <a:cubicBezTo>
                    <a:pt x="592" y="72"/>
                    <a:pt x="587" y="72"/>
                    <a:pt x="582" y="72"/>
                  </a:cubicBezTo>
                  <a:cubicBezTo>
                    <a:pt x="560" y="72"/>
                    <a:pt x="544" y="74"/>
                    <a:pt x="536" y="78"/>
                  </a:cubicBezTo>
                  <a:cubicBezTo>
                    <a:pt x="563" y="77"/>
                    <a:pt x="613" y="73"/>
                    <a:pt x="620" y="73"/>
                  </a:cubicBezTo>
                  <a:cubicBezTo>
                    <a:pt x="620" y="73"/>
                    <a:pt x="621" y="73"/>
                    <a:pt x="622" y="73"/>
                  </a:cubicBezTo>
                  <a:cubicBezTo>
                    <a:pt x="626" y="73"/>
                    <a:pt x="637" y="74"/>
                    <a:pt x="645" y="82"/>
                  </a:cubicBezTo>
                  <a:cubicBezTo>
                    <a:pt x="651" y="88"/>
                    <a:pt x="653" y="97"/>
                    <a:pt x="653" y="109"/>
                  </a:cubicBezTo>
                  <a:cubicBezTo>
                    <a:pt x="651" y="135"/>
                    <a:pt x="644" y="146"/>
                    <a:pt x="629" y="146"/>
                  </a:cubicBezTo>
                  <a:cubicBezTo>
                    <a:pt x="620" y="146"/>
                    <a:pt x="572" y="148"/>
                    <a:pt x="558" y="152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7" y="152"/>
                    <a:pt x="557" y="152"/>
                    <a:pt x="557" y="152"/>
                  </a:cubicBezTo>
                  <a:cubicBezTo>
                    <a:pt x="556" y="152"/>
                    <a:pt x="555" y="152"/>
                    <a:pt x="553" y="152"/>
                  </a:cubicBezTo>
                  <a:cubicBezTo>
                    <a:pt x="541" y="152"/>
                    <a:pt x="507" y="153"/>
                    <a:pt x="459" y="155"/>
                  </a:cubicBezTo>
                  <a:cubicBezTo>
                    <a:pt x="365" y="157"/>
                    <a:pt x="223" y="161"/>
                    <a:pt x="128" y="161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5" name="Freeform 255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3756025" y="3067050"/>
              <a:ext cx="1817687" cy="458788"/>
            </a:xfrm>
            <a:custGeom>
              <a:avLst/>
              <a:gdLst>
                <a:gd name="T0" fmla="*/ 609 w 670"/>
                <a:gd name="T1" fmla="*/ 8 h 169"/>
                <a:gd name="T2" fmla="*/ 634 w 670"/>
                <a:gd name="T3" fmla="*/ 39 h 169"/>
                <a:gd name="T4" fmla="*/ 611 w 670"/>
                <a:gd name="T5" fmla="*/ 72 h 169"/>
                <a:gd name="T6" fmla="*/ 610 w 670"/>
                <a:gd name="T7" fmla="*/ 72 h 169"/>
                <a:gd name="T8" fmla="*/ 595 w 670"/>
                <a:gd name="T9" fmla="*/ 72 h 169"/>
                <a:gd name="T10" fmla="*/ 541 w 670"/>
                <a:gd name="T11" fmla="*/ 82 h 169"/>
                <a:gd name="T12" fmla="*/ 531 w 670"/>
                <a:gd name="T13" fmla="*/ 85 h 169"/>
                <a:gd name="T14" fmla="*/ 536 w 670"/>
                <a:gd name="T15" fmla="*/ 86 h 169"/>
                <a:gd name="T16" fmla="*/ 633 w 670"/>
                <a:gd name="T17" fmla="*/ 81 h 169"/>
                <a:gd name="T18" fmla="*/ 635 w 670"/>
                <a:gd name="T19" fmla="*/ 81 h 169"/>
                <a:gd name="T20" fmla="*/ 662 w 670"/>
                <a:gd name="T21" fmla="*/ 113 h 169"/>
                <a:gd name="T22" fmla="*/ 642 w 670"/>
                <a:gd name="T23" fmla="*/ 146 h 169"/>
                <a:gd name="T24" fmla="*/ 570 w 670"/>
                <a:gd name="T25" fmla="*/ 152 h 169"/>
                <a:gd name="T26" fmla="*/ 566 w 670"/>
                <a:gd name="T27" fmla="*/ 152 h 169"/>
                <a:gd name="T28" fmla="*/ 141 w 670"/>
                <a:gd name="T29" fmla="*/ 161 h 169"/>
                <a:gd name="T30" fmla="*/ 40 w 670"/>
                <a:gd name="T31" fmla="*/ 157 h 169"/>
                <a:gd name="T32" fmla="*/ 39 w 670"/>
                <a:gd name="T33" fmla="*/ 93 h 169"/>
                <a:gd name="T34" fmla="*/ 39 w 670"/>
                <a:gd name="T35" fmla="*/ 93 h 169"/>
                <a:gd name="T36" fmla="*/ 140 w 670"/>
                <a:gd name="T37" fmla="*/ 97 h 169"/>
                <a:gd name="T38" fmla="*/ 140 w 670"/>
                <a:gd name="T39" fmla="*/ 97 h 169"/>
                <a:gd name="T40" fmla="*/ 151 w 670"/>
                <a:gd name="T41" fmla="*/ 75 h 169"/>
                <a:gd name="T42" fmla="*/ 90 w 670"/>
                <a:gd name="T43" fmla="*/ 76 h 169"/>
                <a:gd name="T44" fmla="*/ 62 w 670"/>
                <a:gd name="T45" fmla="*/ 75 h 169"/>
                <a:gd name="T46" fmla="*/ 61 w 670"/>
                <a:gd name="T47" fmla="*/ 11 h 169"/>
                <a:gd name="T48" fmla="*/ 317 w 670"/>
                <a:gd name="T49" fmla="*/ 18 h 169"/>
                <a:gd name="T50" fmla="*/ 335 w 670"/>
                <a:gd name="T51" fmla="*/ 18 h 169"/>
                <a:gd name="T52" fmla="*/ 607 w 670"/>
                <a:gd name="T53" fmla="*/ 9 h 169"/>
                <a:gd name="T54" fmla="*/ 609 w 670"/>
                <a:gd name="T55" fmla="*/ 8 h 169"/>
                <a:gd name="T56" fmla="*/ 609 w 670"/>
                <a:gd name="T57" fmla="*/ 0 h 169"/>
                <a:gd name="T58" fmla="*/ 607 w 670"/>
                <a:gd name="T59" fmla="*/ 1 h 169"/>
                <a:gd name="T60" fmla="*/ 549 w 670"/>
                <a:gd name="T61" fmla="*/ 3 h 169"/>
                <a:gd name="T62" fmla="*/ 335 w 670"/>
                <a:gd name="T63" fmla="*/ 10 h 169"/>
                <a:gd name="T64" fmla="*/ 317 w 670"/>
                <a:gd name="T65" fmla="*/ 10 h 169"/>
                <a:gd name="T66" fmla="*/ 61 w 670"/>
                <a:gd name="T67" fmla="*/ 3 h 169"/>
                <a:gd name="T68" fmla="*/ 60 w 670"/>
                <a:gd name="T69" fmla="*/ 2 h 169"/>
                <a:gd name="T70" fmla="*/ 58 w 670"/>
                <a:gd name="T71" fmla="*/ 3 h 169"/>
                <a:gd name="T72" fmla="*/ 34 w 670"/>
                <a:gd name="T73" fmla="*/ 42 h 169"/>
                <a:gd name="T74" fmla="*/ 61 w 670"/>
                <a:gd name="T75" fmla="*/ 83 h 169"/>
                <a:gd name="T76" fmla="*/ 90 w 670"/>
                <a:gd name="T77" fmla="*/ 84 h 169"/>
                <a:gd name="T78" fmla="*/ 139 w 670"/>
                <a:gd name="T79" fmla="*/ 84 h 169"/>
                <a:gd name="T80" fmla="*/ 137 w 670"/>
                <a:gd name="T81" fmla="*/ 89 h 169"/>
                <a:gd name="T82" fmla="*/ 82 w 670"/>
                <a:gd name="T83" fmla="*/ 86 h 169"/>
                <a:gd name="T84" fmla="*/ 39 w 670"/>
                <a:gd name="T85" fmla="*/ 85 h 169"/>
                <a:gd name="T86" fmla="*/ 39 w 670"/>
                <a:gd name="T87" fmla="*/ 85 h 169"/>
                <a:gd name="T88" fmla="*/ 12 w 670"/>
                <a:gd name="T89" fmla="*/ 122 h 169"/>
                <a:gd name="T90" fmla="*/ 38 w 670"/>
                <a:gd name="T91" fmla="*/ 165 h 169"/>
                <a:gd name="T92" fmla="*/ 141 w 670"/>
                <a:gd name="T93" fmla="*/ 169 h 169"/>
                <a:gd name="T94" fmla="*/ 472 w 670"/>
                <a:gd name="T95" fmla="*/ 163 h 169"/>
                <a:gd name="T96" fmla="*/ 566 w 670"/>
                <a:gd name="T97" fmla="*/ 160 h 169"/>
                <a:gd name="T98" fmla="*/ 569 w 670"/>
                <a:gd name="T99" fmla="*/ 160 h 169"/>
                <a:gd name="T100" fmla="*/ 571 w 670"/>
                <a:gd name="T101" fmla="*/ 160 h 169"/>
                <a:gd name="T102" fmla="*/ 572 w 670"/>
                <a:gd name="T103" fmla="*/ 160 h 169"/>
                <a:gd name="T104" fmla="*/ 642 w 670"/>
                <a:gd name="T105" fmla="*/ 154 h 169"/>
                <a:gd name="T106" fmla="*/ 670 w 670"/>
                <a:gd name="T107" fmla="*/ 113 h 169"/>
                <a:gd name="T108" fmla="*/ 661 w 670"/>
                <a:gd name="T109" fmla="*/ 83 h 169"/>
                <a:gd name="T110" fmla="*/ 635 w 670"/>
                <a:gd name="T111" fmla="*/ 73 h 169"/>
                <a:gd name="T112" fmla="*/ 632 w 670"/>
                <a:gd name="T113" fmla="*/ 73 h 169"/>
                <a:gd name="T114" fmla="*/ 631 w 670"/>
                <a:gd name="T115" fmla="*/ 73 h 169"/>
                <a:gd name="T116" fmla="*/ 642 w 670"/>
                <a:gd name="T117" fmla="*/ 40 h 169"/>
                <a:gd name="T118" fmla="*/ 635 w 670"/>
                <a:gd name="T119" fmla="*/ 11 h 169"/>
                <a:gd name="T120" fmla="*/ 609 w 670"/>
                <a:gd name="T1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" h="169">
                  <a:moveTo>
                    <a:pt x="609" y="8"/>
                  </a:moveTo>
                  <a:cubicBezTo>
                    <a:pt x="623" y="8"/>
                    <a:pt x="637" y="17"/>
                    <a:pt x="634" y="39"/>
                  </a:cubicBezTo>
                  <a:cubicBezTo>
                    <a:pt x="632" y="61"/>
                    <a:pt x="626" y="72"/>
                    <a:pt x="611" y="72"/>
                  </a:cubicBezTo>
                  <a:cubicBezTo>
                    <a:pt x="611" y="72"/>
                    <a:pt x="611" y="72"/>
                    <a:pt x="610" y="72"/>
                  </a:cubicBezTo>
                  <a:cubicBezTo>
                    <a:pt x="606" y="72"/>
                    <a:pt x="601" y="72"/>
                    <a:pt x="595" y="72"/>
                  </a:cubicBezTo>
                  <a:cubicBezTo>
                    <a:pt x="576" y="72"/>
                    <a:pt x="549" y="73"/>
                    <a:pt x="541" y="82"/>
                  </a:cubicBezTo>
                  <a:cubicBezTo>
                    <a:pt x="518" y="83"/>
                    <a:pt x="529" y="83"/>
                    <a:pt x="531" y="85"/>
                  </a:cubicBezTo>
                  <a:cubicBezTo>
                    <a:pt x="531" y="86"/>
                    <a:pt x="533" y="86"/>
                    <a:pt x="536" y="86"/>
                  </a:cubicBezTo>
                  <a:cubicBezTo>
                    <a:pt x="556" y="86"/>
                    <a:pt x="625" y="81"/>
                    <a:pt x="633" y="81"/>
                  </a:cubicBezTo>
                  <a:cubicBezTo>
                    <a:pt x="633" y="81"/>
                    <a:pt x="634" y="81"/>
                    <a:pt x="635" y="81"/>
                  </a:cubicBezTo>
                  <a:cubicBezTo>
                    <a:pt x="645" y="81"/>
                    <a:pt x="663" y="85"/>
                    <a:pt x="662" y="113"/>
                  </a:cubicBezTo>
                  <a:cubicBezTo>
                    <a:pt x="660" y="142"/>
                    <a:pt x="651" y="146"/>
                    <a:pt x="642" y="146"/>
                  </a:cubicBezTo>
                  <a:cubicBezTo>
                    <a:pt x="634" y="146"/>
                    <a:pt x="585" y="148"/>
                    <a:pt x="570" y="152"/>
                  </a:cubicBezTo>
                  <a:cubicBezTo>
                    <a:pt x="569" y="152"/>
                    <a:pt x="568" y="152"/>
                    <a:pt x="566" y="152"/>
                  </a:cubicBezTo>
                  <a:cubicBezTo>
                    <a:pt x="531" y="152"/>
                    <a:pt x="284" y="161"/>
                    <a:pt x="141" y="161"/>
                  </a:cubicBezTo>
                  <a:cubicBezTo>
                    <a:pt x="89" y="161"/>
                    <a:pt x="51" y="160"/>
                    <a:pt x="40" y="157"/>
                  </a:cubicBezTo>
                  <a:cubicBezTo>
                    <a:pt x="0" y="144"/>
                    <a:pt x="28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50" y="93"/>
                    <a:pt x="135" y="96"/>
                    <a:pt x="140" y="97"/>
                  </a:cubicBezTo>
                  <a:cubicBezTo>
                    <a:pt x="140" y="97"/>
                    <a:pt x="140" y="97"/>
                    <a:pt x="140" y="97"/>
                  </a:cubicBezTo>
                  <a:cubicBezTo>
                    <a:pt x="145" y="97"/>
                    <a:pt x="151" y="75"/>
                    <a:pt x="151" y="75"/>
                  </a:cubicBezTo>
                  <a:cubicBezTo>
                    <a:pt x="151" y="75"/>
                    <a:pt x="116" y="76"/>
                    <a:pt x="90" y="76"/>
                  </a:cubicBezTo>
                  <a:cubicBezTo>
                    <a:pt x="77" y="76"/>
                    <a:pt x="66" y="76"/>
                    <a:pt x="62" y="75"/>
                  </a:cubicBezTo>
                  <a:cubicBezTo>
                    <a:pt x="51" y="73"/>
                    <a:pt x="24" y="26"/>
                    <a:pt x="61" y="11"/>
                  </a:cubicBezTo>
                  <a:cubicBezTo>
                    <a:pt x="61" y="11"/>
                    <a:pt x="247" y="17"/>
                    <a:pt x="317" y="18"/>
                  </a:cubicBezTo>
                  <a:cubicBezTo>
                    <a:pt x="323" y="18"/>
                    <a:pt x="328" y="18"/>
                    <a:pt x="335" y="18"/>
                  </a:cubicBezTo>
                  <a:cubicBezTo>
                    <a:pt x="410" y="18"/>
                    <a:pt x="544" y="11"/>
                    <a:pt x="607" y="9"/>
                  </a:cubicBezTo>
                  <a:cubicBezTo>
                    <a:pt x="608" y="9"/>
                    <a:pt x="608" y="8"/>
                    <a:pt x="609" y="8"/>
                  </a:cubicBezTo>
                  <a:moveTo>
                    <a:pt x="609" y="0"/>
                  </a:moveTo>
                  <a:cubicBezTo>
                    <a:pt x="608" y="0"/>
                    <a:pt x="608" y="0"/>
                    <a:pt x="607" y="1"/>
                  </a:cubicBezTo>
                  <a:cubicBezTo>
                    <a:pt x="591" y="1"/>
                    <a:pt x="572" y="2"/>
                    <a:pt x="549" y="3"/>
                  </a:cubicBezTo>
                  <a:cubicBezTo>
                    <a:pt x="483" y="6"/>
                    <a:pt x="391" y="10"/>
                    <a:pt x="335" y="10"/>
                  </a:cubicBezTo>
                  <a:cubicBezTo>
                    <a:pt x="328" y="10"/>
                    <a:pt x="322" y="10"/>
                    <a:pt x="317" y="10"/>
                  </a:cubicBezTo>
                  <a:cubicBezTo>
                    <a:pt x="248" y="9"/>
                    <a:pt x="63" y="3"/>
                    <a:pt x="61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41" y="10"/>
                    <a:pt x="32" y="24"/>
                    <a:pt x="34" y="42"/>
                  </a:cubicBezTo>
                  <a:cubicBezTo>
                    <a:pt x="36" y="61"/>
                    <a:pt x="49" y="81"/>
                    <a:pt x="61" y="83"/>
                  </a:cubicBezTo>
                  <a:cubicBezTo>
                    <a:pt x="63" y="84"/>
                    <a:pt x="69" y="84"/>
                    <a:pt x="90" y="84"/>
                  </a:cubicBezTo>
                  <a:cubicBezTo>
                    <a:pt x="107" y="84"/>
                    <a:pt x="127" y="84"/>
                    <a:pt x="139" y="84"/>
                  </a:cubicBezTo>
                  <a:cubicBezTo>
                    <a:pt x="139" y="86"/>
                    <a:pt x="138" y="87"/>
                    <a:pt x="137" y="89"/>
                  </a:cubicBezTo>
                  <a:cubicBezTo>
                    <a:pt x="130" y="88"/>
                    <a:pt x="112" y="88"/>
                    <a:pt x="82" y="86"/>
                  </a:cubicBezTo>
                  <a:cubicBezTo>
                    <a:pt x="63" y="86"/>
                    <a:pt x="44" y="85"/>
                    <a:pt x="39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27" y="85"/>
                    <a:pt x="15" y="105"/>
                    <a:pt x="12" y="122"/>
                  </a:cubicBezTo>
                  <a:cubicBezTo>
                    <a:pt x="9" y="143"/>
                    <a:pt x="18" y="158"/>
                    <a:pt x="38" y="165"/>
                  </a:cubicBezTo>
                  <a:cubicBezTo>
                    <a:pt x="44" y="167"/>
                    <a:pt x="62" y="169"/>
                    <a:pt x="141" y="169"/>
                  </a:cubicBezTo>
                  <a:cubicBezTo>
                    <a:pt x="236" y="169"/>
                    <a:pt x="378" y="165"/>
                    <a:pt x="472" y="163"/>
                  </a:cubicBezTo>
                  <a:cubicBezTo>
                    <a:pt x="518" y="161"/>
                    <a:pt x="555" y="160"/>
                    <a:pt x="566" y="160"/>
                  </a:cubicBezTo>
                  <a:cubicBezTo>
                    <a:pt x="568" y="160"/>
                    <a:pt x="569" y="160"/>
                    <a:pt x="569" y="160"/>
                  </a:cubicBezTo>
                  <a:cubicBezTo>
                    <a:pt x="571" y="160"/>
                    <a:pt x="571" y="160"/>
                    <a:pt x="571" y="160"/>
                  </a:cubicBezTo>
                  <a:cubicBezTo>
                    <a:pt x="572" y="160"/>
                    <a:pt x="572" y="160"/>
                    <a:pt x="572" y="160"/>
                  </a:cubicBezTo>
                  <a:cubicBezTo>
                    <a:pt x="586" y="156"/>
                    <a:pt x="633" y="154"/>
                    <a:pt x="642" y="154"/>
                  </a:cubicBezTo>
                  <a:cubicBezTo>
                    <a:pt x="664" y="154"/>
                    <a:pt x="668" y="132"/>
                    <a:pt x="670" y="113"/>
                  </a:cubicBezTo>
                  <a:cubicBezTo>
                    <a:pt x="670" y="100"/>
                    <a:pt x="668" y="90"/>
                    <a:pt x="661" y="83"/>
                  </a:cubicBezTo>
                  <a:cubicBezTo>
                    <a:pt x="652" y="74"/>
                    <a:pt x="641" y="73"/>
                    <a:pt x="635" y="73"/>
                  </a:cubicBezTo>
                  <a:cubicBezTo>
                    <a:pt x="634" y="73"/>
                    <a:pt x="633" y="73"/>
                    <a:pt x="632" y="73"/>
                  </a:cubicBezTo>
                  <a:cubicBezTo>
                    <a:pt x="632" y="73"/>
                    <a:pt x="631" y="73"/>
                    <a:pt x="631" y="73"/>
                  </a:cubicBezTo>
                  <a:cubicBezTo>
                    <a:pt x="639" y="64"/>
                    <a:pt x="641" y="50"/>
                    <a:pt x="642" y="40"/>
                  </a:cubicBezTo>
                  <a:cubicBezTo>
                    <a:pt x="644" y="25"/>
                    <a:pt x="639" y="16"/>
                    <a:pt x="635" y="11"/>
                  </a:cubicBezTo>
                  <a:cubicBezTo>
                    <a:pt x="628" y="4"/>
                    <a:pt x="619" y="0"/>
                    <a:pt x="609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6" name="Freeform 25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249737" y="2417763"/>
              <a:ext cx="817562" cy="1108075"/>
            </a:xfrm>
            <a:custGeom>
              <a:avLst/>
              <a:gdLst>
                <a:gd name="T0" fmla="*/ 113 w 301"/>
                <a:gd name="T1" fmla="*/ 404 h 408"/>
                <a:gd name="T2" fmla="*/ 66 w 301"/>
                <a:gd name="T3" fmla="*/ 169 h 408"/>
                <a:gd name="T4" fmla="*/ 66 w 301"/>
                <a:gd name="T5" fmla="*/ 168 h 408"/>
                <a:gd name="T6" fmla="*/ 66 w 301"/>
                <a:gd name="T7" fmla="*/ 168 h 408"/>
                <a:gd name="T8" fmla="*/ 78 w 301"/>
                <a:gd name="T9" fmla="*/ 61 h 408"/>
                <a:gd name="T10" fmla="*/ 71 w 301"/>
                <a:gd name="T11" fmla="*/ 50 h 408"/>
                <a:gd name="T12" fmla="*/ 71 w 301"/>
                <a:gd name="T13" fmla="*/ 32 h 408"/>
                <a:gd name="T14" fmla="*/ 102 w 301"/>
                <a:gd name="T15" fmla="*/ 18 h 408"/>
                <a:gd name="T16" fmla="*/ 116 w 301"/>
                <a:gd name="T17" fmla="*/ 24 h 408"/>
                <a:gd name="T18" fmla="*/ 119 w 301"/>
                <a:gd name="T19" fmla="*/ 30 h 408"/>
                <a:gd name="T20" fmla="*/ 158 w 301"/>
                <a:gd name="T21" fmla="*/ 92 h 408"/>
                <a:gd name="T22" fmla="*/ 160 w 301"/>
                <a:gd name="T23" fmla="*/ 91 h 408"/>
                <a:gd name="T24" fmla="*/ 166 w 301"/>
                <a:gd name="T25" fmla="*/ 16 h 408"/>
                <a:gd name="T26" fmla="*/ 169 w 301"/>
                <a:gd name="T27" fmla="*/ 7 h 408"/>
                <a:gd name="T28" fmla="*/ 191 w 301"/>
                <a:gd name="T29" fmla="*/ 0 h 408"/>
                <a:gd name="T30" fmla="*/ 218 w 301"/>
                <a:gd name="T31" fmla="*/ 9 h 408"/>
                <a:gd name="T32" fmla="*/ 221 w 301"/>
                <a:gd name="T33" fmla="*/ 21 h 408"/>
                <a:gd name="T34" fmla="*/ 220 w 301"/>
                <a:gd name="T35" fmla="*/ 29 h 408"/>
                <a:gd name="T36" fmla="*/ 215 w 301"/>
                <a:gd name="T37" fmla="*/ 84 h 408"/>
                <a:gd name="T38" fmla="*/ 245 w 301"/>
                <a:gd name="T39" fmla="*/ 35 h 408"/>
                <a:gd name="T40" fmla="*/ 254 w 301"/>
                <a:gd name="T41" fmla="*/ 17 h 408"/>
                <a:gd name="T42" fmla="*/ 266 w 301"/>
                <a:gd name="T43" fmla="*/ 9 h 408"/>
                <a:gd name="T44" fmla="*/ 296 w 301"/>
                <a:gd name="T45" fmla="*/ 32 h 408"/>
                <a:gd name="T46" fmla="*/ 295 w 301"/>
                <a:gd name="T47" fmla="*/ 51 h 408"/>
                <a:gd name="T48" fmla="*/ 268 w 301"/>
                <a:gd name="T49" fmla="*/ 101 h 408"/>
                <a:gd name="T50" fmla="*/ 278 w 301"/>
                <a:gd name="T51" fmla="*/ 119 h 408"/>
                <a:gd name="T52" fmla="*/ 301 w 301"/>
                <a:gd name="T53" fmla="*/ 171 h 408"/>
                <a:gd name="T54" fmla="*/ 300 w 301"/>
                <a:gd name="T55" fmla="*/ 175 h 408"/>
                <a:gd name="T56" fmla="*/ 224 w 301"/>
                <a:gd name="T57" fmla="*/ 186 h 408"/>
                <a:gd name="T58" fmla="*/ 222 w 301"/>
                <a:gd name="T59" fmla="*/ 186 h 408"/>
                <a:gd name="T60" fmla="*/ 221 w 301"/>
                <a:gd name="T61" fmla="*/ 185 h 408"/>
                <a:gd name="T62" fmla="*/ 193 w 301"/>
                <a:gd name="T63" fmla="*/ 173 h 408"/>
                <a:gd name="T64" fmla="*/ 161 w 301"/>
                <a:gd name="T65" fmla="*/ 192 h 408"/>
                <a:gd name="T66" fmla="*/ 141 w 301"/>
                <a:gd name="T67" fmla="*/ 274 h 408"/>
                <a:gd name="T68" fmla="*/ 141 w 301"/>
                <a:gd name="T69" fmla="*/ 275 h 408"/>
                <a:gd name="T70" fmla="*/ 141 w 301"/>
                <a:gd name="T71" fmla="*/ 275 h 408"/>
                <a:gd name="T72" fmla="*/ 120 w 301"/>
                <a:gd name="T73" fmla="*/ 401 h 408"/>
                <a:gd name="T74" fmla="*/ 118 w 301"/>
                <a:gd name="T75" fmla="*/ 408 h 408"/>
                <a:gd name="T76" fmla="*/ 113 w 301"/>
                <a:gd name="T77" fmla="*/ 40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1" h="408">
                  <a:moveTo>
                    <a:pt x="113" y="404"/>
                  </a:moveTo>
                  <a:cubicBezTo>
                    <a:pt x="112" y="403"/>
                    <a:pt x="0" y="307"/>
                    <a:pt x="66" y="169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66" y="168"/>
                    <a:pt x="66" y="168"/>
                    <a:pt x="66" y="168"/>
                  </a:cubicBezTo>
                  <a:cubicBezTo>
                    <a:pt x="107" y="104"/>
                    <a:pt x="91" y="80"/>
                    <a:pt x="78" y="61"/>
                  </a:cubicBezTo>
                  <a:cubicBezTo>
                    <a:pt x="75" y="57"/>
                    <a:pt x="73" y="54"/>
                    <a:pt x="71" y="50"/>
                  </a:cubicBezTo>
                  <a:cubicBezTo>
                    <a:pt x="68" y="44"/>
                    <a:pt x="68" y="38"/>
                    <a:pt x="71" y="32"/>
                  </a:cubicBezTo>
                  <a:cubicBezTo>
                    <a:pt x="77" y="23"/>
                    <a:pt x="92" y="18"/>
                    <a:pt x="102" y="18"/>
                  </a:cubicBezTo>
                  <a:cubicBezTo>
                    <a:pt x="109" y="18"/>
                    <a:pt x="114" y="20"/>
                    <a:pt x="116" y="24"/>
                  </a:cubicBezTo>
                  <a:cubicBezTo>
                    <a:pt x="116" y="26"/>
                    <a:pt x="117" y="28"/>
                    <a:pt x="119" y="30"/>
                  </a:cubicBezTo>
                  <a:cubicBezTo>
                    <a:pt x="143" y="82"/>
                    <a:pt x="153" y="92"/>
                    <a:pt x="158" y="92"/>
                  </a:cubicBezTo>
                  <a:cubicBezTo>
                    <a:pt x="159" y="92"/>
                    <a:pt x="159" y="92"/>
                    <a:pt x="160" y="91"/>
                  </a:cubicBezTo>
                  <a:cubicBezTo>
                    <a:pt x="168" y="82"/>
                    <a:pt x="168" y="33"/>
                    <a:pt x="166" y="16"/>
                  </a:cubicBezTo>
                  <a:cubicBezTo>
                    <a:pt x="166" y="13"/>
                    <a:pt x="167" y="10"/>
                    <a:pt x="169" y="7"/>
                  </a:cubicBezTo>
                  <a:cubicBezTo>
                    <a:pt x="173" y="3"/>
                    <a:pt x="181" y="0"/>
                    <a:pt x="191" y="0"/>
                  </a:cubicBezTo>
                  <a:cubicBezTo>
                    <a:pt x="200" y="0"/>
                    <a:pt x="212" y="3"/>
                    <a:pt x="218" y="9"/>
                  </a:cubicBezTo>
                  <a:cubicBezTo>
                    <a:pt x="221" y="13"/>
                    <a:pt x="222" y="17"/>
                    <a:pt x="221" y="21"/>
                  </a:cubicBezTo>
                  <a:cubicBezTo>
                    <a:pt x="221" y="24"/>
                    <a:pt x="220" y="26"/>
                    <a:pt x="220" y="29"/>
                  </a:cubicBezTo>
                  <a:cubicBezTo>
                    <a:pt x="217" y="42"/>
                    <a:pt x="211" y="79"/>
                    <a:pt x="215" y="84"/>
                  </a:cubicBezTo>
                  <a:cubicBezTo>
                    <a:pt x="221" y="83"/>
                    <a:pt x="237" y="51"/>
                    <a:pt x="245" y="35"/>
                  </a:cubicBezTo>
                  <a:cubicBezTo>
                    <a:pt x="248" y="28"/>
                    <a:pt x="251" y="22"/>
                    <a:pt x="254" y="17"/>
                  </a:cubicBezTo>
                  <a:cubicBezTo>
                    <a:pt x="257" y="12"/>
                    <a:pt x="261" y="9"/>
                    <a:pt x="266" y="9"/>
                  </a:cubicBezTo>
                  <a:cubicBezTo>
                    <a:pt x="277" y="9"/>
                    <a:pt x="291" y="21"/>
                    <a:pt x="296" y="32"/>
                  </a:cubicBezTo>
                  <a:cubicBezTo>
                    <a:pt x="299" y="40"/>
                    <a:pt x="299" y="46"/>
                    <a:pt x="295" y="51"/>
                  </a:cubicBezTo>
                  <a:cubicBezTo>
                    <a:pt x="285" y="63"/>
                    <a:pt x="268" y="93"/>
                    <a:pt x="268" y="101"/>
                  </a:cubicBezTo>
                  <a:cubicBezTo>
                    <a:pt x="268" y="103"/>
                    <a:pt x="273" y="112"/>
                    <a:pt x="278" y="119"/>
                  </a:cubicBezTo>
                  <a:cubicBezTo>
                    <a:pt x="287" y="133"/>
                    <a:pt x="300" y="153"/>
                    <a:pt x="301" y="171"/>
                  </a:cubicBezTo>
                  <a:cubicBezTo>
                    <a:pt x="301" y="172"/>
                    <a:pt x="301" y="174"/>
                    <a:pt x="300" y="175"/>
                  </a:cubicBezTo>
                  <a:cubicBezTo>
                    <a:pt x="293" y="183"/>
                    <a:pt x="244" y="186"/>
                    <a:pt x="224" y="186"/>
                  </a:cubicBezTo>
                  <a:cubicBezTo>
                    <a:pt x="222" y="186"/>
                    <a:pt x="222" y="186"/>
                    <a:pt x="222" y="186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16" y="182"/>
                    <a:pt x="202" y="173"/>
                    <a:pt x="193" y="173"/>
                  </a:cubicBezTo>
                  <a:cubicBezTo>
                    <a:pt x="189" y="173"/>
                    <a:pt x="174" y="177"/>
                    <a:pt x="161" y="192"/>
                  </a:cubicBezTo>
                  <a:cubicBezTo>
                    <a:pt x="149" y="206"/>
                    <a:pt x="136" y="231"/>
                    <a:pt x="141" y="274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41" y="275"/>
                    <a:pt x="141" y="275"/>
                    <a:pt x="141" y="275"/>
                  </a:cubicBezTo>
                  <a:cubicBezTo>
                    <a:pt x="129" y="338"/>
                    <a:pt x="120" y="400"/>
                    <a:pt x="120" y="401"/>
                  </a:cubicBezTo>
                  <a:cubicBezTo>
                    <a:pt x="118" y="408"/>
                    <a:pt x="118" y="408"/>
                    <a:pt x="118" y="408"/>
                  </a:cubicBezTo>
                  <a:lnTo>
                    <a:pt x="113" y="404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7" name="Freeform 257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4260850" y="2408238"/>
              <a:ext cx="817562" cy="1138238"/>
            </a:xfrm>
            <a:custGeom>
              <a:avLst/>
              <a:gdLst>
                <a:gd name="T0" fmla="*/ 187 w 301"/>
                <a:gd name="T1" fmla="*/ 8 h 420"/>
                <a:gd name="T2" fmla="*/ 213 w 301"/>
                <a:gd name="T3" fmla="*/ 25 h 420"/>
                <a:gd name="T4" fmla="*/ 211 w 301"/>
                <a:gd name="T5" fmla="*/ 92 h 420"/>
                <a:gd name="T6" fmla="*/ 211 w 301"/>
                <a:gd name="T7" fmla="*/ 92 h 420"/>
                <a:gd name="T8" fmla="*/ 253 w 301"/>
                <a:gd name="T9" fmla="*/ 23 h 420"/>
                <a:gd name="T10" fmla="*/ 262 w 301"/>
                <a:gd name="T11" fmla="*/ 17 h 420"/>
                <a:gd name="T12" fmla="*/ 288 w 301"/>
                <a:gd name="T13" fmla="*/ 52 h 420"/>
                <a:gd name="T14" fmla="*/ 260 w 301"/>
                <a:gd name="T15" fmla="*/ 105 h 420"/>
                <a:gd name="T16" fmla="*/ 293 w 301"/>
                <a:gd name="T17" fmla="*/ 175 h 420"/>
                <a:gd name="T18" fmla="*/ 219 w 301"/>
                <a:gd name="T19" fmla="*/ 186 h 420"/>
                <a:gd name="T20" fmla="*/ 189 w 301"/>
                <a:gd name="T21" fmla="*/ 173 h 420"/>
                <a:gd name="T22" fmla="*/ 133 w 301"/>
                <a:gd name="T23" fmla="*/ 279 h 420"/>
                <a:gd name="T24" fmla="*/ 112 w 301"/>
                <a:gd name="T25" fmla="*/ 404 h 420"/>
                <a:gd name="T26" fmla="*/ 65 w 301"/>
                <a:gd name="T27" fmla="*/ 174 h 420"/>
                <a:gd name="T28" fmla="*/ 71 w 301"/>
                <a:gd name="T29" fmla="*/ 52 h 420"/>
                <a:gd name="T30" fmla="*/ 98 w 301"/>
                <a:gd name="T31" fmla="*/ 26 h 420"/>
                <a:gd name="T32" fmla="*/ 108 w 301"/>
                <a:gd name="T33" fmla="*/ 30 h 420"/>
                <a:gd name="T34" fmla="*/ 154 w 301"/>
                <a:gd name="T35" fmla="*/ 100 h 420"/>
                <a:gd name="T36" fmla="*/ 166 w 301"/>
                <a:gd name="T37" fmla="*/ 19 h 420"/>
                <a:gd name="T38" fmla="*/ 187 w 301"/>
                <a:gd name="T39" fmla="*/ 8 h 420"/>
                <a:gd name="T40" fmla="*/ 187 w 301"/>
                <a:gd name="T41" fmla="*/ 0 h 420"/>
                <a:gd name="T42" fmla="*/ 162 w 301"/>
                <a:gd name="T43" fmla="*/ 9 h 420"/>
                <a:gd name="T44" fmla="*/ 158 w 301"/>
                <a:gd name="T45" fmla="*/ 20 h 420"/>
                <a:gd name="T46" fmla="*/ 154 w 301"/>
                <a:gd name="T47" fmla="*/ 92 h 420"/>
                <a:gd name="T48" fmla="*/ 118 w 301"/>
                <a:gd name="T49" fmla="*/ 33 h 420"/>
                <a:gd name="T50" fmla="*/ 115 w 301"/>
                <a:gd name="T51" fmla="*/ 26 h 420"/>
                <a:gd name="T52" fmla="*/ 98 w 301"/>
                <a:gd name="T53" fmla="*/ 18 h 420"/>
                <a:gd name="T54" fmla="*/ 64 w 301"/>
                <a:gd name="T55" fmla="*/ 34 h 420"/>
                <a:gd name="T56" fmla="*/ 63 w 301"/>
                <a:gd name="T57" fmla="*/ 56 h 420"/>
                <a:gd name="T58" fmla="*/ 70 w 301"/>
                <a:gd name="T59" fmla="*/ 67 h 420"/>
                <a:gd name="T60" fmla="*/ 58 w 301"/>
                <a:gd name="T61" fmla="*/ 170 h 420"/>
                <a:gd name="T62" fmla="*/ 58 w 301"/>
                <a:gd name="T63" fmla="*/ 170 h 420"/>
                <a:gd name="T64" fmla="*/ 58 w 301"/>
                <a:gd name="T65" fmla="*/ 171 h 420"/>
                <a:gd name="T66" fmla="*/ 57 w 301"/>
                <a:gd name="T67" fmla="*/ 344 h 420"/>
                <a:gd name="T68" fmla="*/ 106 w 301"/>
                <a:gd name="T69" fmla="*/ 411 h 420"/>
                <a:gd name="T70" fmla="*/ 117 w 301"/>
                <a:gd name="T71" fmla="*/ 420 h 420"/>
                <a:gd name="T72" fmla="*/ 119 w 301"/>
                <a:gd name="T73" fmla="*/ 406 h 420"/>
                <a:gd name="T74" fmla="*/ 141 w 301"/>
                <a:gd name="T75" fmla="*/ 280 h 420"/>
                <a:gd name="T76" fmla="*/ 141 w 301"/>
                <a:gd name="T77" fmla="*/ 279 h 420"/>
                <a:gd name="T78" fmla="*/ 141 w 301"/>
                <a:gd name="T79" fmla="*/ 278 h 420"/>
                <a:gd name="T80" fmla="*/ 160 w 301"/>
                <a:gd name="T81" fmla="*/ 199 h 420"/>
                <a:gd name="T82" fmla="*/ 189 w 301"/>
                <a:gd name="T83" fmla="*/ 181 h 420"/>
                <a:gd name="T84" fmla="*/ 215 w 301"/>
                <a:gd name="T85" fmla="*/ 193 h 420"/>
                <a:gd name="T86" fmla="*/ 217 w 301"/>
                <a:gd name="T87" fmla="*/ 194 h 420"/>
                <a:gd name="T88" fmla="*/ 220 w 301"/>
                <a:gd name="T89" fmla="*/ 194 h 420"/>
                <a:gd name="T90" fmla="*/ 299 w 301"/>
                <a:gd name="T91" fmla="*/ 182 h 420"/>
                <a:gd name="T92" fmla="*/ 301 w 301"/>
                <a:gd name="T93" fmla="*/ 175 h 420"/>
                <a:gd name="T94" fmla="*/ 277 w 301"/>
                <a:gd name="T95" fmla="*/ 121 h 420"/>
                <a:gd name="T96" fmla="*/ 268 w 301"/>
                <a:gd name="T97" fmla="*/ 105 h 420"/>
                <a:gd name="T98" fmla="*/ 294 w 301"/>
                <a:gd name="T99" fmla="*/ 57 h 420"/>
                <a:gd name="T100" fmla="*/ 295 w 301"/>
                <a:gd name="T101" fmla="*/ 35 h 420"/>
                <a:gd name="T102" fmla="*/ 262 w 301"/>
                <a:gd name="T103" fmla="*/ 9 h 420"/>
                <a:gd name="T104" fmla="*/ 246 w 301"/>
                <a:gd name="T105" fmla="*/ 19 h 420"/>
                <a:gd name="T106" fmla="*/ 237 w 301"/>
                <a:gd name="T107" fmla="*/ 37 h 420"/>
                <a:gd name="T108" fmla="*/ 214 w 301"/>
                <a:gd name="T109" fmla="*/ 80 h 420"/>
                <a:gd name="T110" fmla="*/ 220 w 301"/>
                <a:gd name="T111" fmla="*/ 34 h 420"/>
                <a:gd name="T112" fmla="*/ 221 w 301"/>
                <a:gd name="T113" fmla="*/ 26 h 420"/>
                <a:gd name="T114" fmla="*/ 217 w 301"/>
                <a:gd name="T115" fmla="*/ 11 h 420"/>
                <a:gd name="T116" fmla="*/ 187 w 301"/>
                <a:gd name="T1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1" h="420">
                  <a:moveTo>
                    <a:pt x="187" y="8"/>
                  </a:moveTo>
                  <a:cubicBezTo>
                    <a:pt x="201" y="8"/>
                    <a:pt x="215" y="13"/>
                    <a:pt x="213" y="25"/>
                  </a:cubicBezTo>
                  <a:cubicBezTo>
                    <a:pt x="210" y="45"/>
                    <a:pt x="200" y="91"/>
                    <a:pt x="211" y="92"/>
                  </a:cubicBezTo>
                  <a:cubicBezTo>
                    <a:pt x="211" y="92"/>
                    <a:pt x="211" y="92"/>
                    <a:pt x="211" y="92"/>
                  </a:cubicBezTo>
                  <a:cubicBezTo>
                    <a:pt x="222" y="92"/>
                    <a:pt x="243" y="42"/>
                    <a:pt x="253" y="23"/>
                  </a:cubicBezTo>
                  <a:cubicBezTo>
                    <a:pt x="256" y="19"/>
                    <a:pt x="259" y="17"/>
                    <a:pt x="262" y="17"/>
                  </a:cubicBezTo>
                  <a:cubicBezTo>
                    <a:pt x="276" y="17"/>
                    <a:pt x="297" y="42"/>
                    <a:pt x="288" y="52"/>
                  </a:cubicBezTo>
                  <a:cubicBezTo>
                    <a:pt x="277" y="65"/>
                    <a:pt x="260" y="95"/>
                    <a:pt x="260" y="105"/>
                  </a:cubicBezTo>
                  <a:cubicBezTo>
                    <a:pt x="260" y="115"/>
                    <a:pt x="292" y="149"/>
                    <a:pt x="293" y="175"/>
                  </a:cubicBezTo>
                  <a:cubicBezTo>
                    <a:pt x="295" y="184"/>
                    <a:pt x="219" y="186"/>
                    <a:pt x="219" y="186"/>
                  </a:cubicBezTo>
                  <a:cubicBezTo>
                    <a:pt x="219" y="186"/>
                    <a:pt x="201" y="173"/>
                    <a:pt x="189" y="173"/>
                  </a:cubicBezTo>
                  <a:cubicBezTo>
                    <a:pt x="178" y="173"/>
                    <a:pt x="123" y="196"/>
                    <a:pt x="133" y="279"/>
                  </a:cubicBezTo>
                  <a:cubicBezTo>
                    <a:pt x="121" y="342"/>
                    <a:pt x="112" y="404"/>
                    <a:pt x="112" y="404"/>
                  </a:cubicBezTo>
                  <a:cubicBezTo>
                    <a:pt x="112" y="404"/>
                    <a:pt x="0" y="312"/>
                    <a:pt x="65" y="174"/>
                  </a:cubicBezTo>
                  <a:cubicBezTo>
                    <a:pt x="116" y="96"/>
                    <a:pt x="81" y="74"/>
                    <a:pt x="71" y="52"/>
                  </a:cubicBezTo>
                  <a:cubicBezTo>
                    <a:pt x="63" y="36"/>
                    <a:pt x="84" y="26"/>
                    <a:pt x="98" y="26"/>
                  </a:cubicBezTo>
                  <a:cubicBezTo>
                    <a:pt x="103" y="26"/>
                    <a:pt x="107" y="27"/>
                    <a:pt x="108" y="30"/>
                  </a:cubicBezTo>
                  <a:cubicBezTo>
                    <a:pt x="113" y="41"/>
                    <a:pt x="139" y="100"/>
                    <a:pt x="154" y="100"/>
                  </a:cubicBezTo>
                  <a:cubicBezTo>
                    <a:pt x="170" y="100"/>
                    <a:pt x="168" y="35"/>
                    <a:pt x="166" y="19"/>
                  </a:cubicBezTo>
                  <a:cubicBezTo>
                    <a:pt x="165" y="12"/>
                    <a:pt x="176" y="8"/>
                    <a:pt x="187" y="8"/>
                  </a:cubicBezTo>
                  <a:moveTo>
                    <a:pt x="187" y="0"/>
                  </a:moveTo>
                  <a:cubicBezTo>
                    <a:pt x="182" y="0"/>
                    <a:pt x="169" y="1"/>
                    <a:pt x="162" y="9"/>
                  </a:cubicBezTo>
                  <a:cubicBezTo>
                    <a:pt x="159" y="12"/>
                    <a:pt x="157" y="16"/>
                    <a:pt x="158" y="20"/>
                  </a:cubicBezTo>
                  <a:cubicBezTo>
                    <a:pt x="160" y="42"/>
                    <a:pt x="159" y="83"/>
                    <a:pt x="154" y="92"/>
                  </a:cubicBezTo>
                  <a:cubicBezTo>
                    <a:pt x="150" y="90"/>
                    <a:pt x="140" y="79"/>
                    <a:pt x="118" y="33"/>
                  </a:cubicBezTo>
                  <a:cubicBezTo>
                    <a:pt x="117" y="30"/>
                    <a:pt x="116" y="28"/>
                    <a:pt x="115" y="26"/>
                  </a:cubicBezTo>
                  <a:cubicBezTo>
                    <a:pt x="114" y="23"/>
                    <a:pt x="109" y="18"/>
                    <a:pt x="98" y="18"/>
                  </a:cubicBezTo>
                  <a:cubicBezTo>
                    <a:pt x="86" y="18"/>
                    <a:pt x="71" y="24"/>
                    <a:pt x="64" y="34"/>
                  </a:cubicBezTo>
                  <a:cubicBezTo>
                    <a:pt x="60" y="41"/>
                    <a:pt x="60" y="49"/>
                    <a:pt x="63" y="56"/>
                  </a:cubicBezTo>
                  <a:cubicBezTo>
                    <a:pt x="65" y="60"/>
                    <a:pt x="68" y="63"/>
                    <a:pt x="70" y="67"/>
                  </a:cubicBezTo>
                  <a:cubicBezTo>
                    <a:pt x="83" y="86"/>
                    <a:pt x="98" y="109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23" y="245"/>
                    <a:pt x="38" y="306"/>
                    <a:pt x="57" y="344"/>
                  </a:cubicBezTo>
                  <a:cubicBezTo>
                    <a:pt x="77" y="386"/>
                    <a:pt x="105" y="410"/>
                    <a:pt x="106" y="411"/>
                  </a:cubicBezTo>
                  <a:cubicBezTo>
                    <a:pt x="117" y="420"/>
                    <a:pt x="117" y="420"/>
                    <a:pt x="117" y="420"/>
                  </a:cubicBezTo>
                  <a:cubicBezTo>
                    <a:pt x="119" y="406"/>
                    <a:pt x="119" y="406"/>
                    <a:pt x="119" y="406"/>
                  </a:cubicBezTo>
                  <a:cubicBezTo>
                    <a:pt x="120" y="405"/>
                    <a:pt x="129" y="343"/>
                    <a:pt x="141" y="280"/>
                  </a:cubicBezTo>
                  <a:cubicBezTo>
                    <a:pt x="141" y="279"/>
                    <a:pt x="141" y="279"/>
                    <a:pt x="141" y="279"/>
                  </a:cubicBezTo>
                  <a:cubicBezTo>
                    <a:pt x="141" y="278"/>
                    <a:pt x="141" y="278"/>
                    <a:pt x="141" y="278"/>
                  </a:cubicBezTo>
                  <a:cubicBezTo>
                    <a:pt x="136" y="236"/>
                    <a:pt x="149" y="212"/>
                    <a:pt x="160" y="199"/>
                  </a:cubicBezTo>
                  <a:cubicBezTo>
                    <a:pt x="172" y="185"/>
                    <a:pt x="186" y="181"/>
                    <a:pt x="189" y="181"/>
                  </a:cubicBezTo>
                  <a:cubicBezTo>
                    <a:pt x="195" y="181"/>
                    <a:pt x="208" y="188"/>
                    <a:pt x="215" y="193"/>
                  </a:cubicBezTo>
                  <a:cubicBezTo>
                    <a:pt x="217" y="194"/>
                    <a:pt x="217" y="194"/>
                    <a:pt x="217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90" y="192"/>
                    <a:pt x="297" y="184"/>
                    <a:pt x="299" y="182"/>
                  </a:cubicBezTo>
                  <a:cubicBezTo>
                    <a:pt x="301" y="180"/>
                    <a:pt x="301" y="177"/>
                    <a:pt x="301" y="175"/>
                  </a:cubicBezTo>
                  <a:cubicBezTo>
                    <a:pt x="300" y="156"/>
                    <a:pt x="287" y="136"/>
                    <a:pt x="277" y="121"/>
                  </a:cubicBezTo>
                  <a:cubicBezTo>
                    <a:pt x="273" y="115"/>
                    <a:pt x="268" y="107"/>
                    <a:pt x="268" y="105"/>
                  </a:cubicBezTo>
                  <a:cubicBezTo>
                    <a:pt x="268" y="98"/>
                    <a:pt x="283" y="71"/>
                    <a:pt x="294" y="57"/>
                  </a:cubicBezTo>
                  <a:cubicBezTo>
                    <a:pt x="297" y="54"/>
                    <a:pt x="301" y="47"/>
                    <a:pt x="295" y="35"/>
                  </a:cubicBezTo>
                  <a:cubicBezTo>
                    <a:pt x="290" y="22"/>
                    <a:pt x="275" y="9"/>
                    <a:pt x="262" y="9"/>
                  </a:cubicBezTo>
                  <a:cubicBezTo>
                    <a:pt x="255" y="9"/>
                    <a:pt x="250" y="13"/>
                    <a:pt x="246" y="19"/>
                  </a:cubicBezTo>
                  <a:cubicBezTo>
                    <a:pt x="244" y="24"/>
                    <a:pt x="240" y="30"/>
                    <a:pt x="237" y="37"/>
                  </a:cubicBezTo>
                  <a:cubicBezTo>
                    <a:pt x="231" y="49"/>
                    <a:pt x="221" y="71"/>
                    <a:pt x="214" y="80"/>
                  </a:cubicBezTo>
                  <a:cubicBezTo>
                    <a:pt x="213" y="68"/>
                    <a:pt x="218" y="44"/>
                    <a:pt x="220" y="34"/>
                  </a:cubicBezTo>
                  <a:cubicBezTo>
                    <a:pt x="220" y="31"/>
                    <a:pt x="221" y="28"/>
                    <a:pt x="221" y="26"/>
                  </a:cubicBezTo>
                  <a:cubicBezTo>
                    <a:pt x="222" y="20"/>
                    <a:pt x="221" y="15"/>
                    <a:pt x="217" y="11"/>
                  </a:cubicBezTo>
                  <a:cubicBezTo>
                    <a:pt x="209" y="1"/>
                    <a:pt x="192" y="0"/>
                    <a:pt x="187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8" name="Freeform 258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4014787" y="2505075"/>
              <a:ext cx="1684337" cy="2078038"/>
            </a:xfrm>
            <a:custGeom>
              <a:avLst/>
              <a:gdLst>
                <a:gd name="T0" fmla="*/ 435 w 621"/>
                <a:gd name="T1" fmla="*/ 766 h 766"/>
                <a:gd name="T2" fmla="*/ 47 w 621"/>
                <a:gd name="T3" fmla="*/ 595 h 766"/>
                <a:gd name="T4" fmla="*/ 5 w 621"/>
                <a:gd name="T5" fmla="*/ 461 h 766"/>
                <a:gd name="T6" fmla="*/ 29 w 621"/>
                <a:gd name="T7" fmla="*/ 343 h 766"/>
                <a:gd name="T8" fmla="*/ 43 w 621"/>
                <a:gd name="T9" fmla="*/ 283 h 766"/>
                <a:gd name="T10" fmla="*/ 29 w 621"/>
                <a:gd name="T11" fmla="*/ 29 h 766"/>
                <a:gd name="T12" fmla="*/ 33 w 621"/>
                <a:gd name="T13" fmla="*/ 19 h 766"/>
                <a:gd name="T14" fmla="*/ 87 w 621"/>
                <a:gd name="T15" fmla="*/ 0 h 766"/>
                <a:gd name="T16" fmla="*/ 117 w 621"/>
                <a:gd name="T17" fmla="*/ 14 h 766"/>
                <a:gd name="T18" fmla="*/ 132 w 621"/>
                <a:gd name="T19" fmla="*/ 110 h 766"/>
                <a:gd name="T20" fmla="*/ 199 w 621"/>
                <a:gd name="T21" fmla="*/ 360 h 766"/>
                <a:gd name="T22" fmla="*/ 308 w 621"/>
                <a:gd name="T23" fmla="*/ 239 h 766"/>
                <a:gd name="T24" fmla="*/ 356 w 621"/>
                <a:gd name="T25" fmla="*/ 229 h 766"/>
                <a:gd name="T26" fmla="*/ 481 w 621"/>
                <a:gd name="T27" fmla="*/ 344 h 766"/>
                <a:gd name="T28" fmla="*/ 502 w 621"/>
                <a:gd name="T29" fmla="*/ 372 h 766"/>
                <a:gd name="T30" fmla="*/ 515 w 621"/>
                <a:gd name="T31" fmla="*/ 389 h 766"/>
                <a:gd name="T32" fmla="*/ 549 w 621"/>
                <a:gd name="T33" fmla="*/ 719 h 766"/>
                <a:gd name="T34" fmla="*/ 435 w 621"/>
                <a:gd name="T35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1" h="766">
                  <a:moveTo>
                    <a:pt x="435" y="766"/>
                  </a:moveTo>
                  <a:cubicBezTo>
                    <a:pt x="321" y="766"/>
                    <a:pt x="145" y="702"/>
                    <a:pt x="47" y="595"/>
                  </a:cubicBezTo>
                  <a:cubicBezTo>
                    <a:pt x="45" y="593"/>
                    <a:pt x="0" y="540"/>
                    <a:pt x="5" y="461"/>
                  </a:cubicBezTo>
                  <a:cubicBezTo>
                    <a:pt x="8" y="414"/>
                    <a:pt x="20" y="375"/>
                    <a:pt x="29" y="343"/>
                  </a:cubicBezTo>
                  <a:cubicBezTo>
                    <a:pt x="36" y="320"/>
                    <a:pt x="42" y="300"/>
                    <a:pt x="43" y="283"/>
                  </a:cubicBezTo>
                  <a:cubicBezTo>
                    <a:pt x="47" y="242"/>
                    <a:pt x="32" y="47"/>
                    <a:pt x="29" y="29"/>
                  </a:cubicBezTo>
                  <a:cubicBezTo>
                    <a:pt x="29" y="27"/>
                    <a:pt x="29" y="23"/>
                    <a:pt x="33" y="19"/>
                  </a:cubicBezTo>
                  <a:cubicBezTo>
                    <a:pt x="42" y="8"/>
                    <a:pt x="67" y="0"/>
                    <a:pt x="87" y="0"/>
                  </a:cubicBezTo>
                  <a:cubicBezTo>
                    <a:pt x="102" y="0"/>
                    <a:pt x="113" y="5"/>
                    <a:pt x="117" y="14"/>
                  </a:cubicBezTo>
                  <a:cubicBezTo>
                    <a:pt x="127" y="27"/>
                    <a:pt x="129" y="62"/>
                    <a:pt x="132" y="110"/>
                  </a:cubicBezTo>
                  <a:cubicBezTo>
                    <a:pt x="137" y="195"/>
                    <a:pt x="145" y="311"/>
                    <a:pt x="199" y="360"/>
                  </a:cubicBezTo>
                  <a:cubicBezTo>
                    <a:pt x="211" y="256"/>
                    <a:pt x="299" y="240"/>
                    <a:pt x="308" y="239"/>
                  </a:cubicBezTo>
                  <a:cubicBezTo>
                    <a:pt x="311" y="237"/>
                    <a:pt x="330" y="229"/>
                    <a:pt x="356" y="229"/>
                  </a:cubicBezTo>
                  <a:cubicBezTo>
                    <a:pt x="396" y="229"/>
                    <a:pt x="450" y="249"/>
                    <a:pt x="481" y="344"/>
                  </a:cubicBezTo>
                  <a:cubicBezTo>
                    <a:pt x="486" y="353"/>
                    <a:pt x="495" y="363"/>
                    <a:pt x="502" y="372"/>
                  </a:cubicBezTo>
                  <a:cubicBezTo>
                    <a:pt x="508" y="378"/>
                    <a:pt x="512" y="384"/>
                    <a:pt x="515" y="389"/>
                  </a:cubicBezTo>
                  <a:cubicBezTo>
                    <a:pt x="520" y="395"/>
                    <a:pt x="621" y="550"/>
                    <a:pt x="549" y="719"/>
                  </a:cubicBezTo>
                  <a:cubicBezTo>
                    <a:pt x="533" y="750"/>
                    <a:pt x="494" y="766"/>
                    <a:pt x="435" y="766"/>
                  </a:cubicBez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89" name="Freeform 259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4003675" y="2493963"/>
              <a:ext cx="1679575" cy="2100263"/>
            </a:xfrm>
            <a:custGeom>
              <a:avLst/>
              <a:gdLst>
                <a:gd name="T0" fmla="*/ 91 w 619"/>
                <a:gd name="T1" fmla="*/ 8 h 774"/>
                <a:gd name="T2" fmla="*/ 117 w 619"/>
                <a:gd name="T3" fmla="*/ 20 h 774"/>
                <a:gd name="T4" fmla="*/ 207 w 619"/>
                <a:gd name="T5" fmla="*/ 372 h 774"/>
                <a:gd name="T6" fmla="*/ 313 w 619"/>
                <a:gd name="T7" fmla="*/ 247 h 774"/>
                <a:gd name="T8" fmla="*/ 360 w 619"/>
                <a:gd name="T9" fmla="*/ 237 h 774"/>
                <a:gd name="T10" fmla="*/ 481 w 619"/>
                <a:gd name="T11" fmla="*/ 349 h 774"/>
                <a:gd name="T12" fmla="*/ 516 w 619"/>
                <a:gd name="T13" fmla="*/ 395 h 774"/>
                <a:gd name="T14" fmla="*/ 549 w 619"/>
                <a:gd name="T15" fmla="*/ 721 h 774"/>
                <a:gd name="T16" fmla="*/ 439 w 619"/>
                <a:gd name="T17" fmla="*/ 766 h 774"/>
                <a:gd name="T18" fmla="*/ 54 w 619"/>
                <a:gd name="T19" fmla="*/ 596 h 774"/>
                <a:gd name="T20" fmla="*/ 13 w 619"/>
                <a:gd name="T21" fmla="*/ 465 h 774"/>
                <a:gd name="T22" fmla="*/ 51 w 619"/>
                <a:gd name="T23" fmla="*/ 288 h 774"/>
                <a:gd name="T24" fmla="*/ 37 w 619"/>
                <a:gd name="T25" fmla="*/ 33 h 774"/>
                <a:gd name="T26" fmla="*/ 91 w 619"/>
                <a:gd name="T27" fmla="*/ 8 h 774"/>
                <a:gd name="T28" fmla="*/ 91 w 619"/>
                <a:gd name="T29" fmla="*/ 0 h 774"/>
                <a:gd name="T30" fmla="*/ 91 w 619"/>
                <a:gd name="T31" fmla="*/ 0 h 774"/>
                <a:gd name="T32" fmla="*/ 34 w 619"/>
                <a:gd name="T33" fmla="*/ 20 h 774"/>
                <a:gd name="T34" fmla="*/ 29 w 619"/>
                <a:gd name="T35" fmla="*/ 34 h 774"/>
                <a:gd name="T36" fmla="*/ 43 w 619"/>
                <a:gd name="T37" fmla="*/ 287 h 774"/>
                <a:gd name="T38" fmla="*/ 30 w 619"/>
                <a:gd name="T39" fmla="*/ 346 h 774"/>
                <a:gd name="T40" fmla="*/ 5 w 619"/>
                <a:gd name="T41" fmla="*/ 465 h 774"/>
                <a:gd name="T42" fmla="*/ 48 w 619"/>
                <a:gd name="T43" fmla="*/ 602 h 774"/>
                <a:gd name="T44" fmla="*/ 439 w 619"/>
                <a:gd name="T45" fmla="*/ 774 h 774"/>
                <a:gd name="T46" fmla="*/ 556 w 619"/>
                <a:gd name="T47" fmla="*/ 725 h 774"/>
                <a:gd name="T48" fmla="*/ 556 w 619"/>
                <a:gd name="T49" fmla="*/ 725 h 774"/>
                <a:gd name="T50" fmla="*/ 556 w 619"/>
                <a:gd name="T51" fmla="*/ 724 h 774"/>
                <a:gd name="T52" fmla="*/ 569 w 619"/>
                <a:gd name="T53" fmla="*/ 499 h 774"/>
                <a:gd name="T54" fmla="*/ 523 w 619"/>
                <a:gd name="T55" fmla="*/ 390 h 774"/>
                <a:gd name="T56" fmla="*/ 509 w 619"/>
                <a:gd name="T57" fmla="*/ 373 h 774"/>
                <a:gd name="T58" fmla="*/ 489 w 619"/>
                <a:gd name="T59" fmla="*/ 346 h 774"/>
                <a:gd name="T60" fmla="*/ 360 w 619"/>
                <a:gd name="T61" fmla="*/ 229 h 774"/>
                <a:gd name="T62" fmla="*/ 310 w 619"/>
                <a:gd name="T63" fmla="*/ 239 h 774"/>
                <a:gd name="T64" fmla="*/ 258 w 619"/>
                <a:gd name="T65" fmla="*/ 260 h 774"/>
                <a:gd name="T66" fmla="*/ 200 w 619"/>
                <a:gd name="T67" fmla="*/ 356 h 774"/>
                <a:gd name="T68" fmla="*/ 140 w 619"/>
                <a:gd name="T69" fmla="*/ 114 h 774"/>
                <a:gd name="T70" fmla="*/ 124 w 619"/>
                <a:gd name="T71" fmla="*/ 16 h 774"/>
                <a:gd name="T72" fmla="*/ 91 w 619"/>
                <a:gd name="T73" fmla="*/ 0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19" h="774">
                  <a:moveTo>
                    <a:pt x="91" y="8"/>
                  </a:moveTo>
                  <a:cubicBezTo>
                    <a:pt x="103" y="8"/>
                    <a:pt x="114" y="11"/>
                    <a:pt x="117" y="20"/>
                  </a:cubicBezTo>
                  <a:cubicBezTo>
                    <a:pt x="144" y="53"/>
                    <a:pt x="113" y="299"/>
                    <a:pt x="207" y="372"/>
                  </a:cubicBezTo>
                  <a:cubicBezTo>
                    <a:pt x="215" y="257"/>
                    <a:pt x="313" y="247"/>
                    <a:pt x="313" y="247"/>
                  </a:cubicBezTo>
                  <a:cubicBezTo>
                    <a:pt x="313" y="247"/>
                    <a:pt x="333" y="237"/>
                    <a:pt x="360" y="237"/>
                  </a:cubicBezTo>
                  <a:cubicBezTo>
                    <a:pt x="398" y="237"/>
                    <a:pt x="451" y="256"/>
                    <a:pt x="481" y="349"/>
                  </a:cubicBezTo>
                  <a:cubicBezTo>
                    <a:pt x="491" y="365"/>
                    <a:pt x="509" y="384"/>
                    <a:pt x="516" y="395"/>
                  </a:cubicBezTo>
                  <a:cubicBezTo>
                    <a:pt x="523" y="405"/>
                    <a:pt x="619" y="558"/>
                    <a:pt x="549" y="721"/>
                  </a:cubicBezTo>
                  <a:cubicBezTo>
                    <a:pt x="533" y="752"/>
                    <a:pt x="492" y="766"/>
                    <a:pt x="439" y="766"/>
                  </a:cubicBezTo>
                  <a:cubicBezTo>
                    <a:pt x="323" y="766"/>
                    <a:pt x="150" y="701"/>
                    <a:pt x="54" y="596"/>
                  </a:cubicBezTo>
                  <a:cubicBezTo>
                    <a:pt x="54" y="596"/>
                    <a:pt x="8" y="544"/>
                    <a:pt x="13" y="465"/>
                  </a:cubicBezTo>
                  <a:cubicBezTo>
                    <a:pt x="18" y="387"/>
                    <a:pt x="48" y="330"/>
                    <a:pt x="51" y="288"/>
                  </a:cubicBezTo>
                  <a:cubicBezTo>
                    <a:pt x="55" y="246"/>
                    <a:pt x="40" y="51"/>
                    <a:pt x="37" y="33"/>
                  </a:cubicBezTo>
                  <a:cubicBezTo>
                    <a:pt x="35" y="21"/>
                    <a:pt x="67" y="8"/>
                    <a:pt x="91" y="8"/>
                  </a:cubicBezTo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  <a:cubicBezTo>
                    <a:pt x="69" y="0"/>
                    <a:pt x="44" y="9"/>
                    <a:pt x="34" y="20"/>
                  </a:cubicBezTo>
                  <a:cubicBezTo>
                    <a:pt x="29" y="26"/>
                    <a:pt x="29" y="31"/>
                    <a:pt x="29" y="34"/>
                  </a:cubicBezTo>
                  <a:cubicBezTo>
                    <a:pt x="32" y="51"/>
                    <a:pt x="47" y="246"/>
                    <a:pt x="43" y="287"/>
                  </a:cubicBezTo>
                  <a:cubicBezTo>
                    <a:pt x="42" y="304"/>
                    <a:pt x="36" y="323"/>
                    <a:pt x="30" y="346"/>
                  </a:cubicBezTo>
                  <a:cubicBezTo>
                    <a:pt x="20" y="378"/>
                    <a:pt x="8" y="418"/>
                    <a:pt x="5" y="465"/>
                  </a:cubicBezTo>
                  <a:cubicBezTo>
                    <a:pt x="0" y="546"/>
                    <a:pt x="46" y="599"/>
                    <a:pt x="48" y="602"/>
                  </a:cubicBezTo>
                  <a:cubicBezTo>
                    <a:pt x="147" y="710"/>
                    <a:pt x="324" y="774"/>
                    <a:pt x="439" y="774"/>
                  </a:cubicBezTo>
                  <a:cubicBezTo>
                    <a:pt x="499" y="774"/>
                    <a:pt x="540" y="757"/>
                    <a:pt x="556" y="725"/>
                  </a:cubicBezTo>
                  <a:cubicBezTo>
                    <a:pt x="556" y="725"/>
                    <a:pt x="556" y="725"/>
                    <a:pt x="556" y="725"/>
                  </a:cubicBezTo>
                  <a:cubicBezTo>
                    <a:pt x="556" y="724"/>
                    <a:pt x="556" y="724"/>
                    <a:pt x="556" y="724"/>
                  </a:cubicBezTo>
                  <a:cubicBezTo>
                    <a:pt x="586" y="655"/>
                    <a:pt x="590" y="577"/>
                    <a:pt x="569" y="499"/>
                  </a:cubicBezTo>
                  <a:cubicBezTo>
                    <a:pt x="552" y="434"/>
                    <a:pt x="524" y="392"/>
                    <a:pt x="523" y="390"/>
                  </a:cubicBezTo>
                  <a:cubicBezTo>
                    <a:pt x="519" y="386"/>
                    <a:pt x="515" y="380"/>
                    <a:pt x="509" y="373"/>
                  </a:cubicBezTo>
                  <a:cubicBezTo>
                    <a:pt x="502" y="364"/>
                    <a:pt x="494" y="355"/>
                    <a:pt x="489" y="346"/>
                  </a:cubicBezTo>
                  <a:cubicBezTo>
                    <a:pt x="457" y="249"/>
                    <a:pt x="401" y="229"/>
                    <a:pt x="360" y="229"/>
                  </a:cubicBezTo>
                  <a:cubicBezTo>
                    <a:pt x="335" y="229"/>
                    <a:pt x="315" y="237"/>
                    <a:pt x="310" y="239"/>
                  </a:cubicBezTo>
                  <a:cubicBezTo>
                    <a:pt x="305" y="240"/>
                    <a:pt x="282" y="244"/>
                    <a:pt x="258" y="260"/>
                  </a:cubicBezTo>
                  <a:cubicBezTo>
                    <a:pt x="236" y="275"/>
                    <a:pt x="209" y="304"/>
                    <a:pt x="200" y="356"/>
                  </a:cubicBezTo>
                  <a:cubicBezTo>
                    <a:pt x="152" y="305"/>
                    <a:pt x="145" y="195"/>
                    <a:pt x="140" y="114"/>
                  </a:cubicBezTo>
                  <a:cubicBezTo>
                    <a:pt x="136" y="61"/>
                    <a:pt x="134" y="30"/>
                    <a:pt x="124" y="16"/>
                  </a:cubicBezTo>
                  <a:cubicBezTo>
                    <a:pt x="120" y="5"/>
                    <a:pt x="108" y="0"/>
                    <a:pt x="91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0" name="Freeform 260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4532312" y="2852738"/>
              <a:ext cx="887412" cy="984250"/>
            </a:xfrm>
            <a:custGeom>
              <a:avLst/>
              <a:gdLst>
                <a:gd name="T0" fmla="*/ 47 w 327"/>
                <a:gd name="T1" fmla="*/ 363 h 363"/>
                <a:gd name="T2" fmla="*/ 41 w 327"/>
                <a:gd name="T3" fmla="*/ 362 h 363"/>
                <a:gd name="T4" fmla="*/ 7 w 327"/>
                <a:gd name="T5" fmla="*/ 304 h 363"/>
                <a:gd name="T6" fmla="*/ 28 w 327"/>
                <a:gd name="T7" fmla="*/ 117 h 363"/>
                <a:gd name="T8" fmla="*/ 29 w 327"/>
                <a:gd name="T9" fmla="*/ 115 h 363"/>
                <a:gd name="T10" fmla="*/ 58 w 327"/>
                <a:gd name="T11" fmla="*/ 19 h 363"/>
                <a:gd name="T12" fmla="*/ 59 w 327"/>
                <a:gd name="T13" fmla="*/ 18 h 363"/>
                <a:gd name="T14" fmla="*/ 61 w 327"/>
                <a:gd name="T15" fmla="*/ 18 h 363"/>
                <a:gd name="T16" fmla="*/ 64 w 327"/>
                <a:gd name="T17" fmla="*/ 18 h 363"/>
                <a:gd name="T18" fmla="*/ 168 w 327"/>
                <a:gd name="T19" fmla="*/ 7 h 363"/>
                <a:gd name="T20" fmla="*/ 268 w 327"/>
                <a:gd name="T21" fmla="*/ 0 h 363"/>
                <a:gd name="T22" fmla="*/ 309 w 327"/>
                <a:gd name="T23" fmla="*/ 2 h 363"/>
                <a:gd name="T24" fmla="*/ 327 w 327"/>
                <a:gd name="T25" fmla="*/ 28 h 363"/>
                <a:gd name="T26" fmla="*/ 305 w 327"/>
                <a:gd name="T27" fmla="*/ 58 h 363"/>
                <a:gd name="T28" fmla="*/ 292 w 327"/>
                <a:gd name="T29" fmla="*/ 58 h 363"/>
                <a:gd name="T30" fmla="*/ 139 w 327"/>
                <a:gd name="T31" fmla="*/ 90 h 363"/>
                <a:gd name="T32" fmla="*/ 135 w 327"/>
                <a:gd name="T33" fmla="*/ 92 h 363"/>
                <a:gd name="T34" fmla="*/ 95 w 327"/>
                <a:gd name="T35" fmla="*/ 252 h 363"/>
                <a:gd name="T36" fmla="*/ 94 w 327"/>
                <a:gd name="T37" fmla="*/ 265 h 363"/>
                <a:gd name="T38" fmla="*/ 47 w 327"/>
                <a:gd name="T3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7" h="363">
                  <a:moveTo>
                    <a:pt x="47" y="363"/>
                  </a:moveTo>
                  <a:cubicBezTo>
                    <a:pt x="45" y="363"/>
                    <a:pt x="43" y="362"/>
                    <a:pt x="41" y="362"/>
                  </a:cubicBezTo>
                  <a:cubicBezTo>
                    <a:pt x="20" y="355"/>
                    <a:pt x="10" y="322"/>
                    <a:pt x="7" y="304"/>
                  </a:cubicBezTo>
                  <a:cubicBezTo>
                    <a:pt x="0" y="272"/>
                    <a:pt x="17" y="183"/>
                    <a:pt x="28" y="117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1" y="51"/>
                    <a:pt x="56" y="20"/>
                    <a:pt x="58" y="19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63" y="18"/>
                    <a:pt x="64" y="18"/>
                  </a:cubicBezTo>
                  <a:cubicBezTo>
                    <a:pt x="82" y="18"/>
                    <a:pt x="146" y="14"/>
                    <a:pt x="168" y="7"/>
                  </a:cubicBezTo>
                  <a:cubicBezTo>
                    <a:pt x="185" y="3"/>
                    <a:pt x="231" y="0"/>
                    <a:pt x="268" y="0"/>
                  </a:cubicBezTo>
                  <a:cubicBezTo>
                    <a:pt x="287" y="0"/>
                    <a:pt x="301" y="1"/>
                    <a:pt x="309" y="2"/>
                  </a:cubicBezTo>
                  <a:cubicBezTo>
                    <a:pt x="320" y="4"/>
                    <a:pt x="327" y="14"/>
                    <a:pt x="327" y="28"/>
                  </a:cubicBezTo>
                  <a:cubicBezTo>
                    <a:pt x="327" y="42"/>
                    <a:pt x="318" y="57"/>
                    <a:pt x="305" y="58"/>
                  </a:cubicBezTo>
                  <a:cubicBezTo>
                    <a:pt x="301" y="58"/>
                    <a:pt x="296" y="58"/>
                    <a:pt x="292" y="58"/>
                  </a:cubicBezTo>
                  <a:cubicBezTo>
                    <a:pt x="187" y="58"/>
                    <a:pt x="171" y="69"/>
                    <a:pt x="139" y="90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04" y="113"/>
                    <a:pt x="98" y="210"/>
                    <a:pt x="95" y="252"/>
                  </a:cubicBezTo>
                  <a:cubicBezTo>
                    <a:pt x="95" y="257"/>
                    <a:pt x="94" y="261"/>
                    <a:pt x="94" y="265"/>
                  </a:cubicBezTo>
                  <a:cubicBezTo>
                    <a:pt x="89" y="322"/>
                    <a:pt x="70" y="363"/>
                    <a:pt x="47" y="36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1" name="Freeform 261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4521200" y="2841625"/>
              <a:ext cx="911225" cy="1006475"/>
            </a:xfrm>
            <a:custGeom>
              <a:avLst/>
              <a:gdLst>
                <a:gd name="T0" fmla="*/ 272 w 336"/>
                <a:gd name="T1" fmla="*/ 8 h 371"/>
                <a:gd name="T2" fmla="*/ 312 w 336"/>
                <a:gd name="T3" fmla="*/ 10 h 371"/>
                <a:gd name="T4" fmla="*/ 309 w 336"/>
                <a:gd name="T5" fmla="*/ 58 h 371"/>
                <a:gd name="T6" fmla="*/ 296 w 336"/>
                <a:gd name="T7" fmla="*/ 58 h 371"/>
                <a:gd name="T8" fmla="*/ 137 w 336"/>
                <a:gd name="T9" fmla="*/ 93 h 371"/>
                <a:gd name="T10" fmla="*/ 94 w 336"/>
                <a:gd name="T11" fmla="*/ 269 h 371"/>
                <a:gd name="T12" fmla="*/ 51 w 336"/>
                <a:gd name="T13" fmla="*/ 363 h 371"/>
                <a:gd name="T14" fmla="*/ 46 w 336"/>
                <a:gd name="T15" fmla="*/ 362 h 371"/>
                <a:gd name="T16" fmla="*/ 15 w 336"/>
                <a:gd name="T17" fmla="*/ 307 h 371"/>
                <a:gd name="T18" fmla="*/ 37 w 336"/>
                <a:gd name="T19" fmla="*/ 119 h 371"/>
                <a:gd name="T20" fmla="*/ 65 w 336"/>
                <a:gd name="T21" fmla="*/ 26 h 371"/>
                <a:gd name="T22" fmla="*/ 68 w 336"/>
                <a:gd name="T23" fmla="*/ 26 h 371"/>
                <a:gd name="T24" fmla="*/ 173 w 336"/>
                <a:gd name="T25" fmla="*/ 15 h 371"/>
                <a:gd name="T26" fmla="*/ 272 w 336"/>
                <a:gd name="T27" fmla="*/ 8 h 371"/>
                <a:gd name="T28" fmla="*/ 272 w 336"/>
                <a:gd name="T29" fmla="*/ 0 h 371"/>
                <a:gd name="T30" fmla="*/ 171 w 336"/>
                <a:gd name="T31" fmla="*/ 8 h 371"/>
                <a:gd name="T32" fmla="*/ 68 w 336"/>
                <a:gd name="T33" fmla="*/ 18 h 371"/>
                <a:gd name="T34" fmla="*/ 65 w 336"/>
                <a:gd name="T35" fmla="*/ 18 h 371"/>
                <a:gd name="T36" fmla="*/ 62 w 336"/>
                <a:gd name="T37" fmla="*/ 18 h 371"/>
                <a:gd name="T38" fmla="*/ 59 w 336"/>
                <a:gd name="T39" fmla="*/ 20 h 371"/>
                <a:gd name="T40" fmla="*/ 29 w 336"/>
                <a:gd name="T41" fmla="*/ 119 h 371"/>
                <a:gd name="T42" fmla="*/ 28 w 336"/>
                <a:gd name="T43" fmla="*/ 120 h 371"/>
                <a:gd name="T44" fmla="*/ 7 w 336"/>
                <a:gd name="T45" fmla="*/ 308 h 371"/>
                <a:gd name="T46" fmla="*/ 43 w 336"/>
                <a:gd name="T47" fmla="*/ 369 h 371"/>
                <a:gd name="T48" fmla="*/ 51 w 336"/>
                <a:gd name="T49" fmla="*/ 371 h 371"/>
                <a:gd name="T50" fmla="*/ 102 w 336"/>
                <a:gd name="T51" fmla="*/ 269 h 371"/>
                <a:gd name="T52" fmla="*/ 103 w 336"/>
                <a:gd name="T53" fmla="*/ 256 h 371"/>
                <a:gd name="T54" fmla="*/ 141 w 336"/>
                <a:gd name="T55" fmla="*/ 100 h 371"/>
                <a:gd name="T56" fmla="*/ 145 w 336"/>
                <a:gd name="T57" fmla="*/ 97 h 371"/>
                <a:gd name="T58" fmla="*/ 296 w 336"/>
                <a:gd name="T59" fmla="*/ 66 h 371"/>
                <a:gd name="T60" fmla="*/ 309 w 336"/>
                <a:gd name="T61" fmla="*/ 66 h 371"/>
                <a:gd name="T62" fmla="*/ 309 w 336"/>
                <a:gd name="T63" fmla="*/ 66 h 371"/>
                <a:gd name="T64" fmla="*/ 310 w 336"/>
                <a:gd name="T65" fmla="*/ 66 h 371"/>
                <a:gd name="T66" fmla="*/ 335 w 336"/>
                <a:gd name="T67" fmla="*/ 32 h 371"/>
                <a:gd name="T68" fmla="*/ 314 w 336"/>
                <a:gd name="T69" fmla="*/ 2 h 371"/>
                <a:gd name="T70" fmla="*/ 272 w 336"/>
                <a:gd name="T7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71">
                  <a:moveTo>
                    <a:pt x="272" y="8"/>
                  </a:moveTo>
                  <a:cubicBezTo>
                    <a:pt x="289" y="8"/>
                    <a:pt x="305" y="9"/>
                    <a:pt x="312" y="10"/>
                  </a:cubicBezTo>
                  <a:cubicBezTo>
                    <a:pt x="336" y="14"/>
                    <a:pt x="329" y="56"/>
                    <a:pt x="309" y="58"/>
                  </a:cubicBezTo>
                  <a:cubicBezTo>
                    <a:pt x="305" y="58"/>
                    <a:pt x="300" y="58"/>
                    <a:pt x="296" y="58"/>
                  </a:cubicBezTo>
                  <a:cubicBezTo>
                    <a:pt x="186" y="58"/>
                    <a:pt x="172" y="70"/>
                    <a:pt x="137" y="93"/>
                  </a:cubicBezTo>
                  <a:cubicBezTo>
                    <a:pt x="100" y="117"/>
                    <a:pt x="97" y="237"/>
                    <a:pt x="94" y="269"/>
                  </a:cubicBezTo>
                  <a:cubicBezTo>
                    <a:pt x="89" y="328"/>
                    <a:pt x="69" y="363"/>
                    <a:pt x="51" y="363"/>
                  </a:cubicBezTo>
                  <a:cubicBezTo>
                    <a:pt x="49" y="363"/>
                    <a:pt x="47" y="362"/>
                    <a:pt x="46" y="362"/>
                  </a:cubicBezTo>
                  <a:cubicBezTo>
                    <a:pt x="28" y="356"/>
                    <a:pt x="19" y="327"/>
                    <a:pt x="15" y="307"/>
                  </a:cubicBezTo>
                  <a:cubicBezTo>
                    <a:pt x="8" y="276"/>
                    <a:pt x="25" y="183"/>
                    <a:pt x="37" y="119"/>
                  </a:cubicBezTo>
                  <a:cubicBezTo>
                    <a:pt x="29" y="56"/>
                    <a:pt x="65" y="26"/>
                    <a:pt x="65" y="26"/>
                  </a:cubicBezTo>
                  <a:cubicBezTo>
                    <a:pt x="65" y="26"/>
                    <a:pt x="67" y="26"/>
                    <a:pt x="68" y="26"/>
                  </a:cubicBezTo>
                  <a:cubicBezTo>
                    <a:pt x="87" y="26"/>
                    <a:pt x="151" y="22"/>
                    <a:pt x="173" y="15"/>
                  </a:cubicBezTo>
                  <a:cubicBezTo>
                    <a:pt x="190" y="11"/>
                    <a:pt x="236" y="8"/>
                    <a:pt x="272" y="8"/>
                  </a:cubicBezTo>
                  <a:moveTo>
                    <a:pt x="272" y="0"/>
                  </a:moveTo>
                  <a:cubicBezTo>
                    <a:pt x="236" y="0"/>
                    <a:pt x="189" y="2"/>
                    <a:pt x="171" y="8"/>
                  </a:cubicBezTo>
                  <a:cubicBezTo>
                    <a:pt x="150" y="14"/>
                    <a:pt x="88" y="18"/>
                    <a:pt x="68" y="18"/>
                  </a:cubicBezTo>
                  <a:cubicBezTo>
                    <a:pt x="66" y="18"/>
                    <a:pt x="66" y="18"/>
                    <a:pt x="65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8" y="21"/>
                    <a:pt x="21" y="53"/>
                    <a:pt x="29" y="119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7" y="186"/>
                    <a:pt x="0" y="276"/>
                    <a:pt x="7" y="308"/>
                  </a:cubicBezTo>
                  <a:cubicBezTo>
                    <a:pt x="11" y="328"/>
                    <a:pt x="21" y="362"/>
                    <a:pt x="43" y="369"/>
                  </a:cubicBezTo>
                  <a:cubicBezTo>
                    <a:pt x="46" y="370"/>
                    <a:pt x="48" y="371"/>
                    <a:pt x="51" y="371"/>
                  </a:cubicBezTo>
                  <a:cubicBezTo>
                    <a:pt x="76" y="371"/>
                    <a:pt x="97" y="330"/>
                    <a:pt x="102" y="269"/>
                  </a:cubicBezTo>
                  <a:cubicBezTo>
                    <a:pt x="102" y="266"/>
                    <a:pt x="103" y="261"/>
                    <a:pt x="103" y="256"/>
                  </a:cubicBezTo>
                  <a:cubicBezTo>
                    <a:pt x="105" y="218"/>
                    <a:pt x="112" y="119"/>
                    <a:pt x="141" y="100"/>
                  </a:cubicBezTo>
                  <a:cubicBezTo>
                    <a:pt x="145" y="97"/>
                    <a:pt x="145" y="97"/>
                    <a:pt x="145" y="97"/>
                  </a:cubicBezTo>
                  <a:cubicBezTo>
                    <a:pt x="176" y="76"/>
                    <a:pt x="192" y="66"/>
                    <a:pt x="296" y="66"/>
                  </a:cubicBezTo>
                  <a:cubicBezTo>
                    <a:pt x="300" y="66"/>
                    <a:pt x="305" y="66"/>
                    <a:pt x="309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10" y="66"/>
                    <a:pt x="310" y="66"/>
                    <a:pt x="310" y="66"/>
                  </a:cubicBezTo>
                  <a:cubicBezTo>
                    <a:pt x="325" y="65"/>
                    <a:pt x="335" y="47"/>
                    <a:pt x="335" y="32"/>
                  </a:cubicBezTo>
                  <a:cubicBezTo>
                    <a:pt x="336" y="16"/>
                    <a:pt x="327" y="4"/>
                    <a:pt x="314" y="2"/>
                  </a:cubicBezTo>
                  <a:cubicBezTo>
                    <a:pt x="303" y="0"/>
                    <a:pt x="283" y="0"/>
                    <a:pt x="272" y="0"/>
                  </a:cubicBez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2" name="Freeform 262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4459287" y="2492375"/>
              <a:ext cx="87312" cy="53975"/>
            </a:xfrm>
            <a:custGeom>
              <a:avLst/>
              <a:gdLst>
                <a:gd name="T0" fmla="*/ 31 w 32"/>
                <a:gd name="T1" fmla="*/ 3 h 20"/>
                <a:gd name="T2" fmla="*/ 18 w 32"/>
                <a:gd name="T3" fmla="*/ 15 h 20"/>
                <a:gd name="T4" fmla="*/ 1 w 32"/>
                <a:gd name="T5" fmla="*/ 17 h 20"/>
                <a:gd name="T6" fmla="*/ 13 w 32"/>
                <a:gd name="T7" fmla="*/ 4 h 20"/>
                <a:gd name="T8" fmla="*/ 31 w 32"/>
                <a:gd name="T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0">
                  <a:moveTo>
                    <a:pt x="31" y="3"/>
                  </a:moveTo>
                  <a:cubicBezTo>
                    <a:pt x="32" y="6"/>
                    <a:pt x="26" y="12"/>
                    <a:pt x="18" y="15"/>
                  </a:cubicBezTo>
                  <a:cubicBezTo>
                    <a:pt x="10" y="19"/>
                    <a:pt x="2" y="20"/>
                    <a:pt x="1" y="17"/>
                  </a:cubicBezTo>
                  <a:cubicBezTo>
                    <a:pt x="0" y="13"/>
                    <a:pt x="5" y="8"/>
                    <a:pt x="13" y="4"/>
                  </a:cubicBezTo>
                  <a:cubicBezTo>
                    <a:pt x="21" y="0"/>
                    <a:pt x="29" y="0"/>
                    <a:pt x="31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3" name="Freeform 263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4727575" y="2446338"/>
              <a:ext cx="98425" cy="36513"/>
            </a:xfrm>
            <a:custGeom>
              <a:avLst/>
              <a:gdLst>
                <a:gd name="T0" fmla="*/ 35 w 36"/>
                <a:gd name="T1" fmla="*/ 9 h 14"/>
                <a:gd name="T2" fmla="*/ 17 w 36"/>
                <a:gd name="T3" fmla="*/ 13 h 14"/>
                <a:gd name="T4" fmla="*/ 1 w 36"/>
                <a:gd name="T5" fmla="*/ 5 h 14"/>
                <a:gd name="T6" fmla="*/ 19 w 36"/>
                <a:gd name="T7" fmla="*/ 1 h 14"/>
                <a:gd name="T8" fmla="*/ 35 w 3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4">
                  <a:moveTo>
                    <a:pt x="35" y="9"/>
                  </a:moveTo>
                  <a:cubicBezTo>
                    <a:pt x="35" y="12"/>
                    <a:pt x="27" y="14"/>
                    <a:pt x="17" y="13"/>
                  </a:cubicBezTo>
                  <a:cubicBezTo>
                    <a:pt x="8" y="12"/>
                    <a:pt x="0" y="9"/>
                    <a:pt x="1" y="5"/>
                  </a:cubicBezTo>
                  <a:cubicBezTo>
                    <a:pt x="1" y="2"/>
                    <a:pt x="9" y="0"/>
                    <a:pt x="19" y="1"/>
                  </a:cubicBezTo>
                  <a:cubicBezTo>
                    <a:pt x="28" y="2"/>
                    <a:pt x="36" y="6"/>
                    <a:pt x="35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4" name="Freeform 264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4956175" y="2466975"/>
              <a:ext cx="84137" cy="76200"/>
            </a:xfrm>
            <a:custGeom>
              <a:avLst/>
              <a:gdLst>
                <a:gd name="T0" fmla="*/ 28 w 31"/>
                <a:gd name="T1" fmla="*/ 26 h 28"/>
                <a:gd name="T2" fmla="*/ 11 w 31"/>
                <a:gd name="T3" fmla="*/ 18 h 28"/>
                <a:gd name="T4" fmla="*/ 3 w 31"/>
                <a:gd name="T5" fmla="*/ 2 h 28"/>
                <a:gd name="T6" fmla="*/ 20 w 31"/>
                <a:gd name="T7" fmla="*/ 9 h 28"/>
                <a:gd name="T8" fmla="*/ 28 w 31"/>
                <a:gd name="T9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28" y="26"/>
                  </a:moveTo>
                  <a:cubicBezTo>
                    <a:pt x="26" y="28"/>
                    <a:pt x="18" y="25"/>
                    <a:pt x="11" y="18"/>
                  </a:cubicBezTo>
                  <a:cubicBezTo>
                    <a:pt x="4" y="12"/>
                    <a:pt x="0" y="5"/>
                    <a:pt x="3" y="2"/>
                  </a:cubicBezTo>
                  <a:cubicBezTo>
                    <a:pt x="5" y="0"/>
                    <a:pt x="13" y="3"/>
                    <a:pt x="20" y="9"/>
                  </a:cubicBezTo>
                  <a:cubicBezTo>
                    <a:pt x="27" y="16"/>
                    <a:pt x="31" y="23"/>
                    <a:pt x="28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5" name="Freeform 265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>
              <a:off x="5340350" y="2890838"/>
              <a:ext cx="52387" cy="95250"/>
            </a:xfrm>
            <a:custGeom>
              <a:avLst/>
              <a:gdLst>
                <a:gd name="T0" fmla="*/ 6 w 19"/>
                <a:gd name="T1" fmla="*/ 34 h 35"/>
                <a:gd name="T2" fmla="*/ 1 w 19"/>
                <a:gd name="T3" fmla="*/ 16 h 35"/>
                <a:gd name="T4" fmla="*/ 13 w 19"/>
                <a:gd name="T5" fmla="*/ 1 h 35"/>
                <a:gd name="T6" fmla="*/ 18 w 19"/>
                <a:gd name="T7" fmla="*/ 19 h 35"/>
                <a:gd name="T8" fmla="*/ 6 w 19"/>
                <a:gd name="T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6" y="34"/>
                  </a:moveTo>
                  <a:cubicBezTo>
                    <a:pt x="2" y="33"/>
                    <a:pt x="0" y="25"/>
                    <a:pt x="1" y="16"/>
                  </a:cubicBezTo>
                  <a:cubicBezTo>
                    <a:pt x="3" y="7"/>
                    <a:pt x="8" y="0"/>
                    <a:pt x="13" y="1"/>
                  </a:cubicBezTo>
                  <a:cubicBezTo>
                    <a:pt x="17" y="1"/>
                    <a:pt x="19" y="10"/>
                    <a:pt x="18" y="19"/>
                  </a:cubicBezTo>
                  <a:cubicBezTo>
                    <a:pt x="16" y="28"/>
                    <a:pt x="11" y="35"/>
                    <a:pt x="6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6" name="Freeform 266"/>
            <p:cNvSpPr>
              <a:spLocks/>
            </p:cNvSpPr>
            <p:nvPr>
              <p:custDataLst>
                <p:tags r:id="rId41"/>
              </p:custDataLst>
            </p:nvPr>
          </p:nvSpPr>
          <p:spPr bwMode="auto">
            <a:xfrm>
              <a:off x="5386387" y="3113088"/>
              <a:ext cx="71437" cy="130175"/>
            </a:xfrm>
            <a:custGeom>
              <a:avLst/>
              <a:gdLst>
                <a:gd name="T0" fmla="*/ 9 w 26"/>
                <a:gd name="T1" fmla="*/ 47 h 48"/>
                <a:gd name="T2" fmla="*/ 2 w 26"/>
                <a:gd name="T3" fmla="*/ 22 h 48"/>
                <a:gd name="T4" fmla="*/ 17 w 26"/>
                <a:gd name="T5" fmla="*/ 1 h 48"/>
                <a:gd name="T6" fmla="*/ 24 w 26"/>
                <a:gd name="T7" fmla="*/ 26 h 48"/>
                <a:gd name="T8" fmla="*/ 9 w 26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8">
                  <a:moveTo>
                    <a:pt x="9" y="47"/>
                  </a:moveTo>
                  <a:cubicBezTo>
                    <a:pt x="3" y="46"/>
                    <a:pt x="0" y="35"/>
                    <a:pt x="2" y="22"/>
                  </a:cubicBezTo>
                  <a:cubicBezTo>
                    <a:pt x="4" y="9"/>
                    <a:pt x="11" y="0"/>
                    <a:pt x="17" y="1"/>
                  </a:cubicBezTo>
                  <a:cubicBezTo>
                    <a:pt x="23" y="2"/>
                    <a:pt x="26" y="13"/>
                    <a:pt x="24" y="26"/>
                  </a:cubicBezTo>
                  <a:cubicBezTo>
                    <a:pt x="22" y="39"/>
                    <a:pt x="15" y="48"/>
                    <a:pt x="9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  <p:sp>
          <p:nvSpPr>
            <p:cNvPr id="297" name="Freeform 267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5465762" y="3313113"/>
              <a:ext cx="65087" cy="130175"/>
            </a:xfrm>
            <a:custGeom>
              <a:avLst/>
              <a:gdLst>
                <a:gd name="T0" fmla="*/ 10 w 24"/>
                <a:gd name="T1" fmla="*/ 47 h 48"/>
                <a:gd name="T2" fmla="*/ 1 w 24"/>
                <a:gd name="T3" fmla="*/ 23 h 48"/>
                <a:gd name="T4" fmla="*/ 14 w 24"/>
                <a:gd name="T5" fmla="*/ 0 h 48"/>
                <a:gd name="T6" fmla="*/ 23 w 24"/>
                <a:gd name="T7" fmla="*/ 24 h 48"/>
                <a:gd name="T8" fmla="*/ 10 w 24"/>
                <a:gd name="T9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8">
                  <a:moveTo>
                    <a:pt x="10" y="47"/>
                  </a:moveTo>
                  <a:cubicBezTo>
                    <a:pt x="4" y="47"/>
                    <a:pt x="0" y="36"/>
                    <a:pt x="1" y="23"/>
                  </a:cubicBezTo>
                  <a:cubicBezTo>
                    <a:pt x="2" y="10"/>
                    <a:pt x="8" y="0"/>
                    <a:pt x="14" y="0"/>
                  </a:cubicBezTo>
                  <a:cubicBezTo>
                    <a:pt x="20" y="0"/>
                    <a:pt x="24" y="11"/>
                    <a:pt x="23" y="24"/>
                  </a:cubicBezTo>
                  <a:cubicBezTo>
                    <a:pt x="22" y="37"/>
                    <a:pt x="16" y="48"/>
                    <a:pt x="10" y="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350"/>
            </a:p>
          </p:txBody>
        </p:sp>
      </p:grpSp>
      <p:sp>
        <p:nvSpPr>
          <p:cNvPr id="299" name="TextovéPole 298"/>
          <p:cNvSpPr txBox="1"/>
          <p:nvPr>
            <p:custDataLst>
              <p:tags r:id="rId21"/>
            </p:custDataLst>
          </p:nvPr>
        </p:nvSpPr>
        <p:spPr>
          <a:xfrm>
            <a:off x="1262153" y="3821313"/>
            <a:ext cx="1121910" cy="276999"/>
          </a:xfrm>
          <a:prstGeom prst="rect">
            <a:avLst/>
          </a:prstGeom>
          <a:noFill/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cs-CZ"/>
            </a:defPPr>
            <a:lvl1pPr>
              <a:defRPr sz="16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1200" dirty="0">
                <a:solidFill>
                  <a:schemeClr val="tx1"/>
                </a:solidFill>
              </a:rPr>
              <a:t>Srdeční selhání</a:t>
            </a:r>
          </a:p>
        </p:txBody>
      </p:sp>
      <p:cxnSp>
        <p:nvCxnSpPr>
          <p:cNvPr id="301" name="Přímá spojnice se šipkou 300"/>
          <p:cNvCxnSpPr/>
          <p:nvPr/>
        </p:nvCxnSpPr>
        <p:spPr>
          <a:xfrm flipV="1">
            <a:off x="3194474" y="4050939"/>
            <a:ext cx="779832" cy="2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Nadpis 17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cs-CZ" smtClean="0"/>
              <a:t>Příčiny zvýšení troponinu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94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kompenzovat pokles</a:t>
            </a:r>
            <a:br>
              <a:rPr lang="cs-CZ" dirty="0" smtClean="0"/>
            </a:br>
            <a:r>
              <a:rPr lang="cs-CZ" dirty="0" smtClean="0"/>
              <a:t>diagnostické </a:t>
            </a:r>
            <a:r>
              <a:rPr lang="cs-CZ" dirty="0"/>
              <a:t>s</a:t>
            </a:r>
            <a:r>
              <a:rPr lang="cs-CZ" dirty="0" smtClean="0"/>
              <a:t>pecifičnosti?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Správně indikovat (ne „</a:t>
            </a:r>
            <a:r>
              <a:rPr lang="cs-CZ" dirty="0" err="1" smtClean="0"/>
              <a:t>screening</a:t>
            </a:r>
            <a:r>
              <a:rPr lang="cs-CZ" dirty="0" smtClean="0"/>
              <a:t>“)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Brát v potaz koncentraci troponinu (nejen +/-)</a:t>
            </a:r>
          </a:p>
          <a:p>
            <a:r>
              <a:rPr lang="cs-CZ" dirty="0" smtClean="0"/>
              <a:t>Více používat kritérium změny koncentrací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8299"/>
          <a:stretch/>
        </p:blipFill>
        <p:spPr>
          <a:xfrm>
            <a:off x="5723466" y="2186143"/>
            <a:ext cx="3344255" cy="26959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50523"/>
          <a:stretch/>
        </p:blipFill>
        <p:spPr>
          <a:xfrm>
            <a:off x="2523143" y="2186143"/>
            <a:ext cx="3200323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smtClean="0"/>
              <a:t>Hs-cTnT = kvantitativní marker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474"/>
          <a:stretch/>
        </p:blipFill>
        <p:spPr>
          <a:xfrm>
            <a:off x="798265" y="1761066"/>
            <a:ext cx="7717085" cy="4555151"/>
          </a:xfrm>
        </p:spPr>
      </p:pic>
      <p:sp>
        <p:nvSpPr>
          <p:cNvPr id="7" name="Obdélník 6"/>
          <p:cNvSpPr/>
          <p:nvPr>
            <p:custDataLst>
              <p:tags r:id="rId3"/>
            </p:custDataLst>
          </p:nvPr>
        </p:nvSpPr>
        <p:spPr>
          <a:xfrm>
            <a:off x="4474028" y="5314950"/>
            <a:ext cx="624633" cy="12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" name="TextovéPole 7"/>
          <p:cNvSpPr txBox="1"/>
          <p:nvPr>
            <p:custDataLst>
              <p:tags r:id="rId4"/>
            </p:custDataLst>
          </p:nvPr>
        </p:nvSpPr>
        <p:spPr>
          <a:xfrm>
            <a:off x="5899201" y="6604084"/>
            <a:ext cx="32447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/>
              <a:t>Mueller</a:t>
            </a:r>
            <a:r>
              <a:rPr lang="cs-CZ" sz="1050" dirty="0"/>
              <a:t> (</a:t>
            </a:r>
            <a:r>
              <a:rPr lang="cs-CZ" sz="1050" dirty="0"/>
              <a:t>2014</a:t>
            </a:r>
            <a:r>
              <a:rPr lang="cs-CZ" sz="1050" dirty="0"/>
              <a:t>). </a:t>
            </a:r>
            <a:r>
              <a:rPr lang="cs-CZ" sz="1050" i="1" dirty="0" err="1"/>
              <a:t>European</a:t>
            </a:r>
            <a:r>
              <a:rPr lang="cs-CZ" sz="1050" i="1" dirty="0"/>
              <a:t> </a:t>
            </a:r>
            <a:r>
              <a:rPr lang="cs-CZ" sz="1050" i="1" dirty="0" err="1"/>
              <a:t>Heart</a:t>
            </a:r>
            <a:r>
              <a:rPr lang="cs-CZ" sz="1050" i="1" dirty="0"/>
              <a:t> </a:t>
            </a:r>
            <a:r>
              <a:rPr lang="cs-CZ" sz="1050" i="1" dirty="0" err="1"/>
              <a:t>Journal</a:t>
            </a:r>
            <a:r>
              <a:rPr lang="cs-CZ" sz="1050" dirty="0"/>
              <a:t>, </a:t>
            </a:r>
            <a:r>
              <a:rPr lang="cs-CZ" sz="1050" i="1" dirty="0"/>
              <a:t>35</a:t>
            </a:r>
            <a:r>
              <a:rPr lang="cs-CZ" sz="1050" dirty="0"/>
              <a:t>(9), 552–556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80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6195&quot;&gt;&lt;object type=&quot;3&quot; unique_id=&quot;16196&quot;&gt;&lt;property id=&quot;20148&quot; value=&quot;5&quot;/&gt;&lt;property id=&quot;20300&quot; value=&quot;Slide 1 - &amp;quot;Zavedení hsTnT ve FN Plzeň&amp;quot;&quot;/&gt;&lt;property id=&quot;20307&quot; value=&quot;256&quot;/&gt;&lt;/object&gt;&lt;object type=&quot;3&quot; unique_id=&quot;16197&quot;&gt;&lt;property id=&quot;20148&quot; value=&quot;5&quot;/&gt;&lt;property id=&quot;20300&quot; value=&quot;Slide 4 - &amp;quot;Rozdíly hypersenzitivní vs. „konvenční“ (FN Plzeň)&amp;quot;&quot;/&gt;&lt;property id=&quot;20307&quot; value=&quot;257&quot;/&gt;&lt;/object&gt;&lt;object type=&quot;3&quot; unique_id=&quot;16222&quot;&gt;&lt;property id=&quot;20148&quot; value=&quot;5&quot;/&gt;&lt;property id=&quot;20300&quot; value=&quot;Slide 11 - &amp;quot;Vydávání hodnot&amp;quot;&quot;/&gt;&lt;property id=&quot;20307&quot; value=&quot;258&quot;/&gt;&lt;/object&gt;&lt;object type=&quot;3&quot; unique_id=&quot;16243&quot;&gt;&lt;property id=&quot;20148&quot; value=&quot;5&quot;/&gt;&lt;property id=&quot;20300&quot; value=&quot;Slide 2 - &amp;quot;Kardiální troponiny&amp;quot;&quot;/&gt;&lt;property id=&quot;20307&quot; value=&quot;259&quot;/&gt;&lt;/object&gt;&lt;object type=&quot;3&quot; unique_id=&quot;16244&quot;&gt;&lt;property id=&quot;20148&quot; value=&quot;5&quot;/&gt;&lt;property id=&quot;20300&quot; value=&quot;Slide 3 - &amp;quot;Dynamika uvolňování kardiomarkerů&amp;quot;&quot;/&gt;&lt;property id=&quot;20307&quot; value=&quot;260&quot;/&gt;&lt;/object&gt;&lt;object type=&quot;3&quot; unique_id=&quot;16245&quot;&gt;&lt;property id=&quot;20148&quot; value=&quot;5&quot;/&gt;&lt;property id=&quot;20300&quot; value=&quot;Slide 5 - &amp;quot;Co přinášejí hs troponiny?&amp;quot;&quot;/&gt;&lt;property id=&quot;20307&quot; value=&quot;261&quot;/&gt;&lt;/object&gt;&lt;object type=&quot;3&quot; unique_id=&quot;16246&quot;&gt;&lt;property id=&quot;20148&quot; value=&quot;5&quot;/&gt;&lt;property id=&quot;20300&quot; value=&quot;Slide 6 - &amp;quot;Co hs troponiny komplikují?&amp;quot;&quot;/&gt;&lt;property id=&quot;20307&quot; value=&quot;262&quot;/&gt;&lt;/object&gt;&lt;object type=&quot;3&quot; unique_id=&quot;16328&quot;&gt;&lt;property id=&quot;20148&quot; value=&quot;5&quot;/&gt;&lt;property id=&quot;20300&quot; value=&quot;Slide 7 - &amp;quot;Příčiny zvýšení troponinu&amp;quot;&quot;/&gt;&lt;property id=&quot;20307&quot; value=&quot;264&quot;/&gt;&lt;/object&gt;&lt;object type=&quot;3&quot; unique_id=&quot;16329&quot;&gt;&lt;property id=&quot;20148&quot; value=&quot;5&quot;/&gt;&lt;property id=&quot;20300&quot; value=&quot;Slide 8 - &amp;quot;Jak kompenzovat pokles diagnostické specifičnosti?&amp;quot;&quot;/&gt;&lt;property id=&quot;20307&quot; value=&quot;263&quot;/&gt;&lt;/object&gt;&lt;object type=&quot;3&quot; unique_id=&quot;16330&quot;&gt;&lt;property id=&quot;20148&quot; value=&quot;5&quot;/&gt;&lt;property id=&quot;20300&quot; value=&quot;Slide 9 - &amp;quot;Hs-cTnT = kvantitativní marker&amp;quot;&quot;/&gt;&lt;property id=&quot;20307&quot; value=&quot;265&quot;/&gt;&lt;/object&gt;&lt;object type=&quot;3&quot; unique_id=&quot;16331&quot;&gt;&lt;property id=&quot;20148&quot; value=&quot;5&quot;/&gt;&lt;property id=&quot;20300&quot; value=&quot;Slide 10 - &amp;quot;„Univerzální definice“ AIM (2012)&amp;quot;&quot;/&gt;&lt;property id=&quot;20307&quot; value=&quot;266&quot;/&gt;&lt;/object&gt;&lt;object type=&quot;3&quot; unique_id=&quot;16371&quot;&gt;&lt;property id=&quot;20148&quot; value=&quot;5&quot;/&gt;&lt;property id=&quot;20300&quot; value=&quot;Slide 12 - &amp;quot;Rozhodovací algoritmus (AMI vs. nekoronární; příklad)&amp;quot;&quot;/&gt;&lt;property id=&quot;20307&quot; value=&quot;267&quot;/&gt;&lt;/object&gt;&lt;object type=&quot;3&quot; unique_id=&quot;16372&quot;&gt;&lt;property id=&quot;20148&quot; value=&quot;5&quot;/&gt;&lt;property id=&quot;20300&quot; value=&quot;Slide 13 - &amp;quot;Změna v klasifikaci po zavedení hsTnT&amp;quot;&quot;/&gt;&lt;property id=&quot;20307&quot; value=&quot;270&quot;/&gt;&lt;/object&gt;&lt;object type=&quot;3&quot; unique_id=&quot;16373&quot;&gt;&lt;property id=&quot;20148&quot; value=&quot;5&quot;/&gt;&lt;property id=&quot;20300&quot; value=&quot;Slide 14 - &amp;quot;Časné vyloučení AIM&amp;quot;&quot;/&gt;&lt;property id=&quot;20307&quot; value=&quot;269&quot;/&gt;&lt;/object&gt;&lt;object type=&quot;3&quot; unique_id=&quot;16426&quot;&gt;&lt;property id=&quot;20148&quot; value=&quot;5&quot;/&gt;&lt;property id=&quot;20300&quot; value=&quot;Slide 15 - &amp;quot;Souhrn&amp;quot;&quot;/&gt;&lt;property id=&quot;20307&quot; value=&quot;271&quot;/&gt;&lt;/object&gt;&lt;object type=&quot;3&quot; unique_id=&quot;16603&quot;&gt;&lt;property id=&quot;20148&quot; value=&quot;5&quot;/&gt;&lt;property id=&quot;20300&quot; value=&quot;Slide 16 - &amp;quot;Sérový kreatinin a odhad glomerulární filtrace&amp;quot;&quot;/&gt;&lt;property id=&quot;20307&quot; value=&quot;272&quot;/&gt;&lt;/object&gt;&lt;object type=&quot;3&quot; unique_id=&quot;16604&quot;&gt;&lt;property id=&quot;20148&quot; value=&quot;5&quot;/&gt;&lt;property id=&quot;20300&quot; value=&quot;Slide 17 - &amp;quot;Rozdíly MDRD vs. CKD-EPI 2009&amp;quot;&quot;/&gt;&lt;property id=&quot;20307&quot; value=&quot;273&quot;/&gt;&lt;/object&gt;&lt;object type=&quot;3&quot; unique_id=&quot;16605&quot;&gt;&lt;property id=&quot;20148&quot; value=&quot;5&quot;/&gt;&lt;property id=&quot;20300&quot; value=&quot;Slide 18 - &amp;quot;Je CKD-EPI lepší než MDRD?&amp;quot;&quot;/&gt;&lt;property id=&quot;20307&quot; value=&quot;274&quot;/&gt;&lt;/object&gt;&lt;object type=&quot;3&quot; unique_id=&quot;16606&quot;&gt;&lt;property id=&quot;20148&quot; value=&quot;5&quot;/&gt;&lt;property id=&quot;20300&quot; value=&quot;Slide 19 - &amp;quot;Porovnání eGFR: MDRD a CKD-EPI&amp;quot;&quot;/&gt;&lt;property id=&quot;20307&quot; value=&quot;275&quot;/&gt;&lt;/object&gt;&lt;object type=&quot;3&quot; unique_id=&quot;16607&quot;&gt;&lt;property id=&quot;20148&quot; value=&quot;5&quot;/&gt;&lt;property id=&quot;20300&quot; value=&quot;Slide 20 - &amp;quot;Grubb vs. CKD-EPI 2012&amp;quot;&quot;/&gt;&lt;property id=&quot;20307&quot; value=&quot;276&quot;/&gt;&lt;/object&gt;&lt;object type=&quot;3&quot; unique_id=&quot;16608&quot;&gt;&lt;property id=&quot;20148&quot; value=&quot;5&quot;/&gt;&lt;property id=&quot;20300&quot; value=&quot;Slide 21 - &amp;quot;Porovnání eGFR cystatin C: Grubb vs. CKD-EPI 2012&amp;quot;&quot;/&gt;&lt;property id=&quot;20307&quot; value=&quot;277&quot;/&gt;&lt;/object&gt;&lt;object type=&quot;3&quot; unique_id=&quot;16609&quot;&gt;&lt;property id=&quot;20148&quot; value=&quot;5&quot;/&gt;&lt;property id=&quot;20300&quot; value=&quot;Slide 22 - &amp;quot;Kombinovaná rovnice CKD-EPIkrea-cys&amp;quot;&quot;/&gt;&lt;property id=&quot;20307&quot; value=&quot;278&quot;/&gt;&lt;/object&gt;&lt;object type=&quot;3&quot; unique_id=&quot;16610&quot;&gt;&lt;property id=&quot;20148&quot; value=&quot;5&quot;/&gt;&lt;property id=&quot;20300&quot; value=&quot;Slide 23 - &amp;quot;Kompenzace na Jaffé pozitivní chrmogeny&amp;quot;&quot;/&gt;&lt;property id=&quot;20307&quot; value=&quot;279&quot;/&gt;&lt;/object&gt;&lt;object type=&quot;3&quot; unique_id=&quot;16611&quot;&gt;&lt;property id=&quot;20148&quot; value=&quot;5&quot;/&gt;&lt;property id=&quot;20300&quot; value=&quot;Slide 24 - &amp;quot;Souhrn odhadu glomerulární filtrace&amp;quot;&quot;/&gt;&lt;property id=&quot;20307&quot; value=&quot;280&quot;/&gt;&lt;/object&gt;&lt;/object&gt;&lt;object type=&quot;8&quot; unique_id=&quot;16201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OhxrEeCO57VgjlVv5hCC"/>
  <p:tag name="HTML_SHAPEINFO" val="&lt;ThreeDShapeInfo&gt;&lt;uuid val=&quot;&quot;/&gt;&lt;isInvalidForFieldText val=&quot;0&quot;/&gt;&lt;Image&gt;&lt;filename val=&quot;C:\Users\rajdl\AppData\Local\Temp\PR\data\asimages\{C09AE81F-9DA0-4DEF-8623-3F107AB7D343}_5.png&quot;/&gt;&lt;left val=&quot;676&quot;/&gt;&lt;top val=&quot;325&quot;/&gt;&lt;width val=&quot;62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B1C1AF8B-0B5F-44D1-A019-93F47CE11E69}_6.png&quot;/&gt;&lt;left val=&quot;161&quot;/&gt;&lt;top val=&quot;300&quot;/&gt;&lt;width val=&quot;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2B56D0F8-B36A-447D-B533-BFFF8BE7C914}_6.png&quot;/&gt;&lt;left val=&quot;375&quot;/&gt;&lt;top val=&quot;300&quot;/&gt;&lt;width val=&quot;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C8159013-A346-41D3-AD66-17D2648F3D38}_6.png&quot;/&gt;&lt;left val=&quot;559&quot;/&gt;&lt;top val=&quot;301&quot;/&gt;&lt;width val=&quot;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AA11297B-0E98-40CE-B976-7664E0394180}_6.png&quot;/&gt;&lt;left val=&quot;743&quot;/&gt;&lt;top val=&quot;300&quot;/&gt;&lt;width val=&quot;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E67114E9-CA3A-4D83-BAF2-7CDCB115D7CA}_6.png&quot;/&gt;&lt;left val=&quot;814&quot;/&gt;&lt;top val=&quot;302&quot;/&gt;&lt;width val=&quot;84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152F79A8-4677-4106-B1F6-74F899383200}_6.png&quot;/&gt;&lt;left val=&quot;632&quot;/&gt;&lt;top val=&quot;514&quot;/&gt;&lt;width val=&quot;328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8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354B0E18-F7D3-427D-A704-25C92DE476D1}_8.png&quot;/&gt;&lt;left val=&quot;639&quot;/&gt;&lt;top val=&quot;82&quot;/&gt;&lt;width val=&quot;176&quot;/&gt;&lt;height val=&quot;46&quot;/&gt;&lt;hasText val=&quot;1&quot;/&gt;&lt;/Image&gt;&lt;/ThreeDShapeInfo&gt;"/>
  <p:tag name="PRESENTER_SHAPETEXTINFO" val="&lt;ShapeTextInfo&gt;&lt;TableIndex row=&quot;-1&quot; col=&quot;-1&quot;&gt;&lt;linesCount val=&quot;2&quot;/&gt;&lt;lineCharCount val=&quot;24&quot;/&gt;&lt;lineCharCount val=&quot;15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6E663553-2A85-4B5F-A7E6-D5983A03A009}_8.png&quot;/&gt;&lt;left val=&quot;732&quot;/&gt;&lt;top val=&quot;185&quot;/&gt;&lt;width val=&quot;10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6277D1B1-1B99-4947-9C4D-8FCCC113DE8E}_8.png&quot;/&gt;&lt;left val=&quot;738&quot;/&gt;&lt;top val=&quot;306&quot;/&gt;&lt;width val=&quot;68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aQDtIcTBmcp8CODfJU3vY"/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AFFB9D88-1955-43C2-A1AB-22BC761C39FB}_8.png&quot;/&gt;&lt;left val=&quot;638&quot;/&gt;&lt;top val=&quot;419&quot;/&gt;&lt;width val=&quot;192&quot;/&gt;&lt;height val=&quot;54&quot;/&gt;&lt;hasText val=&quot;1&quot;/&gt;&lt;/Image&gt;&lt;/ThreeDShapeInfo&gt;"/>
  <p:tag name="PRESENTER_SHAPETEXTINFO" val="&lt;ShapeTextInfo&gt;&lt;TableIndex row=&quot;-1&quot; col=&quot;-1&quot;&gt;&lt;linesCount val=&quot;2&quot;/&gt;&lt;lineCharCount val=&quot;14&quot;/&gt;&lt;lineCharCount val=&quot;25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ABDF67C8-4F5E-46E1-8EC5-A30961E7A46F}_8.png&quot;/&gt;&lt;left val=&quot;263&quot;/&gt;&lt;top val=&quot;456&quot;/&gt;&lt;width val=&quot;111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CBB198EB-E3C1-4E99-BC8B-1FD70192B1A1}_8.png&quot;/&gt;&lt;left val=&quot;128&quot;/&gt;&lt;top val=&quot;350&quot;/&gt;&lt;width val=&quot;103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F33E0291-3D1E-43FB-A802-5662FEF14D5A}_8.png&quot;/&gt;&lt;left val=&quot;129&quot;/&gt;&lt;top val=&quot;174&quot;/&gt;&lt;width val=&quot;129&quot;/&gt;&lt;height val=&quot;53&quot;/&gt;&lt;hasText val=&quot;1&quot;/&gt;&lt;/Image&gt;&lt;/ThreeDShapeInfo&gt;"/>
  <p:tag name="PRESENTER_SHAPETEXTINFO" val="&lt;ShapeTextInfo&gt;&lt;TableIndex row=&quot;-1&quot; col=&quot;-1&quot;&gt;&lt;linesCount val=&quot;2&quot;/&gt;&lt;lineCharCount val=&quot;8&quot;/&gt;&lt;lineCharCount val=&quot;17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555C640F-A6F4-43D6-B6CF-A3BD11C88D5C}_8.png&quot;/&gt;&lt;left val=&quot;144&quot;/&gt;&lt;top val=&quot;60&quot;/&gt;&lt;width val=&quot;211&quot;/&gt;&lt;height val=&quot;46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28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891342-57D9-45F8-A571-9F8134C59CE9}&quot;/&gt;&lt;isInvalidForFieldText val=&quot;0&quot;/&gt;&lt;Image&gt;&lt;filename val=&quot;C:\Users\rajdl\AppData\Local\Temp\PR\data\asimages\{BB891342-57D9-45F8-A571-9F8134C59CE9}_8.png&quot;/&gt;&lt;left val=&quot;417&quot;/&gt;&lt;top val=&quot;189&quot;/&gt;&lt;width val=&quot;142&quot;/&gt;&lt;height val=&quot;174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C5C44AB-D760-4041-A402-1FE3A93D7AD8}&quot;/&gt;&lt;isInvalidForFieldText val=&quot;0&quot;/&gt;&lt;Image&gt;&lt;filename val=&quot;C:\Users\rajdl\AppData\Local\Temp\PR\data\asimages\{BC5C44AB-D760-4041-A402-1FE3A93D7AD8}_8.png&quot;/&gt;&lt;left val=&quot;486&quot;/&gt;&lt;top val=&quot;286&quot;/&gt;&lt;width val=&quot;66&quot;/&gt;&lt;height val=&quot;66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7A579A8-0CB1-43D7-96C7-1F120A82E7A0}&quot;/&gt;&lt;isInvalidForFieldText val=&quot;0&quot;/&gt;&lt;Image&gt;&lt;filename val=&quot;C:\Users\rajdl\AppData\Local\Temp\PR\data\asimages\{97A579A8-0CB1-43D7-96C7-1F120A82E7A0}_8.png&quot;/&gt;&lt;left val=&quot;625&quot;/&gt;&lt;top val=&quot;185&quot;/&gt;&lt;width val=&quot;105&quot;/&gt;&lt;height val=&quot;82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9C3227-26BA-4ECD-A1C2-2A3C2F571AD5}&quot;/&gt;&lt;isInvalidForFieldText val=&quot;0&quot;/&gt;&lt;Image&gt;&lt;filename val=&quot;C:\Users\rajdl\AppData\Local\Temp\PR\data\asimages\{649C3227-26BA-4ECD-A1C2-2A3C2F571AD5}_8.png&quot;/&gt;&lt;left val=&quot;633&quot;/&gt;&lt;top val=&quot;304&quot;/&gt;&lt;width val=&quot;105&quot;/&gt;&lt;height val=&quot;82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4A8DE3-13A3-4843-ADC5-23938D0B9CB8}&quot;/&gt;&lt;isInvalidForFieldText val=&quot;0&quot;/&gt;&lt;Image&gt;&lt;filename val=&quot;C:\Users\rajdl\AppData\Local\Temp\PR\data\asimages\{1A4A8DE3-13A3-4843-ADC5-23938D0B9CB8}_8.png&quot;/&gt;&lt;left val=&quot;531&quot;/&gt;&lt;top val=&quot;446&quot;/&gt;&lt;width val=&quot;105&quot;/&gt;&lt;height val=&quot;8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lVgZ0Msl1hIErUXV2JdJ"/>
  <p:tag name="HTML_SHAPEINFO" val="&lt;ThreeDShapeInfo&gt;&lt;uuid val=&quot;&quot;/&gt;&lt;isInvalidForFieldText val=&quot;0&quot;/&gt;&lt;Image&gt;&lt;filename val=&quot;C:\Users\rajdl\AppData\Local\Temp\PR\data\asimages\{8D58DF9C-C515-4046-90C4-30812B5C9EC0}_5.png&quot;/&gt;&lt;left val=&quot;705&quot;/&gt;&lt;top val=&quot;284&quot;/&gt;&lt;width val=&quot;11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5C2AC0-E629-4EB8-B0DD-16B2585C0A6F}&quot;/&gt;&lt;isInvalidForFieldText val=&quot;0&quot;/&gt;&lt;Image&gt;&lt;filename val=&quot;C:\Users\rajdl\AppData\Local\Temp\PR\data\asimages\{125C2AC0-E629-4EB8-B0DD-16B2585C0A6F}_8.png&quot;/&gt;&lt;left val=&quot;366&quot;/&gt;&lt;top val=&quot;55&quot;/&gt;&lt;width val=&quot;105&quot;/&gt;&lt;height val=&quot;82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2B221C-9999-4ED4-8335-ACF1595DF01E}&quot;/&gt;&lt;isInvalidForFieldText val=&quot;0&quot;/&gt;&lt;Image&gt;&lt;filename val=&quot;C:\Users\rajdl\AppData\Local\Temp\PR\data\asimages\{CE2B221C-9999-4ED4-8335-ACF1595DF01E}_8.png&quot;/&gt;&lt;left val=&quot;263&quot;/&gt;&lt;top val=&quot;176&quot;/&gt;&lt;width val=&quot;105&quot;/&gt;&lt;height val=&quot;82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FF8DAA-2CAF-451D-BD5D-A33AD4D22EB1}&quot;/&gt;&lt;isInvalidForFieldText val=&quot;0&quot;/&gt;&lt;Image&gt;&lt;filename val=&quot;C:\Users\rajdl\AppData\Local\Temp\PR\data\asimages\{1BFF8DAA-2CAF-451D-BD5D-A33AD4D22EB1}_8.png&quot;/&gt;&lt;left val=&quot;235&quot;/&gt;&lt;top val=&quot;347&quot;/&gt;&lt;width val=&quot;105&quot;/&gt;&lt;height val=&quot;82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BB6D24-7563-4E9E-AD1D-48F42C4A12ED}&quot;/&gt;&lt;isInvalidForFieldText val=&quot;0&quot;/&gt;&lt;Image&gt;&lt;filename val=&quot;C:\Users\rajdl\AppData\Local\Temp\PR\data\asimages\{A7BB6D24-7563-4E9E-AD1D-48F42C4A12ED}_8.png&quot;/&gt;&lt;left val=&quot;533&quot;/&gt;&lt;top val=&quot;54&quot;/&gt;&lt;width val=&quot;105&quot;/&gt;&lt;height val=&quot;83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2466B8C-5158-46BA-808A-2C24E9224C77}&quot;/&gt;&lt;isInvalidForFieldText val=&quot;0&quot;/&gt;&lt;Image&gt;&lt;filename val=&quot;C:\Users\rajdl\AppData\Local\Temp\PR\data\asimages\{D2466B8C-5158-46BA-808A-2C24E9224C77}_8.png&quot;/&gt;&lt;left val=&quot;267&quot;/&gt;&lt;top val=&quot;272&quot;/&gt;&lt;width val=&quot;43&quot;/&gt;&lt;height val=&quot;53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9A811D44-C472-442B-B80E-7C41BBD70DEF}_8.png&quot;/&gt;&lt;left val=&quot;129&quot;/&gt;&lt;top val=&quot;273&quot;/&gt;&lt;width val=&quot;117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CF900324-310D-43AD-BC8D-6560875E0CD4}_8.png&quot;/&gt;&lt;left val=&quot;5&quot;/&gt;&lt;top val=&quot;8&quot;/&gt;&lt;width val=&quot;20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7Gxiglny7E0ihyscSPTR"/>
  <p:tag name="HTML_SHAPEINFO" val="&lt;ThreeDShapeInfo&gt;&lt;uuid val=&quot;&quot;/&gt;&lt;isInvalidForFieldText val=&quot;0&quot;/&gt;&lt;Image&gt;&lt;filename val=&quot;C:\Users\rajdl\AppData\Local\Temp\PR\data\asimages\{96F99DC4-532D-4D47-994E-92886FEADD66}_5.png&quot;/&gt;&lt;left val=&quot;573&quot;/&gt;&lt;top val=&quot;186&quot;/&gt;&lt;width val=&quot;4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RUackMY1MKqDQOzsIv6Xt"/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4D8CotPRoP37gMn5Vyowl"/>
  <p:tag name="HTML_SHAPEINFO" val="&lt;ThreeDShapeInfo&gt;&lt;uuid val=&quot;&quot;/&gt;&lt;isInvalidForFieldText val=&quot;0&quot;/&gt;&lt;Image&gt;&lt;filename val=&quot;C:\Users\rajdl\AppData\Local\Temp\PR\data\asimages\{485EB4B7-0915-4D84-823D-43D03710C6B4}_5.png&quot;/&gt;&lt;left val=&quot;603&quot;/&gt;&lt;top val=&quot;149&quot;/&gt;&lt;width val=&quot;5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AFrKTK9jMTUGQw4InvcUm"/>
  <p:tag name="HTML_AUTOSHAPE_INFO" val="&lt;ThreeDShapeInfo&gt;&lt;uuid val=&quot;{69C7E5A9-3C82-48CD-BA4E-5CB5A084637F}&quot;/&gt;&lt;isInvalidForFieldText val=&quot;0&quot;/&gt;&lt;Image&gt;&lt;filename val=&quot;C:\Users\rajdl\AppData\Local\Temp\PR\data\asimages\{69C7E5A9-3C82-48CD-BA4E-5CB5A084637F}.png&quot;/&gt;&lt;left val=&quot;508&quot;/&gt;&lt;top val=&quot;176&quot;/&gt;&lt;width val=&quot;228&quot;/&gt;&lt;height val=&quot;218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IyN4DzyzWOa2taEA4H42"/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zWQ1cbTkqxZ4Ib5GwJek"/>
  <p:tag name="HTML_SHAPEINFO" val="&lt;ThreeDShapeInfo&gt;&lt;uuid val=&quot;&quot;/&gt;&lt;isInvalidForFieldText val=&quot;0&quot;/&gt;&lt;Image&gt;&lt;filename val=&quot;C:\Users\rajdl\AppData\Local\Temp\PR\data\asimages\{2E941A51-A126-4F13-9F91-4FB453C925DD}_5.png&quot;/&gt;&lt;left val=&quot;533&quot;/&gt;&lt;top val=&quot;171&quot;/&gt;&lt;width val=&quot;5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FtAyIV7dhxrwYRdCnmFC"/>
  <p:tag name="HTML_SHAPEINFO" val="&lt;ThreeDShapeInfo&gt;&lt;uuid val=&quot;&quot;/&gt;&lt;isInvalidForFieldText val=&quot;0&quot;/&gt;&lt;Image&gt;&lt;filename val=&quot;C:\Users\rajdl\AppData\Local\Temp\PR\data\asimages\{F10C401C-75A4-4504-9267-B81623573EF9}_5.png&quot;/&gt;&lt;left val=&quot;663&quot;/&gt;&lt;top val=&quot;124&quot;/&gt;&lt;width val=&quot;59&quot;/&gt;&lt;height val=&quot;7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2orsuoblNOeHgmqEsYcd"/>
  <p:tag name="HTML_SHAPEINFO" val="&lt;ThreeDShapeInfo&gt;&lt;uuid val=&quot;&quot;/&gt;&lt;isInvalidForFieldText val=&quot;0&quot;/&gt;&lt;Image&gt;&lt;filename val=&quot;C:\Users\rajdl\AppData\Local\Temp\PR\data\asimages\{CAF99A8C-F19B-4D64-A711-07E5AEA6B8DF}_5.png&quot;/&gt;&lt;left val=&quot;145&quot;/&gt;&lt;top val=&quot;122&quot;/&gt;&lt;width val=&quot;379&quot;/&gt;&lt;height val=&quot;148&quot;/&gt;&lt;hasText val=&quot;1&quot;/&gt;&lt;/Image&gt;&lt;/ThreeDShapeInfo&gt;"/>
  <p:tag name="PRESENTER_SHAPETEXTINFO" val="&lt;ShapeTextInfo&gt;&lt;TableIndex row=&quot;-1&quot; col=&quot;-1&quot;&gt;&lt;linesCount val=&quot;4&quot;/&gt;&lt;lineCharCount val=&quot;28&quot;/&gt;&lt;lineCharCount val=&quot;8&quot;/&gt;&lt;lineCharCount val=&quot;17&quot;/&gt;&lt;lineCharCount val=&quot;25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cdesTmRElt2rc6gqJ1W"/>
  <p:tag name="MMPROD_SUBSTITUTION_ID" val="{EC3C0856-2558-4A53-B7C8-2463F962D62F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ChhARbIUHpbnALeffWhYW"/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ddVexcxtbjI1VVEAIEXX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iFQqR0aMJYNso4nVXaI9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SKjkBlzkYcXVx5NGcmGr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yxRgFKtfOZjBXGyFzqaE"/>
  <p:tag name="HTML_SHAPEINFO" val="&lt;ThreeDShapeInfo&gt;&lt;uuid val=&quot;&quot;/&gt;&lt;isInvalidForFieldText val=&quot;0&quot;/&gt;&lt;Image&gt;&lt;filename val=&quot;C:\Users\rajdl\AppData\Local\Temp\PR\data\asimages\{30562F1D-BDA6-4053-BF71-9410274D5214}_5.png&quot;/&gt;&lt;left val=&quot;294&quot;/&gt;&lt;top val=&quot;488&quot;/&gt;&lt;width val=&quot;4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r8PPauwMfxJYbLtkGPQJ"/>
  <p:tag name="HTML_SHAPEINFO" val="&lt;ThreeDShapeInfo&gt;&lt;uuid val=&quot;&quot;/&gt;&lt;isInvalidForFieldText val=&quot;0&quot;/&gt;&lt;Image&gt;&lt;filename val=&quot;C:\Users\rajdl\AppData\Local\Temp\PR\data\asimages\{7CF25D50-EC6C-44D0-BA9D-93D69760CEA6}_5.png&quot;/&gt;&lt;left val=&quot;436&quot;/&gt;&lt;top val=&quot;488&quot;/&gt;&lt;width val=&quot;4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BV777wNghG5h6IrPAYJ1"/>
  <p:tag name="HTML_SHAPEINFO" val="&lt;ThreeDShapeInfo&gt;&lt;uuid val=&quot;&quot;/&gt;&lt;isInvalidForFieldText val=&quot;0&quot;/&gt;&lt;Image&gt;&lt;filename val=&quot;C:\Users\rajdl\AppData\Local\Temp\PR\data\asimages\{838CF3A8-E31F-4D55-B775-D5EC7916C00D}_5.png&quot;/&gt;&lt;left val=&quot;607&quot;/&gt;&lt;top val=&quot;488&quot;/&gt;&lt;width val=&quot;5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SZuMceKkN6StxTI3mZZZ"/>
  <p:tag name="HTML_SHAPEINFO" val="&lt;ThreeDShapeInfo&gt;&lt;uuid val=&quot;&quot;/&gt;&lt;isInvalidForFieldText val=&quot;0&quot;/&gt;&lt;Image&gt;&lt;filename val=&quot;C:\Users\rajdl\AppData\Local\Temp\PR\data\asimages\{C57643FB-D5C3-4CFC-B4AC-447E2BEE388B}_5.png&quot;/&gt;&lt;left val=&quot;164&quot;/&gt;&lt;top val=&quot;458&quot;/&gt;&lt;width val=&quot;8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44&quot;/&gt;&lt;lineCharCount val=&quot;13&quot;/&gt;&lt;lineCharCount val=&quot;13&quot;/&gt;&lt;lineCharCount val=&quot;14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2TUFLTQfSZmcP28CljyvW"/>
  <p:tag name="HTML_SHAPEINFO" val="&lt;ThreeDShapeInfo&gt;&lt;uuid val=&quot;&quot;/&gt;&lt;isInvalidForFieldText val=&quot;0&quot;/&gt;&lt;Image&gt;&lt;filename val=&quot;C:\Users\rajdl\AppData\Local\Temp\PR\data\asimages\{1DBF0C57-DC7C-47BA-BC58-1A8D8A7EA51B}_5.png&quot;/&gt;&lt;left val=&quot;352&quot;/&gt;&lt;top val=&quot;457&quot;/&gt;&lt;width val=&quot;7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oCby7wBJ1LwQ6A6rlU5V"/>
  <p:tag name="PRESENTER_SHAPETEXTINFO" val="&lt;ShapeTextInfo&gt;&lt;TableIndex row=&quot;-1&quot; col=&quot;-1&quot;&gt;&lt;linesCount val=&quot;0&quot;/&gt;&lt;/TableIndex&gt;&lt;/ShapeTextInfo&gt;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gHQAq1Grti8Uv2zlIIgg"/>
  <p:tag name="HTML_SHAPEINFO" val="&lt;ThreeDShapeInfo&gt;&lt;uuid val=&quot;&quot;/&gt;&lt;isInvalidForFieldText val=&quot;0&quot;/&gt;&lt;Image&gt;&lt;filename val=&quot;C:\Users\rajdl\AppData\Local\Temp\PR\data\asimages\{1D59A0AD-C12D-4963-A812-21868EAACB17}_5.png&quot;/&gt;&lt;left val=&quot;261&quot;/&gt;&lt;top val=&quot;414&quot;/&gt;&lt;width val=&quot;106&quot;/&gt;&lt;height val=&quot;53&quot;/&gt;&lt;hasText val=&quot;1&quot;/&gt;&lt;/Image&gt;&lt;/ThreeDShapeInfo&gt;"/>
  <p:tag name="PRESENTER_SHAPETEXTINFO" val="&lt;ShapeTextInfo&gt;&lt;TableIndex row=&quot;-1&quot; col=&quot;-1&quot;&gt;&lt;linesCount val=&quot;2&quot;/&gt;&lt;lineCharCount val=&quot;11&quot;/&gt;&lt;lineCharCount val=&quot;4&quot;/&gt;&lt;/TableIndex&gt;&lt;/ShapeTextInfo&gt;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jc12eRcBQYSTltHx6z3A"/>
  <p:tag name="HTML_SHAPEINFO" val="&lt;ThreeDShapeInfo&gt;&lt;uuid val=&quot;&quot;/&gt;&lt;isInvalidForFieldText val=&quot;0&quot;/&gt;&lt;Image&gt;&lt;filename val=&quot;C:\Users\rajdl\AppData\Local\Temp\PR\data\asimages\{B155F792-6E4A-49B6-86AD-148724C37C6F}_5.png&quot;/&gt;&lt;left val=&quot;387&quot;/&gt;&lt;top val=&quot;414&quot;/&gt;&lt;width val=&quot;106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2&quot;/&gt;&lt;/TableIndex&gt;&lt;/ShapeTextInfo&gt;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29.PNG&quot;/&gt;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83AA01CF-E1EE-434A-8285-9EBFE5C282B1}_29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E801CE9A-1D8C-45BF-BDD9-9AA1AAA8885A}_29.png&quot;/&gt;&lt;left val=&quot;36&quot;/&gt;&lt;top val=&quot;508&quot;/&gt;&lt;width val=&quot;338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VSECTIONID" val="DD0lqQS1Ox1sLf6jR2sWyH"/>
  <p:tag name="HTML_SHAPEINFO" val="&lt;SlideThumbPath val=&quot;Snímek24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dHc44R0bnEQaPoEyoNOeS"/>
  <p:tag name="PRESENTER_SHAPETEXTINFO" val="&lt;ShapeTextInfo&gt;&lt;TableIndex row=&quot;-1&quot; col=&quot;-1&quot;&gt;&lt;linesCount val=&quot;0&quot;/&gt;&lt;/TableIndex&gt;&lt;/ShapeTextInfo&gt;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yxryTEEdCVsiYkVfKueMm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DL7T03uBD69e6o02agzr"/>
  <p:tag name="HTML_SHAPEINFO" val="&lt;ThreeDShapeInfo&gt;&lt;uuid val=&quot;&quot;/&gt;&lt;isInvalidForFieldText val=&quot;0&quot;/&gt;&lt;Image&gt;&lt;filename val=&quot;C:\Users\rajdl\AppData\Local\Temp\PR\data\asimages\{5CD5900C-1E08-4410-9364-89E0802D5602}_24.png&quot;/&gt;&lt;left val=&quot;136&quot;/&gt;&lt;top val=&quot;21&quot;/&gt;&lt;width val=&quot;668&quot;/&gt;&lt;height val=&quot;96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O6PQJs4wNhToxfGVWs4y"/>
  <p:tag name="HTML_SHAPEINFO" val="&lt;ThreeDShapeInfo&gt;&lt;uuid val=&quot;&quot;/&gt;&lt;isInvalidForFieldText val=&quot;0&quot;/&gt;&lt;Image&gt;&lt;filename val=&quot;C:\Users\rajdl\AppData\Local\Temp\PR\data\asimages\{FE4FB60D-D157-4170-B3D4-1DE79F03150B}_24.png&quot;/&gt;&lt;left val=&quot;236&quot;/&gt;&lt;top val=&quot;414&quot;/&gt;&lt;width val=&quot;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pJAcgpDpiWo137fgh4Zj"/>
  <p:tag name="HTML_SHAPEINFO" val="&lt;ThreeDShapeInfo&gt;&lt;uuid val=&quot;&quot;/&gt;&lt;isInvalidForFieldText val=&quot;0&quot;/&gt;&lt;Image&gt;&lt;filename val=&quot;C:\Users\rajdl\AppData\Local\Temp\PR\data\asimages\{E35CD856-6A19-4B78-9270-442DCC680ED5}_24.png&quot;/&gt;&lt;left val=&quot;359&quot;/&gt;&lt;top val=&quot;414&quot;/&gt;&lt;width val=&quot;6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tpfw3HdFfgVKH5gwcFTn"/>
  <p:tag name="HTML_SHAPEINFO" val="&lt;ThreeDShapeInfo&gt;&lt;uuid val=&quot;&quot;/&gt;&lt;isInvalidForFieldText val=&quot;0&quot;/&gt;&lt;Image&gt;&lt;filename val=&quot;C:\Users\rajdl\AppData\Local\Temp\PR\data\asimages\{C11D8ED2-A427-4548-9069-38EEB99F378A}_24.png&quot;/&gt;&lt;left val=&quot;560&quot;/&gt;&lt;top val=&quot;414&quot;/&gt;&lt;width val=&quot;8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0wczFGb0zXNQfaXJlVc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6jp9ZKSjqUAwpIku1xtf"/>
  <p:tag name="HTML_SHAPEINFO" val="&lt;ThreeDShapeInfo&gt;&lt;uuid val=&quot;&quot;/&gt;&lt;isInvalidForFieldText val=&quot;0&quot;/&gt;&lt;Image&gt;&lt;filename val=&quot;C:\Users\rajdl\AppData\Local\Temp\PR\data\asimages\{B3B9FC22-3BBD-4D63-8B90-1FAE4429556F}_24.png&quot;/&gt;&lt;left val=&quot;302&quot;/&gt;&lt;top val=&quot;481&quot;/&gt;&lt;width val=&quot;174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WQQ5zskXakfSqT9wGr7g"/>
  <p:tag name="HTML_SHAPEINFO" val="&lt;ThreeDShapeInfo&gt;&lt;uuid val=&quot;&quot;/&gt;&lt;isInvalidForFieldText val=&quot;0&quot;/&gt;&lt;Image&gt;&lt;filename val=&quot;C:\Users\rajdl\AppData\Local\Temp\PR\data\asimages\{A407173C-009D-413D-A4E5-AE5D173781FF}_24.png&quot;/&gt;&lt;left val=&quot;615&quot;/&gt;&lt;top val=&quot;360&quot;/&gt;&lt;width val=&quot;225&quot;/&gt;&lt;height val=&quot;69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7&quot;/&gt;&lt;/TableIndex&gt;&lt;/ShapeTextInfo&gt;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hwirkvQ27qq3A7kk2t3v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AC6ACB7C-ED3C-476A-9269-59215CC08391}_24.png&quot;/&gt;&lt;left val=&quot;312&quot;/&gt;&lt;top val=&quot;149&quot;/&gt;&lt;width val=&quot;487&quot;/&gt;&lt;height val=&quot;114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a1CG6DbBGdK95uPXa0cpt"/>
  <p:tag name="PRESENTER_SHAPETEXTINFO" val="&lt;ShapeTextInfo&gt;&lt;TableIndex row=&quot;-1&quot; col=&quot;-1&quot;&gt;&lt;linesCount val=&quot;0&quot;/&gt;&lt;/TableIndex&gt;&lt;/ShapeTextInfo&gt;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SAG5n4WEH4rpAdB0dqlM"/>
  <p:tag name="HTML_AUTOSHAPE_INFO" val="&lt;ThreeDShapeInfo&gt;&lt;uuid val=&quot;{36F6C73B-B835-4D47-868F-8547265F2E56}&quot;/&gt;&lt;isInvalidForFieldText val=&quot;1&quot;/&gt;&lt;Image&gt;&lt;filename val=&quot;C:\Users\rajdl\AppData\Local\Temp\PR\data\asimages\{36F6C73B-B835-4D47-868F-8547265F2E56}_24_S.png&quot;/&gt;&lt;left val=&quot;776&quot;/&gt;&lt;top val=&quot;225&quot;/&gt;&lt;width val=&quot;56&quot;/&gt;&lt;height val=&quot;147&quot;/&gt;&lt;hasText val=&quot;0&quot;/&gt;&lt;/Image&gt;&lt;Image&gt;&lt;filename val=&quot;C:\Users\rajdl\AppData\Local\Temp\PR\data\asimages\{36F6C73B-B835-4D47-868F-8547265F2E56}_24_T.png&quot;/&gt;&lt;left val=&quot;789&quot;/&gt;&lt;top val=&quot;238&quot;/&gt;&lt;width val=&quot;39&quot;/&gt;&lt;height val=&quot;1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WV8X3M6KmWSlqnvutiyL"/>
  <p:tag name="PRESENTER_SHAPETEXTINFO" val="&lt;ShapeTextInfo&gt;&lt;TableIndex row=&quot;-1&quot; col=&quot;-1&quot;&gt;&lt;linesCount val=&quot;0&quot;/&gt;&lt;/TableIndex&gt;&lt;/ShapeTextInfo&gt;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4GoH7iQk3mGVEKXq1axW"/>
  <p:tag name="PRESENTER_SHAPETEXTINFO" val="&lt;ShapeTextInfo&gt;&lt;TableIndex row=&quot;-1&quot; col=&quot;-1&quot;&gt;&lt;linesCount val=&quot;0&quot;/&gt;&lt;/TableIndex&gt;&lt;/ShapeTextInfo&gt;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wfMeuJX3dTqXRrymENT1"/>
  <p:tag name="PRESENTER_SHAPETEXTINFO" val="&lt;ShapeTextInfo&gt;&lt;TableIndex row=&quot;-1&quot; col=&quot;-1&quot;&gt;&lt;linesCount val=&quot;0&quot;/&gt;&lt;/TableIndex&gt;&lt;/ShapeTextInfo&gt;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EuJLw2godzgz99UTO7n0"/>
  <p:tag name="PRESENTER_SHAPETEXTINFO" val="&lt;ShapeTextInfo&gt;&lt;TableIndex row=&quot;-1&quot; col=&quot;-1&quot;&gt;&lt;linesCount val=&quot;0&quot;/&gt;&lt;/TableIndex&gt;&lt;/ShapeTextInfo&gt;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uGSvRFvK2GC0AiuJcUMP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GihorKZMERnRZ3S1bBS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X9zCp5Vsej7D0AdsdKL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KCIiqQaJaWcl6l8PPkTRb"/>
  <p:tag name="HTML_SHAPEINFO" val="&lt;ThreeDShapeInfo&gt;&lt;uuid val=&quot;&quot;/&gt;&lt;isInvalidForFieldText val=&quot;0&quot;/&gt;&lt;Image&gt;&lt;filename val=&quot;C:\Users\rajdl\AppData\Local\Temp\PR\data\asimages\{BBDCF6ED-AA23-4AE6-830F-F1DA0605E90E}_24.png&quot;/&gt;&lt;left val=&quot;447&quot;/&gt;&lt;top val=&quot;305&quot;/&gt;&lt;width val=&quot;85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Km2hNIo8HfxcwQjYeKJ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2Iw53ZIMemqLxasnLm0MY"/>
  <p:tag name="HTML_AUTOSHAPE_INFO" val="&lt;ThreeDShapeInfo&gt;&lt;uuid val=&quot;{65C2BA80-4333-46CB-A4FB-12D757E11A5A}&quot;/&gt;&lt;isInvalidForFieldText val=&quot;1&quot;/&gt;&lt;Image&gt;&lt;filename val=&quot;C:\Users\rajdl\AppData\Local\Temp\PR\data\asimages\{65C2BA80-4333-46CB-A4FB-12D757E11A5A}_5_S.png&quot;/&gt;&lt;left val=&quot;437&quot;/&gt;&lt;top val=&quot;339&quot;/&gt;&lt;width val=&quot;216&quot;/&gt;&lt;height val=&quot;136&quot;/&gt;&lt;hasText val=&quot;0&quot;/&gt;&lt;/Image&gt;&lt;Image&gt;&lt;filename val=&quot;C:\Users\rajdl\AppData\Local\Temp\PR\data\asimages\{65C2BA80-4333-46CB-A4FB-12D757E11A5A}_5_T.png&quot;/&gt;&lt;left val=&quot;437&quot;/&gt;&lt;top val=&quot;353&quot;/&gt;&lt;width val=&quot;203&quot;/&gt;&lt;height val=&quot;120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hTf5DopRpQ6yYWoym1MO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6jp9ZKSjqUAwpIku1xtf"/>
  <p:tag name="HTML_SHAPEINFO" val="&lt;ThreeDShapeInfo&gt;&lt;uuid val=&quot;&quot;/&gt;&lt;isInvalidForFieldText val=&quot;0&quot;/&gt;&lt;Image&gt;&lt;filename val=&quot;C:\Users\rajdl\AppData\Local\Temp\PR\data\asimages\{7A6C11F7-500E-41D2-9AE5-5C91517EBB7F}_24.png&quot;/&gt;&lt;left val=&quot;529&quot;/&gt;&lt;top val=&quot;297&quot;/&gt;&lt;width val=&quot;147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6jp9ZKSjqUAwpIku1xtf"/>
  <p:tag name="HTML_SHAPEINFO" val="&lt;ThreeDShapeInfo&gt;&lt;uuid val=&quot;&quot;/&gt;&lt;isInvalidForFieldText val=&quot;0&quot;/&gt;&lt;Image&gt;&lt;filename val=&quot;C:\Users\rajdl\AppData\Local\Temp\PR\data\asimages\{A3DA991C-A167-4D7E-9A97-825FE1870264}_24.png&quot;/&gt;&lt;left val=&quot;112&quot;/&gt;&lt;top val=&quot;102&quot;/&gt;&lt;width val=&quot;196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5A37FDCE-5813-47D3-BD55-46B0DBFB9C6D}_24.png&quot;/&gt;&lt;left val=&quot;122&quot;/&gt;&lt;top val=&quot;225&quot;/&gt;&lt;width val=&quot;176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6429BB2B-557A-46F9-B94F-D3A11C8FC8C3}_24.png&quot;/&gt;&lt;left val=&quot;124&quot;/&gt;&lt;top val=&quot;354&quot;/&gt;&lt;width val=&quot;144&quot;/&gt;&lt;height val=&quot;34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64664150-F03E-479F-923F-1814E78A713B}_24.png&quot;/&gt;&lt;left val=&quot;124&quot;/&gt;&lt;top val=&quot;490&quot;/&gt;&lt;width val=&quot;172&quot;/&gt;&lt;height val=&quot;50&quot;/&gt;&lt;hasText val=&quot;1&quot;/&gt;&lt;/Image&gt;&lt;/ThreeDShapeInfo&gt;"/>
  <p:tag name="PRESENTER_SHAPETEXTINFO" val="&lt;ShapeTextInfo&gt;&lt;TableIndex row=&quot;-1&quot; col=&quot;-1&quot;&gt;&lt;linesCount val=&quot;2&quot;/&gt;&lt;lineCharCount val=&quot;19&quot;/&gt;&lt;lineCharCount val=&quot;27&quot;/&gt;&lt;/TableIndex&gt;&lt;/ShapeTextInfo&gt;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SZuMceKkN6StxTI3mZZZ"/>
  <p:tag name="HTML_SHAPEINFO" val="&lt;ThreeDShapeInfo&gt;&lt;uuid val=&quot;&quot;/&gt;&lt;isInvalidForFieldText val=&quot;0&quot;/&gt;&lt;Image&gt;&lt;filename val=&quot;C:\Users\rajdl\AppData\Local\Temp\PR\data\asimages\{9073FBFD-1A01-4455-8639-0C830A747FFA}_5.png&quot;/&gt;&lt;left val=&quot;162&quot;/&gt;&lt;top val=&quot;488&quot;/&gt;&lt;width val=&quot;90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1HjYczQmvpd3v6ZUJi3Lp"/>
  <p:tag name="PRESENTER_SHAPETEXTINFO" val="&lt;ShapeTextInfo&gt;&lt;TableIndex row=&quot;-1&quot; col=&quot;-1&quot;&gt;&lt;linesCount val=&quot;0&quot;/&gt;&lt;/TableIndex&gt;&lt;/ShapeTextInfo&gt;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42.PNG&quot;/&gt;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9039BF39-0B1D-4CD5-9F00-2A32EDE8A5D8}_42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FA3815B4-29FD-4D76-9FD5-1237636F1859}_42.png&quot;/&gt;&lt;left val=&quot;705&quot;/&gt;&lt;top val=&quot;514&quot;/&gt;&lt;width val=&quot;242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887EFBA2-DA3A-4EC1-81D4-90AB0C8844A0}_42.png&quot;/&gt;&lt;left val=&quot;794&quot;/&gt;&lt;top val=&quot;168&quot;/&gt;&lt;width val=&quot;51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1F8BCE2A-0C87-4BC4-9973-ECA62D089A9A}_42.png&quot;/&gt;&lt;left val=&quot;794&quot;/&gt;&lt;top val=&quot;283&quot;/&gt;&lt;width val=&quot;147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C39E503F-B6C2-487E-81CA-6C7ADD7701D3}_42.png&quot;/&gt;&lt;left val=&quot;794&quot;/&gt;&lt;top val=&quot;384&quot;/&gt;&lt;width val=&quot;130&quot;/&gt;&lt;height val=&quot;38&quot;/&gt;&lt;hasText val=&quot;1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26.PNG&quot;/&gt;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C238581D-07A9-4807-B87C-3C3851B22F95}_26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37&quot;/&gt;&lt;/TableIndex&gt;&lt;/ShapeTextInfo&gt;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929450D2-B54E-4A92-BCB5-77AC549E5DD7}_26.png&quot;/&gt;&lt;left val=&quot;57&quot;/&gt;&lt;top val=&quot;135&quot;/&gt;&lt;width val=&quot;840&quot;/&gt;&lt;height val=&quot;351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36&quot;/&gt;&lt;lineCharCount val=&quot;72&quot;/&gt;&lt;lineCharCount val=&quot;18&quot;/&gt;&lt;/TableIndex&gt;&lt;/ShapeTextInfo&gt;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11A60D4E-71F5-47CE-8C2D-9D521A10AA29}_26.png&quot;/&gt;&lt;left val=&quot;519&quot;/&gt;&lt;top val=&quot;504&quot;/&gt;&lt;width val=&quot;429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70&quot;/&gt;&lt;/TableIndex&gt;&lt;/ShapeTextInfo&gt;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43.PNG&quot;/&gt;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9850DF00-A1FB-440B-8BEA-A3D51F97D40C}_43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9E006BE6-62AA-4242-9708-944227758517}_43.png&quot;/&gt;&lt;left val=&quot;57&quot;/&gt;&lt;top val=&quot;135&quot;/&gt;&lt;width val=&quot;837&quot;/&gt;&lt;height val=&quot;351&quot;/&gt;&lt;hasText val=&quot;1&quot;/&gt;&lt;/Image&gt;&lt;/ThreeDShapeInfo&gt;"/>
  <p:tag name="PRESENTER_SHAPETEXTINFO" val="&lt;ShapeTextInfo&gt;&lt;TableIndex row=&quot;-1&quot; col=&quot;-1&quot;&gt;&lt;linesCount val=&quot;6&quot;/&gt;&lt;lineCharCount val=&quot;50&quot;/&gt;&lt;lineCharCount val=&quot;20&quot;/&gt;&lt;lineCharCount val=&quot;33&quot;/&gt;&lt;lineCharCount val=&quot;9&quot;/&gt;&lt;lineCharCount val=&quot;73&quot;/&gt;&lt;lineCharCount val=&quot;17&quot;/&gt;&lt;/TableIndex&gt;&lt;/ShapeTextInfo&gt;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B9C60583-CFA4-4902-8776-C2473E556400}_43.png&quot;/&gt;&lt;left val=&quot;661&quot;/&gt;&lt;top val=&quot;496&quot;/&gt;&lt;width val=&quot;253&quot;/&gt;&lt;height val=&quot;30&quot;/&gt;&lt;hasText val=&quot;1&quot;/&gt;&lt;/Image&gt;&lt;/ThreeDShapeInfo&gt;"/>
  <p:tag name="PRESENTER_SHAPETEXTINFO" val="&lt;ShapeTextInfo&gt;&lt;TableIndex row=&quot;-1&quot; col=&quot;-1&quot;&gt;&lt;linesCount val=&quot;1&quot;/&gt;&lt;lineCharCount val=&quot;41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VSECTIONID" val="aME4rKyjkQir8vNhjR4xhI"/>
  <p:tag name="HTML_SHAPEINFO" val="&lt;SlideThumbPath val=&quot;Snímek5.PNG&quot;/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jhXRifQUKppwUFhxPSTP"/>
  <p:tag name="HTML_SHAPEINFO" val="&lt;ThreeDShapeInfo&gt;&lt;uuid val=&quot;&quot;/&gt;&lt;isInvalidForFieldText val=&quot;0&quot;/&gt;&lt;Image&gt;&lt;filename val=&quot;C:\Users\rajdl\AppData\Local\Temp\PR\data\asimages\{D5CEC738-990B-48E9-902B-955B41843A9A}_5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XCVMayi8MfFgbzlWhxCE"/>
  <p:tag name="HTML_SHAPEINFO" val="&lt;ThreeDShapeInfo&gt;&lt;uuid val=&quot;&quot;/&gt;&lt;isInvalidForFieldText val=&quot;0&quot;/&gt;&lt;Image&gt;&lt;filename val=&quot;C:\Users\rajdl\AppData\Local\Temp\PR\data\asimages\{C5423EC1-6DE6-42F7-85C5-4A1260CA6438}_5.png&quot;/&gt;&lt;left val=&quot;706&quot;/&gt;&lt;top val=&quot;141&quot;/&gt;&lt;width val=&quot;49&quot;/&gt;&lt;height val=&quot;3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nímek6.PNG&quot;/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rajdl\AppData\Local\Temp\PR\data\asimages\{22F668FD-40EC-41D1-A29B-F6E2A82F10BE}_6.png&quot;/&gt;&lt;left val=&quot;46&quot;/&gt;&lt;top val=&quot;28&quot;/&gt;&lt;width val=&quot;848&quot;/&gt;&lt;height val=&quot;105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902BBA-EC4F-445D-9FFA-C23DFBF69C76}&quot;/&gt;&lt;isInvalidForFieldText val=&quot;0&quot;/&gt;&lt;Image&gt;&lt;filename val=&quot;C:\Users\rajdl\AppData\Local\Temp\PR\data\asimages\{68902BBA-EC4F-445D-9FFA-C23DFBF69C76}_6.png&quot;/&gt;&lt;left val=&quot;62&quot;/&gt;&lt;top val=&quot;103&quot;/&gt;&lt;width val=&quot;877&quot;/&gt;&lt;height val=&quot;427&quot;/&gt;&lt;hasText val=&quot;1&quot;/&gt;&lt;/Image&gt;&lt;/ThreeDShapeInfo&gt;"/>
</p:tagLst>
</file>

<file path=ppt/theme/theme1.xml><?xml version="1.0" encoding="utf-8"?>
<a:theme xmlns:a="http://schemas.openxmlformats.org/drawingml/2006/main" name="Motiv Office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1922</Words>
  <Application>Microsoft Office PowerPoint</Application>
  <PresentationFormat>Předvádění na obrazovce (4:3)</PresentationFormat>
  <Paragraphs>314</Paragraphs>
  <Slides>24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Wingdings</vt:lpstr>
      <vt:lpstr>Motiv Office</vt:lpstr>
      <vt:lpstr>Zavedení hsTnT ve FN Plzeň</vt:lpstr>
      <vt:lpstr>Kardiální troponiny</vt:lpstr>
      <vt:lpstr>Dynamika uvolňování kardiomarkerů</vt:lpstr>
      <vt:lpstr>Rozdíly hypersenzitivní vs. „konvenční“ (FN Plzeň)</vt:lpstr>
      <vt:lpstr>Co přinášejí hs troponiny?</vt:lpstr>
      <vt:lpstr>Co hs troponiny komplikují?</vt:lpstr>
      <vt:lpstr>Příčiny zvýšení troponinu</vt:lpstr>
      <vt:lpstr>Jak kompenzovat pokles diagnostické specifičnosti?</vt:lpstr>
      <vt:lpstr>Hs-cTnT = kvantitativní marker</vt:lpstr>
      <vt:lpstr>„Univerzální definice“ AIM (2012)</vt:lpstr>
      <vt:lpstr>Vydávání hodnot</vt:lpstr>
      <vt:lpstr>Rozhodovací algoritmus (AMI vs. nekoronární; příklad)</vt:lpstr>
      <vt:lpstr>Změna v klasifikaci po zavedení hsTnT</vt:lpstr>
      <vt:lpstr>Časné vyloučení AIM</vt:lpstr>
      <vt:lpstr>Souhrn</vt:lpstr>
      <vt:lpstr>Sérový kreatinin a odhad glomerulární filtrace</vt:lpstr>
      <vt:lpstr>Rozdíly MDRD vs. CKD-EPI 2009</vt:lpstr>
      <vt:lpstr>Je CKD-EPI lepší než MDRD?</vt:lpstr>
      <vt:lpstr>Porovnání eGFR: MDRD a CKD-EPI</vt:lpstr>
      <vt:lpstr>Grubb vs. CKD-EPI 2012</vt:lpstr>
      <vt:lpstr>Porovnání eGFR cystatin C: Grubb vs. CKD-EPI 2012</vt:lpstr>
      <vt:lpstr>Kombinovaná rovnice CKD-EPIkrea-cys</vt:lpstr>
      <vt:lpstr>Kompenzace na Jaffé pozitivní chrmogeny</vt:lpstr>
      <vt:lpstr>Souhrn odhadu glomerulární filtrace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Zavedení hsTnT ve FN Plzeň</dc:title>
  <dc:creator>Rajdl Daniel</dc:creator>
  <cp:lastModifiedBy>Rajdl Daniel</cp:lastModifiedBy>
  <cp:revision>23</cp:revision>
  <dcterms:created xsi:type="dcterms:W3CDTF">2014-12-18T09:58:40Z</dcterms:created>
  <dcterms:modified xsi:type="dcterms:W3CDTF">2014-12-18T13:08:23Z</dcterms:modified>
</cp:coreProperties>
</file>