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8" r:id="rId9"/>
    <p:sldId id="264" r:id="rId10"/>
    <p:sldId id="265" r:id="rId11"/>
    <p:sldId id="266" r:id="rId12"/>
    <p:sldId id="260" r:id="rId13"/>
    <p:sldId id="261" r:id="rId14"/>
    <p:sldId id="269" r:id="rId15"/>
    <p:sldId id="272" r:id="rId16"/>
    <p:sldId id="271" r:id="rId17"/>
    <p:sldId id="278" r:id="rId18"/>
    <p:sldId id="279" r:id="rId19"/>
    <p:sldId id="270" r:id="rId20"/>
    <p:sldId id="275" r:id="rId21"/>
    <p:sldId id="281" r:id="rId22"/>
    <p:sldId id="282" r:id="rId23"/>
    <p:sldId id="274" r:id="rId24"/>
    <p:sldId id="273" r:id="rId25"/>
    <p:sldId id="277" r:id="rId26"/>
    <p:sldId id="283" r:id="rId27"/>
  </p:sldIdLst>
  <p:sldSz cx="9144000" cy="6858000" type="screen4x3"/>
  <p:notesSz cx="6858000" cy="9144000"/>
  <p:custDataLst>
    <p:tags r:id="rId2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01A"/>
    <a:srgbClr val="FB3109"/>
    <a:srgbClr val="E90546"/>
    <a:srgbClr val="FC684A"/>
    <a:srgbClr val="B07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0C138-917E-47EF-ACDE-50E4A2465CD2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5447754D-9901-4A50-9638-656C646C4015}">
      <dgm:prSet phldrT="[Text]"/>
      <dgm:spPr/>
      <dgm:t>
        <a:bodyPr/>
        <a:lstStyle/>
        <a:p>
          <a:r>
            <a:rPr lang="cs-CZ" dirty="0" smtClean="0"/>
            <a:t>Měření rychlosti aut</a:t>
          </a:r>
          <a:endParaRPr lang="cs-CZ" dirty="0"/>
        </a:p>
      </dgm:t>
    </dgm:pt>
    <dgm:pt modelId="{067BDEFD-472C-40C8-A23E-32D06CBC7C6A}" type="parTrans" cxnId="{2D7E3FBC-DBF0-42D1-9AF0-D8CC3556BEE4}">
      <dgm:prSet/>
      <dgm:spPr/>
      <dgm:t>
        <a:bodyPr/>
        <a:lstStyle/>
        <a:p>
          <a:endParaRPr lang="cs-CZ"/>
        </a:p>
      </dgm:t>
    </dgm:pt>
    <dgm:pt modelId="{655B6502-A91E-470D-B1EA-A72234A2E218}" type="sibTrans" cxnId="{2D7E3FBC-DBF0-42D1-9AF0-D8CC3556BEE4}">
      <dgm:prSet/>
      <dgm:spPr/>
      <dgm:t>
        <a:bodyPr/>
        <a:lstStyle/>
        <a:p>
          <a:endParaRPr lang="cs-CZ"/>
        </a:p>
      </dgm:t>
    </dgm:pt>
    <dgm:pt modelId="{C6A0389D-5F9D-4772-A77D-5929DB10983C}">
      <dgm:prSet phldrT="[Text]"/>
      <dgm:spPr/>
      <dgm:t>
        <a:bodyPr/>
        <a:lstStyle/>
        <a:p>
          <a:r>
            <a:rPr lang="cs-CZ" dirty="0" smtClean="0"/>
            <a:t>Měření hmotnosti</a:t>
          </a:r>
          <a:endParaRPr lang="cs-CZ" dirty="0"/>
        </a:p>
      </dgm:t>
    </dgm:pt>
    <dgm:pt modelId="{EF521F78-9A6C-47C2-AB46-C4F102D8C586}" type="parTrans" cxnId="{DCA9890D-AE30-4D5F-9823-76D6EC211AB1}">
      <dgm:prSet/>
      <dgm:spPr/>
      <dgm:t>
        <a:bodyPr/>
        <a:lstStyle/>
        <a:p>
          <a:endParaRPr lang="cs-CZ"/>
        </a:p>
      </dgm:t>
    </dgm:pt>
    <dgm:pt modelId="{B2800A8B-19BD-4B2F-A701-D5925FCD1FEE}" type="sibTrans" cxnId="{DCA9890D-AE30-4D5F-9823-76D6EC211AB1}">
      <dgm:prSet/>
      <dgm:spPr/>
      <dgm:t>
        <a:bodyPr/>
        <a:lstStyle/>
        <a:p>
          <a:endParaRPr lang="cs-CZ"/>
        </a:p>
      </dgm:t>
    </dgm:pt>
    <dgm:pt modelId="{59D224CF-AB2C-4AEE-8EC5-4AD530EAB3DF}">
      <dgm:prSet phldrT="[Text]"/>
      <dgm:spPr/>
      <dgm:t>
        <a:bodyPr/>
        <a:lstStyle/>
        <a:p>
          <a:r>
            <a:rPr lang="cs-CZ" dirty="0" smtClean="0"/>
            <a:t>Měření objemu</a:t>
          </a:r>
          <a:endParaRPr lang="cs-CZ" dirty="0"/>
        </a:p>
      </dgm:t>
    </dgm:pt>
    <dgm:pt modelId="{833AA458-3044-4038-B4D5-1BD16A8791DF}" type="parTrans" cxnId="{EAFE7CAD-74B0-453A-9005-56AC438A7E09}">
      <dgm:prSet/>
      <dgm:spPr/>
      <dgm:t>
        <a:bodyPr/>
        <a:lstStyle/>
        <a:p>
          <a:endParaRPr lang="cs-CZ"/>
        </a:p>
      </dgm:t>
    </dgm:pt>
    <dgm:pt modelId="{BCB8FF27-E70C-4C3C-9E4F-0E4172E03795}" type="sibTrans" cxnId="{EAFE7CAD-74B0-453A-9005-56AC438A7E09}">
      <dgm:prSet/>
      <dgm:spPr/>
      <dgm:t>
        <a:bodyPr/>
        <a:lstStyle/>
        <a:p>
          <a:endParaRPr lang="cs-CZ"/>
        </a:p>
      </dgm:t>
    </dgm:pt>
    <dgm:pt modelId="{9B469EC5-DB6F-4D90-ACD1-A0E5892EC725}" type="pres">
      <dgm:prSet presAssocID="{F660C138-917E-47EF-ACDE-50E4A2465C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F78DF5E7-5F45-4DDF-B0E6-B9EA1E77D543}" type="pres">
      <dgm:prSet presAssocID="{F660C138-917E-47EF-ACDE-50E4A2465CD2}" presName="Name1" presStyleCnt="0"/>
      <dgm:spPr/>
    </dgm:pt>
    <dgm:pt modelId="{0F1C7A32-269F-4821-89A6-E14AA452F9B2}" type="pres">
      <dgm:prSet presAssocID="{F660C138-917E-47EF-ACDE-50E4A2465CD2}" presName="cycle" presStyleCnt="0"/>
      <dgm:spPr/>
    </dgm:pt>
    <dgm:pt modelId="{01F14238-0F9B-451A-AAFE-A77844FEF74C}" type="pres">
      <dgm:prSet presAssocID="{F660C138-917E-47EF-ACDE-50E4A2465CD2}" presName="srcNode" presStyleLbl="node1" presStyleIdx="0" presStyleCnt="3"/>
      <dgm:spPr/>
    </dgm:pt>
    <dgm:pt modelId="{94774AB1-B78C-42CC-A59D-A6619883B1B0}" type="pres">
      <dgm:prSet presAssocID="{F660C138-917E-47EF-ACDE-50E4A2465CD2}" presName="conn" presStyleLbl="parChTrans1D2" presStyleIdx="0" presStyleCnt="1"/>
      <dgm:spPr/>
      <dgm:t>
        <a:bodyPr/>
        <a:lstStyle/>
        <a:p>
          <a:endParaRPr lang="cs-CZ"/>
        </a:p>
      </dgm:t>
    </dgm:pt>
    <dgm:pt modelId="{42D4DC12-DB31-469E-8AD6-DF361A14A8EB}" type="pres">
      <dgm:prSet presAssocID="{F660C138-917E-47EF-ACDE-50E4A2465CD2}" presName="extraNode" presStyleLbl="node1" presStyleIdx="0" presStyleCnt="3"/>
      <dgm:spPr/>
    </dgm:pt>
    <dgm:pt modelId="{FCCB8E9B-3375-4EC1-8CFD-E75278F41212}" type="pres">
      <dgm:prSet presAssocID="{F660C138-917E-47EF-ACDE-50E4A2465CD2}" presName="dstNode" presStyleLbl="node1" presStyleIdx="0" presStyleCnt="3"/>
      <dgm:spPr/>
    </dgm:pt>
    <dgm:pt modelId="{C47D17A6-FD9E-4F5B-880D-D5219FC75304}" type="pres">
      <dgm:prSet presAssocID="{5447754D-9901-4A50-9638-656C646C40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C32DCD-4C1D-439F-97A7-C741FDA7B404}" type="pres">
      <dgm:prSet presAssocID="{5447754D-9901-4A50-9638-656C646C4015}" presName="accent_1" presStyleCnt="0"/>
      <dgm:spPr/>
    </dgm:pt>
    <dgm:pt modelId="{E10CEEC3-F53A-4A51-B7FA-1C2AA144CD5F}" type="pres">
      <dgm:prSet presAssocID="{5447754D-9901-4A50-9638-656C646C4015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C37F9D02-2EBC-4F56-BA37-5CF42F81F079}" type="pres">
      <dgm:prSet presAssocID="{C6A0389D-5F9D-4772-A77D-5929DB1098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3F062F-83BE-476C-B60A-6883C25DA5AB}" type="pres">
      <dgm:prSet presAssocID="{C6A0389D-5F9D-4772-A77D-5929DB10983C}" presName="accent_2" presStyleCnt="0"/>
      <dgm:spPr/>
    </dgm:pt>
    <dgm:pt modelId="{52AC9351-6A91-428D-9EA9-D840B6A06236}" type="pres">
      <dgm:prSet presAssocID="{C6A0389D-5F9D-4772-A77D-5929DB10983C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0790ED3F-792E-402C-AA62-373B7DE18AF1}" type="pres">
      <dgm:prSet presAssocID="{59D224CF-AB2C-4AEE-8EC5-4AD530EAB3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FB8E53-5DB8-4ACC-B1C7-D7B98D340270}" type="pres">
      <dgm:prSet presAssocID="{59D224CF-AB2C-4AEE-8EC5-4AD530EAB3DF}" presName="accent_3" presStyleCnt="0"/>
      <dgm:spPr/>
    </dgm:pt>
    <dgm:pt modelId="{F2EC53EE-E8C9-4ACC-820B-11EDA9AB0253}" type="pres">
      <dgm:prSet presAssocID="{59D224CF-AB2C-4AEE-8EC5-4AD530EAB3DF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651FB22-3C77-4AEA-9861-F02F557FEF73}" type="presOf" srcId="{655B6502-A91E-470D-B1EA-A72234A2E218}" destId="{94774AB1-B78C-42CC-A59D-A6619883B1B0}" srcOrd="0" destOrd="0" presId="urn:microsoft.com/office/officeart/2008/layout/VerticalCurvedList"/>
    <dgm:cxn modelId="{540C5EC8-FA07-4C4C-A65B-CA4D7E54774A}" type="presOf" srcId="{C6A0389D-5F9D-4772-A77D-5929DB10983C}" destId="{C37F9D02-2EBC-4F56-BA37-5CF42F81F079}" srcOrd="0" destOrd="0" presId="urn:microsoft.com/office/officeart/2008/layout/VerticalCurvedList"/>
    <dgm:cxn modelId="{2D7E3FBC-DBF0-42D1-9AF0-D8CC3556BEE4}" srcId="{F660C138-917E-47EF-ACDE-50E4A2465CD2}" destId="{5447754D-9901-4A50-9638-656C646C4015}" srcOrd="0" destOrd="0" parTransId="{067BDEFD-472C-40C8-A23E-32D06CBC7C6A}" sibTransId="{655B6502-A91E-470D-B1EA-A72234A2E218}"/>
    <dgm:cxn modelId="{F7F9FE30-4004-49A4-8851-95DAF7C18B11}" type="presOf" srcId="{59D224CF-AB2C-4AEE-8EC5-4AD530EAB3DF}" destId="{0790ED3F-792E-402C-AA62-373B7DE18AF1}" srcOrd="0" destOrd="0" presId="urn:microsoft.com/office/officeart/2008/layout/VerticalCurvedList"/>
    <dgm:cxn modelId="{0F4152B6-3A83-4F99-BF0F-54F7A0A0899C}" type="presOf" srcId="{F660C138-917E-47EF-ACDE-50E4A2465CD2}" destId="{9B469EC5-DB6F-4D90-ACD1-A0E5892EC725}" srcOrd="0" destOrd="0" presId="urn:microsoft.com/office/officeart/2008/layout/VerticalCurvedList"/>
    <dgm:cxn modelId="{EAFE7CAD-74B0-453A-9005-56AC438A7E09}" srcId="{F660C138-917E-47EF-ACDE-50E4A2465CD2}" destId="{59D224CF-AB2C-4AEE-8EC5-4AD530EAB3DF}" srcOrd="2" destOrd="0" parTransId="{833AA458-3044-4038-B4D5-1BD16A8791DF}" sibTransId="{BCB8FF27-E70C-4C3C-9E4F-0E4172E03795}"/>
    <dgm:cxn modelId="{DCA9890D-AE30-4D5F-9823-76D6EC211AB1}" srcId="{F660C138-917E-47EF-ACDE-50E4A2465CD2}" destId="{C6A0389D-5F9D-4772-A77D-5929DB10983C}" srcOrd="1" destOrd="0" parTransId="{EF521F78-9A6C-47C2-AB46-C4F102D8C586}" sibTransId="{B2800A8B-19BD-4B2F-A701-D5925FCD1FEE}"/>
    <dgm:cxn modelId="{234F5B5C-6CEA-42F6-AE89-053944129391}" type="presOf" srcId="{5447754D-9901-4A50-9638-656C646C4015}" destId="{C47D17A6-FD9E-4F5B-880D-D5219FC75304}" srcOrd="0" destOrd="0" presId="urn:microsoft.com/office/officeart/2008/layout/VerticalCurvedList"/>
    <dgm:cxn modelId="{879A4184-2B90-4B73-89E7-0E5D0FAC6456}" type="presParOf" srcId="{9B469EC5-DB6F-4D90-ACD1-A0E5892EC725}" destId="{F78DF5E7-5F45-4DDF-B0E6-B9EA1E77D543}" srcOrd="0" destOrd="0" presId="urn:microsoft.com/office/officeart/2008/layout/VerticalCurvedList"/>
    <dgm:cxn modelId="{F124B32F-9A2F-4207-A4A6-7B6E09D14711}" type="presParOf" srcId="{F78DF5E7-5F45-4DDF-B0E6-B9EA1E77D543}" destId="{0F1C7A32-269F-4821-89A6-E14AA452F9B2}" srcOrd="0" destOrd="0" presId="urn:microsoft.com/office/officeart/2008/layout/VerticalCurvedList"/>
    <dgm:cxn modelId="{A0F41E0C-5008-4710-9F4F-9185218967D4}" type="presParOf" srcId="{0F1C7A32-269F-4821-89A6-E14AA452F9B2}" destId="{01F14238-0F9B-451A-AAFE-A77844FEF74C}" srcOrd="0" destOrd="0" presId="urn:microsoft.com/office/officeart/2008/layout/VerticalCurvedList"/>
    <dgm:cxn modelId="{FF505BD6-6BA2-4D1F-8FF8-D60B7C5C2D95}" type="presParOf" srcId="{0F1C7A32-269F-4821-89A6-E14AA452F9B2}" destId="{94774AB1-B78C-42CC-A59D-A6619883B1B0}" srcOrd="1" destOrd="0" presId="urn:microsoft.com/office/officeart/2008/layout/VerticalCurvedList"/>
    <dgm:cxn modelId="{EEFBD153-9964-4C46-A280-5801E6D05479}" type="presParOf" srcId="{0F1C7A32-269F-4821-89A6-E14AA452F9B2}" destId="{42D4DC12-DB31-469E-8AD6-DF361A14A8EB}" srcOrd="2" destOrd="0" presId="urn:microsoft.com/office/officeart/2008/layout/VerticalCurvedList"/>
    <dgm:cxn modelId="{2B95A9E7-43DF-48FC-BF54-E4D9B1EB16D4}" type="presParOf" srcId="{0F1C7A32-269F-4821-89A6-E14AA452F9B2}" destId="{FCCB8E9B-3375-4EC1-8CFD-E75278F41212}" srcOrd="3" destOrd="0" presId="urn:microsoft.com/office/officeart/2008/layout/VerticalCurvedList"/>
    <dgm:cxn modelId="{F97EE0E3-EEAD-4755-8D4D-280E9B2B80DC}" type="presParOf" srcId="{F78DF5E7-5F45-4DDF-B0E6-B9EA1E77D543}" destId="{C47D17A6-FD9E-4F5B-880D-D5219FC75304}" srcOrd="1" destOrd="0" presId="urn:microsoft.com/office/officeart/2008/layout/VerticalCurvedList"/>
    <dgm:cxn modelId="{4DB683F1-00F3-4CEE-8DB9-98BA30A48745}" type="presParOf" srcId="{F78DF5E7-5F45-4DDF-B0E6-B9EA1E77D543}" destId="{7CC32DCD-4C1D-439F-97A7-C741FDA7B404}" srcOrd="2" destOrd="0" presId="urn:microsoft.com/office/officeart/2008/layout/VerticalCurvedList"/>
    <dgm:cxn modelId="{2C5D1801-C7A9-43C8-AD81-1DB9BA112187}" type="presParOf" srcId="{7CC32DCD-4C1D-439F-97A7-C741FDA7B404}" destId="{E10CEEC3-F53A-4A51-B7FA-1C2AA144CD5F}" srcOrd="0" destOrd="0" presId="urn:microsoft.com/office/officeart/2008/layout/VerticalCurvedList"/>
    <dgm:cxn modelId="{953CAAF5-3735-419B-B0BA-566E87BF9326}" type="presParOf" srcId="{F78DF5E7-5F45-4DDF-B0E6-B9EA1E77D543}" destId="{C37F9D02-2EBC-4F56-BA37-5CF42F81F079}" srcOrd="3" destOrd="0" presId="urn:microsoft.com/office/officeart/2008/layout/VerticalCurvedList"/>
    <dgm:cxn modelId="{51341192-8746-44D7-9B98-08AE846E5944}" type="presParOf" srcId="{F78DF5E7-5F45-4DDF-B0E6-B9EA1E77D543}" destId="{2A3F062F-83BE-476C-B60A-6883C25DA5AB}" srcOrd="4" destOrd="0" presId="urn:microsoft.com/office/officeart/2008/layout/VerticalCurvedList"/>
    <dgm:cxn modelId="{5F184591-077E-419C-BAEF-40CF95E10C09}" type="presParOf" srcId="{2A3F062F-83BE-476C-B60A-6883C25DA5AB}" destId="{52AC9351-6A91-428D-9EA9-D840B6A06236}" srcOrd="0" destOrd="0" presId="urn:microsoft.com/office/officeart/2008/layout/VerticalCurvedList"/>
    <dgm:cxn modelId="{78ABC0B8-3631-468E-B8F2-A31F2E3B0EF1}" type="presParOf" srcId="{F78DF5E7-5F45-4DDF-B0E6-B9EA1E77D543}" destId="{0790ED3F-792E-402C-AA62-373B7DE18AF1}" srcOrd="5" destOrd="0" presId="urn:microsoft.com/office/officeart/2008/layout/VerticalCurvedList"/>
    <dgm:cxn modelId="{B2A26A6D-85C9-4EFC-A084-6EB9346F13C4}" type="presParOf" srcId="{F78DF5E7-5F45-4DDF-B0E6-B9EA1E77D543}" destId="{09FB8E53-5DB8-4ACC-B1C7-D7B98D340270}" srcOrd="6" destOrd="0" presId="urn:microsoft.com/office/officeart/2008/layout/VerticalCurvedList"/>
    <dgm:cxn modelId="{533DCA1A-15EC-4522-8508-6EBAA393E94A}" type="presParOf" srcId="{09FB8E53-5DB8-4ACC-B1C7-D7B98D340270}" destId="{F2EC53EE-E8C9-4ACC-820B-11EDA9AB0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51D0D8-D177-46C9-B9A2-AF247BFC506E}" type="doc">
      <dgm:prSet loTypeId="urn:microsoft.com/office/officeart/2011/layout/TabLis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ED103A6-A1AC-48EC-9CB3-47E86CE5499B}">
      <dgm:prSet phldrT="[Text]"/>
      <dgm:spPr/>
      <dgm:t>
        <a:bodyPr/>
        <a:lstStyle/>
        <a:p>
          <a:r>
            <a:rPr lang="cs-CZ" b="0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b="0" dirty="0" smtClean="0">
              <a:latin typeface="Arial" pitchFamily="34" charset="0"/>
              <a:cs typeface="Arial" pitchFamily="34" charset="0"/>
            </a:rPr>
            <a:t>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(</a:t>
          </a:r>
          <a:r>
            <a:rPr lang="cs-CZ" b="1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b="1" baseline="-25000" dirty="0" err="1" smtClean="0">
              <a:latin typeface="Arial" pitchFamily="34" charset="0"/>
              <a:cs typeface="Arial" pitchFamily="34" charset="0"/>
            </a:rPr>
            <a:t>i</a:t>
          </a:r>
          <a:r>
            <a:rPr lang="cs-CZ" b="1" dirty="0" smtClean="0">
              <a:latin typeface="Arial" pitchFamily="34" charset="0"/>
              <a:cs typeface="Arial" pitchFamily="34" charset="0"/>
            </a:rPr>
            <a:t>)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DA740610-5D38-422A-A85F-49207FCED1B0}" type="parTrans" cxnId="{D2630A69-ECE7-44BA-9890-63C437B11EB7}">
      <dgm:prSet/>
      <dgm:spPr/>
      <dgm:t>
        <a:bodyPr/>
        <a:lstStyle/>
        <a:p>
          <a:endParaRPr lang="cs-CZ"/>
        </a:p>
      </dgm:t>
    </dgm:pt>
    <dgm:pt modelId="{9E5E9C80-3E32-4AB5-9D37-8160C3406536}" type="sibTrans" cxnId="{D2630A69-ECE7-44BA-9890-63C437B11EB7}">
      <dgm:prSet/>
      <dgm:spPr/>
      <dgm:t>
        <a:bodyPr/>
        <a:lstStyle/>
        <a:p>
          <a:endParaRPr lang="cs-CZ"/>
        </a:p>
      </dgm:t>
    </dgm:pt>
    <dgm:pt modelId="{C84A1364-F64F-49BD-BEFE-1D40BA4AE7A4}">
      <dgm:prSet phldrT="[Text]"/>
      <dgm:spPr/>
      <dgm:t>
        <a:bodyPr/>
        <a:lstStyle/>
        <a:p>
          <a:r>
            <a:rPr lang="cs-CZ" dirty="0" smtClean="0"/>
            <a:t> Rozptyl u jednoho člověka v čase.</a:t>
          </a:r>
          <a:endParaRPr lang="cs-CZ" dirty="0"/>
        </a:p>
      </dgm:t>
    </dgm:pt>
    <dgm:pt modelId="{1F7E55C2-0F98-4C82-8E03-EFA9FD920E1B}" type="parTrans" cxnId="{78260F57-3C28-4CAF-A00F-CD07BE85D560}">
      <dgm:prSet/>
      <dgm:spPr/>
      <dgm:t>
        <a:bodyPr/>
        <a:lstStyle/>
        <a:p>
          <a:endParaRPr lang="cs-CZ"/>
        </a:p>
      </dgm:t>
    </dgm:pt>
    <dgm:pt modelId="{1545FA97-EED8-408C-83C5-5CE443B68272}" type="sibTrans" cxnId="{78260F57-3C28-4CAF-A00F-CD07BE85D560}">
      <dgm:prSet/>
      <dgm:spPr/>
      <dgm:t>
        <a:bodyPr/>
        <a:lstStyle/>
        <a:p>
          <a:endParaRPr lang="cs-CZ"/>
        </a:p>
      </dgm:t>
    </dgm:pt>
    <dgm:pt modelId="{8BAFCB0E-8499-4E78-8B77-0924495FC574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Př. : Kolísání hladiny glukózy během dne v závislosti na příjmu potravy (konzumace zeleniny nebo návštěva cukrárny).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E7DB0C7-EB8F-4092-90B6-1F471B1589E7}" type="parTrans" cxnId="{597AA39F-2965-4B04-BB12-B99E1D6516B5}">
      <dgm:prSet/>
      <dgm:spPr/>
      <dgm:t>
        <a:bodyPr/>
        <a:lstStyle/>
        <a:p>
          <a:endParaRPr lang="cs-CZ"/>
        </a:p>
      </dgm:t>
    </dgm:pt>
    <dgm:pt modelId="{27EC5C9F-F254-44AD-BB2B-6ED8DE8FFB7E}" type="sibTrans" cxnId="{597AA39F-2965-4B04-BB12-B99E1D6516B5}">
      <dgm:prSet/>
      <dgm:spPr/>
      <dgm:t>
        <a:bodyPr/>
        <a:lstStyle/>
        <a:p>
          <a:endParaRPr lang="cs-CZ"/>
        </a:p>
      </dgm:t>
    </dgm:pt>
    <dgm:pt modelId="{29BCDAD4-8D13-49E0-B2A0-BB71758B903F}">
      <dgm:prSet phldrT="[Text]"/>
      <dgm:spPr/>
      <dgm:t>
        <a:bodyPr/>
        <a:lstStyle/>
        <a:p>
          <a:r>
            <a:rPr lang="cs-CZ" dirty="0" err="1" smtClean="0">
              <a:latin typeface="Arial" pitchFamily="34" charset="0"/>
              <a:cs typeface="Arial" pitchFamily="34" charset="0"/>
            </a:rPr>
            <a:t>Interindividuální</a:t>
          </a:r>
          <a:r>
            <a:rPr lang="cs-CZ" dirty="0" smtClean="0">
              <a:latin typeface="Arial" pitchFamily="34" charset="0"/>
              <a:cs typeface="Arial" pitchFamily="34" charset="0"/>
            </a:rPr>
            <a:t>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(</a:t>
          </a:r>
          <a:r>
            <a:rPr lang="cs-CZ" b="1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b="1" baseline="-25000" dirty="0" err="1" smtClean="0">
              <a:latin typeface="Arial" pitchFamily="34" charset="0"/>
              <a:cs typeface="Arial" pitchFamily="34" charset="0"/>
            </a:rPr>
            <a:t>m</a:t>
          </a:r>
          <a:r>
            <a:rPr lang="cs-CZ" b="1" dirty="0" smtClean="0">
              <a:latin typeface="Arial" pitchFamily="34" charset="0"/>
              <a:cs typeface="Arial" pitchFamily="34" charset="0"/>
            </a:rPr>
            <a:t>)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AA081F6A-6E98-40A2-86E3-2010A1B31A8C}" type="parTrans" cxnId="{33E026F2-F8AD-4A88-8624-0CFFC6C4D493}">
      <dgm:prSet/>
      <dgm:spPr/>
      <dgm:t>
        <a:bodyPr/>
        <a:lstStyle/>
        <a:p>
          <a:endParaRPr lang="cs-CZ"/>
        </a:p>
      </dgm:t>
    </dgm:pt>
    <dgm:pt modelId="{8F158B79-CE1E-4E4E-BA28-E8527B1AB455}" type="sibTrans" cxnId="{33E026F2-F8AD-4A88-8624-0CFFC6C4D493}">
      <dgm:prSet/>
      <dgm:spPr/>
      <dgm:t>
        <a:bodyPr/>
        <a:lstStyle/>
        <a:p>
          <a:endParaRPr lang="cs-CZ"/>
        </a:p>
      </dgm:t>
    </dgm:pt>
    <dgm:pt modelId="{6910BB1B-D2D5-4E26-90BD-A335F90628E4}">
      <dgm:prSet phldrT="[Text]"/>
      <dgm:spPr/>
      <dgm:t>
        <a:bodyPr/>
        <a:lstStyle/>
        <a:p>
          <a:r>
            <a:rPr lang="cs-CZ" dirty="0" smtClean="0"/>
            <a:t> Rozptyl mezi jednotlivými lidmi v populaci.</a:t>
          </a:r>
          <a:endParaRPr lang="cs-CZ" dirty="0"/>
        </a:p>
      </dgm:t>
    </dgm:pt>
    <dgm:pt modelId="{47D3DBF2-2061-4BE0-809F-379158408538}" type="parTrans" cxnId="{6E8CC7F3-5638-4CF3-B110-DC736DD7875F}">
      <dgm:prSet/>
      <dgm:spPr/>
      <dgm:t>
        <a:bodyPr/>
        <a:lstStyle/>
        <a:p>
          <a:endParaRPr lang="cs-CZ"/>
        </a:p>
      </dgm:t>
    </dgm:pt>
    <dgm:pt modelId="{7DA894FF-B4CF-4F01-A1A3-BA4A5A7594A8}" type="sibTrans" cxnId="{6E8CC7F3-5638-4CF3-B110-DC736DD7875F}">
      <dgm:prSet/>
      <dgm:spPr/>
      <dgm:t>
        <a:bodyPr/>
        <a:lstStyle/>
        <a:p>
          <a:endParaRPr lang="cs-CZ"/>
        </a:p>
      </dgm:t>
    </dgm:pt>
    <dgm:pt modelId="{CEBCCCFB-4B75-4716-91DD-E81616FC34D8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Př.: Rozdílné hladiny cholesterolu v závislosti na genetice, životním stylu, pohybu a množství a složení potravy.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6902F12-5E75-489E-8727-A26D17624B6A}" type="parTrans" cxnId="{AEBC3A22-8954-435B-975E-6C2075B6B30C}">
      <dgm:prSet/>
      <dgm:spPr/>
      <dgm:t>
        <a:bodyPr/>
        <a:lstStyle/>
        <a:p>
          <a:endParaRPr lang="cs-CZ"/>
        </a:p>
      </dgm:t>
    </dgm:pt>
    <dgm:pt modelId="{B5AE340E-EA92-4F8E-A255-5F344685E565}" type="sibTrans" cxnId="{AEBC3A22-8954-435B-975E-6C2075B6B30C}">
      <dgm:prSet/>
      <dgm:spPr/>
      <dgm:t>
        <a:bodyPr/>
        <a:lstStyle/>
        <a:p>
          <a:endParaRPr lang="cs-CZ"/>
        </a:p>
      </dgm:t>
    </dgm:pt>
    <dgm:pt modelId="{F52253BB-D436-4DAB-92FB-E5ADFD7F8282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Celková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(</a:t>
          </a:r>
          <a:r>
            <a:rPr lang="cs-CZ" b="1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b="1" baseline="-25000" dirty="0" err="1" smtClean="0">
              <a:latin typeface="Arial" pitchFamily="34" charset="0"/>
              <a:cs typeface="Arial" pitchFamily="34" charset="0"/>
            </a:rPr>
            <a:t>c</a:t>
          </a:r>
          <a:r>
            <a:rPr lang="cs-CZ" b="1" dirty="0" smtClean="0">
              <a:latin typeface="Arial" pitchFamily="34" charset="0"/>
              <a:cs typeface="Arial" pitchFamily="34" charset="0"/>
            </a:rPr>
            <a:t>)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E7E5536A-6CB3-480B-A84D-7492CC21680C}" type="parTrans" cxnId="{4386A968-505B-4894-9B78-ABCC663778F3}">
      <dgm:prSet/>
      <dgm:spPr/>
      <dgm:t>
        <a:bodyPr/>
        <a:lstStyle/>
        <a:p>
          <a:endParaRPr lang="cs-CZ"/>
        </a:p>
      </dgm:t>
    </dgm:pt>
    <dgm:pt modelId="{3625D3A2-BF2C-47B5-AE4F-AA1FCCC0A858}" type="sibTrans" cxnId="{4386A968-505B-4894-9B78-ABCC663778F3}">
      <dgm:prSet/>
      <dgm:spPr/>
      <dgm:t>
        <a:bodyPr/>
        <a:lstStyle/>
        <a:p>
          <a:endParaRPr lang="cs-CZ"/>
        </a:p>
      </dgm:t>
    </dgm:pt>
    <dgm:pt modelId="{62C84512-41C3-4D6A-B1FC-FCC07B1D1BD5}">
      <dgm:prSet phldrT="[Text]"/>
      <dgm:spPr/>
      <dgm:t>
        <a:bodyPr/>
        <a:lstStyle/>
        <a:p>
          <a:r>
            <a:rPr lang="cs-CZ" dirty="0" smtClean="0"/>
            <a:t> Zahrnuje intra i </a:t>
          </a:r>
          <a:r>
            <a:rPr lang="cs-CZ" dirty="0" err="1" smtClean="0"/>
            <a:t>interindividální</a:t>
          </a:r>
          <a:r>
            <a:rPr lang="cs-CZ" dirty="0" smtClean="0"/>
            <a:t> variabilitu</a:t>
          </a:r>
          <a:endParaRPr lang="cs-CZ" dirty="0"/>
        </a:p>
      </dgm:t>
    </dgm:pt>
    <dgm:pt modelId="{857CC3C3-29ED-4E45-9844-16343F938601}" type="parTrans" cxnId="{911677D9-566A-4159-BC64-D5590A11281B}">
      <dgm:prSet/>
      <dgm:spPr/>
      <dgm:t>
        <a:bodyPr/>
        <a:lstStyle/>
        <a:p>
          <a:endParaRPr lang="cs-CZ"/>
        </a:p>
      </dgm:t>
    </dgm:pt>
    <dgm:pt modelId="{7CB85C5E-06F1-4734-818F-96E6B2F0E1CB}" type="sibTrans" cxnId="{911677D9-566A-4159-BC64-D5590A11281B}">
      <dgm:prSet/>
      <dgm:spPr/>
      <dgm:t>
        <a:bodyPr/>
        <a:lstStyle/>
        <a:p>
          <a:endParaRPr lang="cs-CZ"/>
        </a:p>
      </dgm:t>
    </dgm:pt>
    <dgm:pt modelId="{F3EB3713-E647-4209-9660-FA7A951FF187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Počítá se jako odmocnina ze součtu čtverců variačních koeficientů intra a </a:t>
          </a:r>
          <a:r>
            <a:rPr lang="cs-CZ" sz="1800" dirty="0" err="1" smtClean="0">
              <a:latin typeface="Arial" pitchFamily="34" charset="0"/>
              <a:cs typeface="Arial" pitchFamily="34" charset="0"/>
            </a:rPr>
            <a:t>interindividuální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 variability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BC4527A7-BD28-413C-B8DE-986B73375263}" type="parTrans" cxnId="{8731567F-DB30-42C8-BD99-89A06BE7AC1E}">
      <dgm:prSet/>
      <dgm:spPr/>
      <dgm:t>
        <a:bodyPr/>
        <a:lstStyle/>
        <a:p>
          <a:endParaRPr lang="cs-CZ"/>
        </a:p>
      </dgm:t>
    </dgm:pt>
    <dgm:pt modelId="{F8D93B23-6FE7-4047-B107-C7E6AA9FAAC1}" type="sibTrans" cxnId="{8731567F-DB30-42C8-BD99-89A06BE7AC1E}">
      <dgm:prSet/>
      <dgm:spPr/>
      <dgm:t>
        <a:bodyPr/>
        <a:lstStyle/>
        <a:p>
          <a:endParaRPr lang="cs-CZ"/>
        </a:p>
      </dgm:t>
    </dgm:pt>
    <dgm:pt modelId="{A1AD3082-EFDA-4037-B286-D1B7905E0DEB}" type="pres">
      <dgm:prSet presAssocID="{7451D0D8-D177-46C9-B9A2-AF247BFC506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A74F4003-C588-4D64-A07A-C7F4FDFD6FFF}" type="pres">
      <dgm:prSet presAssocID="{3ED103A6-A1AC-48EC-9CB3-47E86CE5499B}" presName="composite" presStyleCnt="0"/>
      <dgm:spPr/>
    </dgm:pt>
    <dgm:pt modelId="{20AF5786-EC41-442B-AD42-BED266D8E631}" type="pres">
      <dgm:prSet presAssocID="{3ED103A6-A1AC-48EC-9CB3-47E86CE5499B}" presName="FirstChild" presStyleLbl="revTx" presStyleIdx="0" presStyleCnt="6" custScaleX="87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37B9B-9ED4-4F68-A5D6-8A57C65A2C1B}" type="pres">
      <dgm:prSet presAssocID="{3ED103A6-A1AC-48EC-9CB3-47E86CE5499B}" presName="Parent" presStyleLbl="alignNode1" presStyleIdx="0" presStyleCnt="3" custScaleX="129810" custScaleY="15362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00903F-6D49-4DFE-9075-7F00A317DE2E}" type="pres">
      <dgm:prSet presAssocID="{3ED103A6-A1AC-48EC-9CB3-47E86CE5499B}" presName="Accent" presStyleLbl="parChTrans1D1" presStyleIdx="0" presStyleCnt="3"/>
      <dgm:spPr/>
    </dgm:pt>
    <dgm:pt modelId="{8BCAD9EC-F046-46ED-B494-38EAA9305090}" type="pres">
      <dgm:prSet presAssocID="{3ED103A6-A1AC-48EC-9CB3-47E86CE5499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F26B8E-DD3F-4F04-9124-A45161B2A688}" type="pres">
      <dgm:prSet presAssocID="{9E5E9C80-3E32-4AB5-9D37-8160C3406536}" presName="sibTrans" presStyleCnt="0"/>
      <dgm:spPr/>
    </dgm:pt>
    <dgm:pt modelId="{7DB9C9F7-2A26-4CEC-B1AC-0BA9723C2A43}" type="pres">
      <dgm:prSet presAssocID="{29BCDAD4-8D13-49E0-B2A0-BB71758B903F}" presName="composite" presStyleCnt="0"/>
      <dgm:spPr/>
    </dgm:pt>
    <dgm:pt modelId="{0A889030-B9EA-46B0-9703-57CDDE4CD5E6}" type="pres">
      <dgm:prSet presAssocID="{29BCDAD4-8D13-49E0-B2A0-BB71758B903F}" presName="FirstChild" presStyleLbl="revTx" presStyleIdx="2" presStyleCnt="6" custScaleX="87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DF7BC-7DCE-44F6-836C-92830E2FDB5B}" type="pres">
      <dgm:prSet presAssocID="{29BCDAD4-8D13-49E0-B2A0-BB71758B903F}" presName="Parent" presStyleLbl="alignNode1" presStyleIdx="1" presStyleCnt="3" custScaleX="130046" custScaleY="156892" custLinFactNeighborX="483" custLinFactNeighborY="475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981587-04A3-4C40-8941-3334F4BCB70F}" type="pres">
      <dgm:prSet presAssocID="{29BCDAD4-8D13-49E0-B2A0-BB71758B903F}" presName="Accent" presStyleLbl="parChTrans1D1" presStyleIdx="1" presStyleCnt="3"/>
      <dgm:spPr/>
    </dgm:pt>
    <dgm:pt modelId="{37F0F04C-165F-4B85-AF7F-F957126D3DA8}" type="pres">
      <dgm:prSet presAssocID="{29BCDAD4-8D13-49E0-B2A0-BB71758B903F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158106-B2FD-4FC4-86D7-10927F3A92DA}" type="pres">
      <dgm:prSet presAssocID="{8F158B79-CE1E-4E4E-BA28-E8527B1AB455}" presName="sibTrans" presStyleCnt="0"/>
      <dgm:spPr/>
    </dgm:pt>
    <dgm:pt modelId="{503721FB-FD51-470C-8B06-375406291CEA}" type="pres">
      <dgm:prSet presAssocID="{F52253BB-D436-4DAB-92FB-E5ADFD7F8282}" presName="composite" presStyleCnt="0"/>
      <dgm:spPr/>
    </dgm:pt>
    <dgm:pt modelId="{D655F61E-1A55-4BFC-9A24-8FDA1C07F26E}" type="pres">
      <dgm:prSet presAssocID="{F52253BB-D436-4DAB-92FB-E5ADFD7F8282}" presName="FirstChild" presStyleLbl="revTx" presStyleIdx="4" presStyleCnt="6" custScaleX="86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47B6CB-793D-47FB-94E6-044B4048727C}" type="pres">
      <dgm:prSet presAssocID="{F52253BB-D436-4DAB-92FB-E5ADFD7F8282}" presName="Parent" presStyleLbl="alignNode1" presStyleIdx="2" presStyleCnt="3" custScaleX="135819" custScaleY="16697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609556-F4ED-4781-AE13-616D89D1D9FD}" type="pres">
      <dgm:prSet presAssocID="{F52253BB-D436-4DAB-92FB-E5ADFD7F8282}" presName="Accent" presStyleLbl="parChTrans1D1" presStyleIdx="2" presStyleCnt="3"/>
      <dgm:spPr/>
    </dgm:pt>
    <dgm:pt modelId="{3D3025DB-789D-41F5-9E1A-EF4ED4292C47}" type="pres">
      <dgm:prSet presAssocID="{F52253BB-D436-4DAB-92FB-E5ADFD7F828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6C3C2C-DA5B-4D34-8D29-79A363D30560}" type="presOf" srcId="{F3EB3713-E647-4209-9660-FA7A951FF187}" destId="{3D3025DB-789D-41F5-9E1A-EF4ED4292C47}" srcOrd="0" destOrd="0" presId="urn:microsoft.com/office/officeart/2011/layout/TabList"/>
    <dgm:cxn modelId="{B231C299-4219-4185-8AED-8036A3F27C61}" type="presOf" srcId="{6910BB1B-D2D5-4E26-90BD-A335F90628E4}" destId="{0A889030-B9EA-46B0-9703-57CDDE4CD5E6}" srcOrd="0" destOrd="0" presId="urn:microsoft.com/office/officeart/2011/layout/TabList"/>
    <dgm:cxn modelId="{75A26AB9-EDBB-466D-9878-66B645BD3771}" type="presOf" srcId="{7451D0D8-D177-46C9-B9A2-AF247BFC506E}" destId="{A1AD3082-EFDA-4037-B286-D1B7905E0DEB}" srcOrd="0" destOrd="0" presId="urn:microsoft.com/office/officeart/2011/layout/TabList"/>
    <dgm:cxn modelId="{6B5E8A17-9058-4A74-A9D2-6F7EF6D29AC7}" type="presOf" srcId="{62C84512-41C3-4D6A-B1FC-FCC07B1D1BD5}" destId="{D655F61E-1A55-4BFC-9A24-8FDA1C07F26E}" srcOrd="0" destOrd="0" presId="urn:microsoft.com/office/officeart/2011/layout/TabList"/>
    <dgm:cxn modelId="{8731567F-DB30-42C8-BD99-89A06BE7AC1E}" srcId="{F52253BB-D436-4DAB-92FB-E5ADFD7F8282}" destId="{F3EB3713-E647-4209-9660-FA7A951FF187}" srcOrd="1" destOrd="0" parTransId="{BC4527A7-BD28-413C-B8DE-986B73375263}" sibTransId="{F8D93B23-6FE7-4047-B107-C7E6AA9FAAC1}"/>
    <dgm:cxn modelId="{78260F57-3C28-4CAF-A00F-CD07BE85D560}" srcId="{3ED103A6-A1AC-48EC-9CB3-47E86CE5499B}" destId="{C84A1364-F64F-49BD-BEFE-1D40BA4AE7A4}" srcOrd="0" destOrd="0" parTransId="{1F7E55C2-0F98-4C82-8E03-EFA9FD920E1B}" sibTransId="{1545FA97-EED8-408C-83C5-5CE443B68272}"/>
    <dgm:cxn modelId="{48C9D718-5CAB-4D4B-8AF1-68509453B061}" type="presOf" srcId="{8BAFCB0E-8499-4E78-8B77-0924495FC574}" destId="{8BCAD9EC-F046-46ED-B494-38EAA9305090}" srcOrd="0" destOrd="0" presId="urn:microsoft.com/office/officeart/2011/layout/TabList"/>
    <dgm:cxn modelId="{83298454-D908-46E8-A761-F30D3912B5A3}" type="presOf" srcId="{CEBCCCFB-4B75-4716-91DD-E81616FC34D8}" destId="{37F0F04C-165F-4B85-AF7F-F957126D3DA8}" srcOrd="0" destOrd="0" presId="urn:microsoft.com/office/officeart/2011/layout/TabList"/>
    <dgm:cxn modelId="{C0173C1D-0A5D-47E1-A3F1-493AD28E5F4D}" type="presOf" srcId="{3ED103A6-A1AC-48EC-9CB3-47E86CE5499B}" destId="{5B237B9B-9ED4-4F68-A5D6-8A57C65A2C1B}" srcOrd="0" destOrd="0" presId="urn:microsoft.com/office/officeart/2011/layout/TabList"/>
    <dgm:cxn modelId="{33E026F2-F8AD-4A88-8624-0CFFC6C4D493}" srcId="{7451D0D8-D177-46C9-B9A2-AF247BFC506E}" destId="{29BCDAD4-8D13-49E0-B2A0-BB71758B903F}" srcOrd="1" destOrd="0" parTransId="{AA081F6A-6E98-40A2-86E3-2010A1B31A8C}" sibTransId="{8F158B79-CE1E-4E4E-BA28-E8527B1AB455}"/>
    <dgm:cxn modelId="{AEBC3A22-8954-435B-975E-6C2075B6B30C}" srcId="{29BCDAD4-8D13-49E0-B2A0-BB71758B903F}" destId="{CEBCCCFB-4B75-4716-91DD-E81616FC34D8}" srcOrd="1" destOrd="0" parTransId="{F6902F12-5E75-489E-8727-A26D17624B6A}" sibTransId="{B5AE340E-EA92-4F8E-A255-5F344685E565}"/>
    <dgm:cxn modelId="{D2630A69-ECE7-44BA-9890-63C437B11EB7}" srcId="{7451D0D8-D177-46C9-B9A2-AF247BFC506E}" destId="{3ED103A6-A1AC-48EC-9CB3-47E86CE5499B}" srcOrd="0" destOrd="0" parTransId="{DA740610-5D38-422A-A85F-49207FCED1B0}" sibTransId="{9E5E9C80-3E32-4AB5-9D37-8160C3406536}"/>
    <dgm:cxn modelId="{911677D9-566A-4159-BC64-D5590A11281B}" srcId="{F52253BB-D436-4DAB-92FB-E5ADFD7F8282}" destId="{62C84512-41C3-4D6A-B1FC-FCC07B1D1BD5}" srcOrd="0" destOrd="0" parTransId="{857CC3C3-29ED-4E45-9844-16343F938601}" sibTransId="{7CB85C5E-06F1-4734-818F-96E6B2F0E1CB}"/>
    <dgm:cxn modelId="{1C08217E-7F11-43AF-ABC4-AF53407B98D9}" type="presOf" srcId="{F52253BB-D436-4DAB-92FB-E5ADFD7F8282}" destId="{9147B6CB-793D-47FB-94E6-044B4048727C}" srcOrd="0" destOrd="0" presId="urn:microsoft.com/office/officeart/2011/layout/TabList"/>
    <dgm:cxn modelId="{B6C4657B-1D5F-4F9C-95CD-548AE8CFAC44}" type="presOf" srcId="{29BCDAD4-8D13-49E0-B2A0-BB71758B903F}" destId="{652DF7BC-7DCE-44F6-836C-92830E2FDB5B}" srcOrd="0" destOrd="0" presId="urn:microsoft.com/office/officeart/2011/layout/TabList"/>
    <dgm:cxn modelId="{4386A968-505B-4894-9B78-ABCC663778F3}" srcId="{7451D0D8-D177-46C9-B9A2-AF247BFC506E}" destId="{F52253BB-D436-4DAB-92FB-E5ADFD7F8282}" srcOrd="2" destOrd="0" parTransId="{E7E5536A-6CB3-480B-A84D-7492CC21680C}" sibTransId="{3625D3A2-BF2C-47B5-AE4F-AA1FCCC0A858}"/>
    <dgm:cxn modelId="{6E8CC7F3-5638-4CF3-B110-DC736DD7875F}" srcId="{29BCDAD4-8D13-49E0-B2A0-BB71758B903F}" destId="{6910BB1B-D2D5-4E26-90BD-A335F90628E4}" srcOrd="0" destOrd="0" parTransId="{47D3DBF2-2061-4BE0-809F-379158408538}" sibTransId="{7DA894FF-B4CF-4F01-A1A3-BA4A5A7594A8}"/>
    <dgm:cxn modelId="{E9F1EBC8-A76B-4EC5-B073-D338621BD1A9}" type="presOf" srcId="{C84A1364-F64F-49BD-BEFE-1D40BA4AE7A4}" destId="{20AF5786-EC41-442B-AD42-BED266D8E631}" srcOrd="0" destOrd="0" presId="urn:microsoft.com/office/officeart/2011/layout/TabList"/>
    <dgm:cxn modelId="{597AA39F-2965-4B04-BB12-B99E1D6516B5}" srcId="{3ED103A6-A1AC-48EC-9CB3-47E86CE5499B}" destId="{8BAFCB0E-8499-4E78-8B77-0924495FC574}" srcOrd="1" destOrd="0" parTransId="{9E7DB0C7-EB8F-4092-90B6-1F471B1589E7}" sibTransId="{27EC5C9F-F254-44AD-BB2B-6ED8DE8FFB7E}"/>
    <dgm:cxn modelId="{23307A4F-3604-4EE3-945B-CAD1F668ED5B}" type="presParOf" srcId="{A1AD3082-EFDA-4037-B286-D1B7905E0DEB}" destId="{A74F4003-C588-4D64-A07A-C7F4FDFD6FFF}" srcOrd="0" destOrd="0" presId="urn:microsoft.com/office/officeart/2011/layout/TabList"/>
    <dgm:cxn modelId="{7AA2C284-12E8-41B2-A0EA-57454DE9CB92}" type="presParOf" srcId="{A74F4003-C588-4D64-A07A-C7F4FDFD6FFF}" destId="{20AF5786-EC41-442B-AD42-BED266D8E631}" srcOrd="0" destOrd="0" presId="urn:microsoft.com/office/officeart/2011/layout/TabList"/>
    <dgm:cxn modelId="{C6B5AA8F-EAE9-4709-892D-CB4A633AD3D0}" type="presParOf" srcId="{A74F4003-C588-4D64-A07A-C7F4FDFD6FFF}" destId="{5B237B9B-9ED4-4F68-A5D6-8A57C65A2C1B}" srcOrd="1" destOrd="0" presId="urn:microsoft.com/office/officeart/2011/layout/TabList"/>
    <dgm:cxn modelId="{EEC13D1E-7104-4416-8D1A-720AF3528E38}" type="presParOf" srcId="{A74F4003-C588-4D64-A07A-C7F4FDFD6FFF}" destId="{FA00903F-6D49-4DFE-9075-7F00A317DE2E}" srcOrd="2" destOrd="0" presId="urn:microsoft.com/office/officeart/2011/layout/TabList"/>
    <dgm:cxn modelId="{540D311E-1E56-4E4B-BE72-80D90CF87B5F}" type="presParOf" srcId="{A1AD3082-EFDA-4037-B286-D1B7905E0DEB}" destId="{8BCAD9EC-F046-46ED-B494-38EAA9305090}" srcOrd="1" destOrd="0" presId="urn:microsoft.com/office/officeart/2011/layout/TabList"/>
    <dgm:cxn modelId="{ED1AE801-CA2B-4B86-BCB6-FBC29DCF8F46}" type="presParOf" srcId="{A1AD3082-EFDA-4037-B286-D1B7905E0DEB}" destId="{72F26B8E-DD3F-4F04-9124-A45161B2A688}" srcOrd="2" destOrd="0" presId="urn:microsoft.com/office/officeart/2011/layout/TabList"/>
    <dgm:cxn modelId="{93D54747-59A8-422B-B0BB-2F05FDE29246}" type="presParOf" srcId="{A1AD3082-EFDA-4037-B286-D1B7905E0DEB}" destId="{7DB9C9F7-2A26-4CEC-B1AC-0BA9723C2A43}" srcOrd="3" destOrd="0" presId="urn:microsoft.com/office/officeart/2011/layout/TabList"/>
    <dgm:cxn modelId="{8BC94CD3-1D60-438E-B194-8D03382BA86B}" type="presParOf" srcId="{7DB9C9F7-2A26-4CEC-B1AC-0BA9723C2A43}" destId="{0A889030-B9EA-46B0-9703-57CDDE4CD5E6}" srcOrd="0" destOrd="0" presId="urn:microsoft.com/office/officeart/2011/layout/TabList"/>
    <dgm:cxn modelId="{32115E86-0D73-46A6-B480-1912704B920F}" type="presParOf" srcId="{7DB9C9F7-2A26-4CEC-B1AC-0BA9723C2A43}" destId="{652DF7BC-7DCE-44F6-836C-92830E2FDB5B}" srcOrd="1" destOrd="0" presId="urn:microsoft.com/office/officeart/2011/layout/TabList"/>
    <dgm:cxn modelId="{EBA4557F-89E7-4264-BB08-203AA945567F}" type="presParOf" srcId="{7DB9C9F7-2A26-4CEC-B1AC-0BA9723C2A43}" destId="{1F981587-04A3-4C40-8941-3334F4BCB70F}" srcOrd="2" destOrd="0" presId="urn:microsoft.com/office/officeart/2011/layout/TabList"/>
    <dgm:cxn modelId="{D6C3C8E5-8F4F-420D-A3B5-9BC4509D2D25}" type="presParOf" srcId="{A1AD3082-EFDA-4037-B286-D1B7905E0DEB}" destId="{37F0F04C-165F-4B85-AF7F-F957126D3DA8}" srcOrd="4" destOrd="0" presId="urn:microsoft.com/office/officeart/2011/layout/TabList"/>
    <dgm:cxn modelId="{526B5BDB-0CC5-4FF4-9942-D8AAAADC6441}" type="presParOf" srcId="{A1AD3082-EFDA-4037-B286-D1B7905E0DEB}" destId="{B0158106-B2FD-4FC4-86D7-10927F3A92DA}" srcOrd="5" destOrd="0" presId="urn:microsoft.com/office/officeart/2011/layout/TabList"/>
    <dgm:cxn modelId="{64253903-D0C2-4DC7-B92C-1C56C2BF6F72}" type="presParOf" srcId="{A1AD3082-EFDA-4037-B286-D1B7905E0DEB}" destId="{503721FB-FD51-470C-8B06-375406291CEA}" srcOrd="6" destOrd="0" presId="urn:microsoft.com/office/officeart/2011/layout/TabList"/>
    <dgm:cxn modelId="{4FA77FE8-09B3-4F8F-92AC-561BE6C5A4EB}" type="presParOf" srcId="{503721FB-FD51-470C-8B06-375406291CEA}" destId="{D655F61E-1A55-4BFC-9A24-8FDA1C07F26E}" srcOrd="0" destOrd="0" presId="urn:microsoft.com/office/officeart/2011/layout/TabList"/>
    <dgm:cxn modelId="{2D8BE496-7C5C-4BD7-929E-BF8B0C14F906}" type="presParOf" srcId="{503721FB-FD51-470C-8B06-375406291CEA}" destId="{9147B6CB-793D-47FB-94E6-044B4048727C}" srcOrd="1" destOrd="0" presId="urn:microsoft.com/office/officeart/2011/layout/TabList"/>
    <dgm:cxn modelId="{04D4CCA8-DBCC-4319-9A21-6A3CEB586DEB}" type="presParOf" srcId="{503721FB-FD51-470C-8B06-375406291CEA}" destId="{CA609556-F4ED-4781-AE13-616D89D1D9FD}" srcOrd="2" destOrd="0" presId="urn:microsoft.com/office/officeart/2011/layout/TabList"/>
    <dgm:cxn modelId="{13A82A87-4B49-481B-B5BD-3814AAF5D5B6}" type="presParOf" srcId="{A1AD3082-EFDA-4037-B286-D1B7905E0DEB}" destId="{3D3025DB-789D-41F5-9E1A-EF4ED4292C47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8C7617-EDD3-44AB-A5EF-7A89302DDDC6}" type="doc">
      <dgm:prSet loTypeId="urn:microsoft.com/office/officeart/2008/layout/VerticalCurvedList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6B4EC487-5010-4E91-8910-2D7C906E437C}">
      <dgm:prSet phldrT="[Text]" custT="1"/>
      <dgm:spPr/>
      <dgm:t>
        <a:bodyPr/>
        <a:lstStyle/>
        <a:p>
          <a:r>
            <a:rPr lang="cs-CZ" sz="1500" u="sng" dirty="0" smtClean="0">
              <a:latin typeface="Arial" pitchFamily="34" charset="0"/>
              <a:cs typeface="Arial" pitchFamily="34" charset="0"/>
            </a:rPr>
            <a:t>Přesnost metody </a:t>
          </a:r>
          <a:r>
            <a:rPr lang="cs-CZ" sz="1500" dirty="0" smtClean="0">
              <a:latin typeface="Arial" pitchFamily="34" charset="0"/>
              <a:cs typeface="Arial" pitchFamily="34" charset="0"/>
            </a:rPr>
            <a:t>(vyjádřená jako variační koeficient </a:t>
          </a:r>
          <a:r>
            <a:rPr lang="cs-CZ" sz="15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1500" baseline="-25000" dirty="0" err="1" smtClean="0">
              <a:latin typeface="Arial" pitchFamily="34" charset="0"/>
              <a:cs typeface="Arial" pitchFamily="34" charset="0"/>
            </a:rPr>
            <a:t>a</a:t>
          </a:r>
          <a:r>
            <a:rPr lang="cs-CZ" sz="1500" dirty="0" smtClean="0">
              <a:latin typeface="Arial" pitchFamily="34" charset="0"/>
              <a:cs typeface="Arial" pitchFamily="34" charset="0"/>
            </a:rPr>
            <a:t>) musí být menší než polovina variačního koeficientu </a:t>
          </a:r>
          <a:r>
            <a:rPr lang="cs-CZ" sz="1500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sz="1500" dirty="0" smtClean="0">
              <a:latin typeface="Arial" pitchFamily="34" charset="0"/>
              <a:cs typeface="Arial" pitchFamily="34" charset="0"/>
            </a:rPr>
            <a:t> biologické variability </a:t>
          </a:r>
          <a:r>
            <a:rPr lang="cs-CZ" sz="15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1500" baseline="-25000" dirty="0" err="1" smtClean="0">
              <a:latin typeface="Arial" pitchFamily="34" charset="0"/>
              <a:cs typeface="Arial" pitchFamily="34" charset="0"/>
            </a:rPr>
            <a:t>i</a:t>
          </a:r>
          <a:r>
            <a:rPr lang="cs-CZ" sz="1500" dirty="0" smtClean="0">
              <a:latin typeface="Arial" pitchFamily="34" charset="0"/>
              <a:cs typeface="Arial" pitchFamily="34" charset="0"/>
            </a:rPr>
            <a:t>:</a:t>
          </a:r>
        </a:p>
        <a:p>
          <a:r>
            <a:rPr lang="cs-CZ" sz="2800" b="1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2800" b="1" baseline="-25000" dirty="0" err="1" smtClean="0">
              <a:latin typeface="Arial" pitchFamily="34" charset="0"/>
              <a:cs typeface="Arial" pitchFamily="34" charset="0"/>
            </a:rPr>
            <a:t>a</a:t>
          </a:r>
          <a:r>
            <a:rPr lang="cs-CZ" sz="2800" b="1" baseline="-250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800" b="1" dirty="0" smtClean="0">
              <a:latin typeface="Arial" pitchFamily="34" charset="0"/>
              <a:cs typeface="Arial" pitchFamily="34" charset="0"/>
            </a:rPr>
            <a:t> ≤  0,5 </a:t>
          </a:r>
          <a:r>
            <a:rPr lang="cs-CZ" sz="2800" b="1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2800" b="1" baseline="-25000" dirty="0" err="1" smtClean="0">
              <a:latin typeface="Arial" pitchFamily="34" charset="0"/>
              <a:cs typeface="Arial" pitchFamily="34" charset="0"/>
            </a:rPr>
            <a:t>i</a:t>
          </a:r>
          <a:endParaRPr lang="cs-CZ" sz="2800" dirty="0"/>
        </a:p>
      </dgm:t>
    </dgm:pt>
    <dgm:pt modelId="{3339EA30-4A3F-4C28-A4DA-F30BA03AD33E}" type="parTrans" cxnId="{18C00D69-4475-41CC-942B-BC81B706AE8B}">
      <dgm:prSet/>
      <dgm:spPr/>
      <dgm:t>
        <a:bodyPr/>
        <a:lstStyle/>
        <a:p>
          <a:endParaRPr lang="cs-CZ"/>
        </a:p>
      </dgm:t>
    </dgm:pt>
    <dgm:pt modelId="{E9A60877-2580-45B4-B9C8-8F1DC9A06224}" type="sibTrans" cxnId="{18C00D69-4475-41CC-942B-BC81B706AE8B}">
      <dgm:prSet/>
      <dgm:spPr/>
      <dgm:t>
        <a:bodyPr/>
        <a:lstStyle/>
        <a:p>
          <a:endParaRPr lang="cs-CZ"/>
        </a:p>
      </dgm:t>
    </dgm:pt>
    <dgm:pt modelId="{47426AD5-463E-4CC3-8BA8-94DCBD2165F9}">
      <dgm:prSet phldrT="[Text]" custT="1"/>
      <dgm:spPr/>
      <dgm:t>
        <a:bodyPr/>
        <a:lstStyle/>
        <a:p>
          <a:r>
            <a:rPr lang="cs-CZ" sz="2200" u="sng" dirty="0" smtClean="0">
              <a:latin typeface="Arial" pitchFamily="34" charset="0"/>
              <a:cs typeface="Arial" pitchFamily="34" charset="0"/>
            </a:rPr>
            <a:t>Pravdivost metody </a:t>
          </a:r>
          <a:r>
            <a:rPr lang="cs-CZ" sz="2200" dirty="0" smtClean="0">
              <a:latin typeface="Arial" pitchFamily="34" charset="0"/>
              <a:cs typeface="Arial" pitchFamily="34" charset="0"/>
            </a:rPr>
            <a:t>(vyjádřená jako BIAS) musí být menší než čtvrtina celkové biologické variability.</a:t>
          </a:r>
          <a:br>
            <a:rPr lang="cs-CZ" sz="2200" dirty="0" smtClean="0">
              <a:latin typeface="Arial" pitchFamily="34" charset="0"/>
              <a:cs typeface="Arial" pitchFamily="34" charset="0"/>
            </a:rPr>
          </a:br>
          <a:r>
            <a:rPr lang="cs-CZ" sz="2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200" dirty="0" smtClean="0">
              <a:latin typeface="Arial" pitchFamily="34" charset="0"/>
              <a:cs typeface="Arial" pitchFamily="34" charset="0"/>
            </a:rPr>
          </a:br>
          <a:r>
            <a:rPr lang="cs-CZ" sz="2800" b="1" dirty="0" smtClean="0">
              <a:latin typeface="Arial" pitchFamily="34" charset="0"/>
              <a:cs typeface="Arial" pitchFamily="34" charset="0"/>
            </a:rPr>
            <a:t>BIAS  ≤  0,25 </a:t>
          </a:r>
          <a:r>
            <a:rPr lang="cs-CZ" sz="2800" b="1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sz="2800" b="1" baseline="-25000" dirty="0" err="1" smtClean="0">
              <a:latin typeface="Arial" pitchFamily="34" charset="0"/>
              <a:cs typeface="Arial" pitchFamily="34" charset="0"/>
            </a:rPr>
            <a:t>c</a:t>
          </a:r>
          <a:endParaRPr lang="cs-CZ" sz="2800" dirty="0"/>
        </a:p>
      </dgm:t>
    </dgm:pt>
    <dgm:pt modelId="{2549D109-274D-42A2-BD24-654FF577BA77}" type="parTrans" cxnId="{C63DDA64-38D6-4E1E-9EB9-A38A2737B8A8}">
      <dgm:prSet/>
      <dgm:spPr/>
      <dgm:t>
        <a:bodyPr/>
        <a:lstStyle/>
        <a:p>
          <a:endParaRPr lang="cs-CZ"/>
        </a:p>
      </dgm:t>
    </dgm:pt>
    <dgm:pt modelId="{C3F1FCF1-C000-45F3-B9E2-3F41503190A0}" type="sibTrans" cxnId="{C63DDA64-38D6-4E1E-9EB9-A38A2737B8A8}">
      <dgm:prSet/>
      <dgm:spPr/>
      <dgm:t>
        <a:bodyPr/>
        <a:lstStyle/>
        <a:p>
          <a:endParaRPr lang="cs-CZ"/>
        </a:p>
      </dgm:t>
    </dgm:pt>
    <dgm:pt modelId="{33D2990A-A073-465D-AC3D-616B78C749CA}">
      <dgm:prSet custT="1"/>
      <dgm:spPr/>
      <dgm:t>
        <a:bodyPr/>
        <a:lstStyle/>
        <a:p>
          <a:r>
            <a:rPr lang="cs-CZ" sz="2000" i="1" dirty="0" smtClean="0">
              <a:latin typeface="Arial" pitchFamily="34" charset="0"/>
              <a:cs typeface="Arial" pitchFamily="34" charset="0"/>
            </a:rPr>
            <a:t>Aby byla metoda klinicky použitelná, musí platit dva axiomy</a:t>
          </a:r>
          <a:r>
            <a:rPr lang="cs-CZ" sz="1500" i="1" dirty="0" smtClean="0">
              <a:latin typeface="Arial" pitchFamily="34" charset="0"/>
              <a:cs typeface="Arial" pitchFamily="34" charset="0"/>
            </a:rPr>
            <a:t>:</a:t>
          </a:r>
          <a:endParaRPr lang="cs-CZ" sz="1500" i="1" dirty="0">
            <a:latin typeface="Arial" pitchFamily="34" charset="0"/>
            <a:cs typeface="Arial" pitchFamily="34" charset="0"/>
          </a:endParaRPr>
        </a:p>
      </dgm:t>
    </dgm:pt>
    <dgm:pt modelId="{C1EC1F87-66C2-4727-87B0-66679729FF02}" type="parTrans" cxnId="{D2838D3C-15DA-4C41-8079-FA20B00E4A6D}">
      <dgm:prSet/>
      <dgm:spPr/>
      <dgm:t>
        <a:bodyPr/>
        <a:lstStyle/>
        <a:p>
          <a:endParaRPr lang="cs-CZ"/>
        </a:p>
      </dgm:t>
    </dgm:pt>
    <dgm:pt modelId="{FFBC5398-09CD-4699-A4B3-30E963230FBD}" type="sibTrans" cxnId="{D2838D3C-15DA-4C41-8079-FA20B00E4A6D}">
      <dgm:prSet/>
      <dgm:spPr/>
      <dgm:t>
        <a:bodyPr/>
        <a:lstStyle/>
        <a:p>
          <a:endParaRPr lang="cs-CZ"/>
        </a:p>
      </dgm:t>
    </dgm:pt>
    <dgm:pt modelId="{42BC582D-3C6D-454D-A89F-D70E209A6B97}" type="pres">
      <dgm:prSet presAssocID="{D38C7617-EDD3-44AB-A5EF-7A89302DDD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00806449-3C6F-4F1C-87D0-2EC935D5D0D4}" type="pres">
      <dgm:prSet presAssocID="{D38C7617-EDD3-44AB-A5EF-7A89302DDDC6}" presName="Name1" presStyleCnt="0"/>
      <dgm:spPr/>
    </dgm:pt>
    <dgm:pt modelId="{75C0FB5B-EE1E-4DE0-8962-5F8CE39BCB6B}" type="pres">
      <dgm:prSet presAssocID="{D38C7617-EDD3-44AB-A5EF-7A89302DDDC6}" presName="cycle" presStyleCnt="0"/>
      <dgm:spPr/>
    </dgm:pt>
    <dgm:pt modelId="{A1A6B532-FCF6-4757-948C-1A9EDBB9C1D4}" type="pres">
      <dgm:prSet presAssocID="{D38C7617-EDD3-44AB-A5EF-7A89302DDDC6}" presName="srcNode" presStyleLbl="node1" presStyleIdx="0" presStyleCnt="3"/>
      <dgm:spPr/>
    </dgm:pt>
    <dgm:pt modelId="{B4C6AEE5-DB77-4374-AA18-74D897332834}" type="pres">
      <dgm:prSet presAssocID="{D38C7617-EDD3-44AB-A5EF-7A89302DDDC6}" presName="conn" presStyleLbl="parChTrans1D2" presStyleIdx="0" presStyleCnt="1"/>
      <dgm:spPr/>
      <dgm:t>
        <a:bodyPr/>
        <a:lstStyle/>
        <a:p>
          <a:endParaRPr lang="cs-CZ"/>
        </a:p>
      </dgm:t>
    </dgm:pt>
    <dgm:pt modelId="{073FAE7C-4586-4AD1-8CA8-389F992C0D4F}" type="pres">
      <dgm:prSet presAssocID="{D38C7617-EDD3-44AB-A5EF-7A89302DDDC6}" presName="extraNode" presStyleLbl="node1" presStyleIdx="0" presStyleCnt="3"/>
      <dgm:spPr/>
    </dgm:pt>
    <dgm:pt modelId="{9B107695-82FF-4974-A7C9-51D823CC4CF2}" type="pres">
      <dgm:prSet presAssocID="{D38C7617-EDD3-44AB-A5EF-7A89302DDDC6}" presName="dstNode" presStyleLbl="node1" presStyleIdx="0" presStyleCnt="3"/>
      <dgm:spPr/>
    </dgm:pt>
    <dgm:pt modelId="{F44975AB-07BF-489E-A88E-03619990C61A}" type="pres">
      <dgm:prSet presAssocID="{33D2990A-A073-465D-AC3D-616B78C749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294E0-6D76-4BE2-9BF2-4CA56D535F9F}" type="pres">
      <dgm:prSet presAssocID="{33D2990A-A073-465D-AC3D-616B78C749CA}" presName="accent_1" presStyleCnt="0"/>
      <dgm:spPr/>
    </dgm:pt>
    <dgm:pt modelId="{BD47BCD2-CC8F-46AC-B34E-23910C777510}" type="pres">
      <dgm:prSet presAssocID="{33D2990A-A073-465D-AC3D-616B78C749CA}" presName="accentRepeatNode" presStyleLbl="solidFgAcc1" presStyleIdx="0" presStyleCnt="3"/>
      <dgm:spPr/>
    </dgm:pt>
    <dgm:pt modelId="{185C1C7E-AE9D-4877-B055-8FD67D47B055}" type="pres">
      <dgm:prSet presAssocID="{6B4EC487-5010-4E91-8910-2D7C906E437C}" presName="text_2" presStyleLbl="node1" presStyleIdx="1" presStyleCnt="3" custScaleX="102525" custScaleY="146765" custLinFactNeighborX="8460" custLinFactNeighborY="15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5D50DB-6461-4015-948E-DE862DE23BC0}" type="pres">
      <dgm:prSet presAssocID="{6B4EC487-5010-4E91-8910-2D7C906E437C}" presName="accent_2" presStyleCnt="0"/>
      <dgm:spPr/>
    </dgm:pt>
    <dgm:pt modelId="{93FE24FD-D957-4ED3-968C-C280C4EDF7D9}" type="pres">
      <dgm:prSet presAssocID="{6B4EC487-5010-4E91-8910-2D7C906E437C}" presName="accentRepeatNode" presStyleLbl="solidFgAcc1" presStyleIdx="1" presStyleCnt="3"/>
      <dgm:spPr/>
    </dgm:pt>
    <dgm:pt modelId="{C82A3251-CECF-49BA-A726-F238EDE148BA}" type="pres">
      <dgm:prSet presAssocID="{47426AD5-463E-4CC3-8BA8-94DCBD2165F9}" presName="text_3" presStyleLbl="node1" presStyleIdx="2" presStyleCnt="3" custScaleX="98672" custScaleY="145008" custLinFactNeighborX="2251" custLinFactNeighborY="177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F019B2-BBDE-40A7-8128-758DFD13A14F}" type="pres">
      <dgm:prSet presAssocID="{47426AD5-463E-4CC3-8BA8-94DCBD2165F9}" presName="accent_3" presStyleCnt="0"/>
      <dgm:spPr/>
    </dgm:pt>
    <dgm:pt modelId="{770597D5-56CC-4BB1-B24E-C29FE963D231}" type="pres">
      <dgm:prSet presAssocID="{47426AD5-463E-4CC3-8BA8-94DCBD2165F9}" presName="accentRepeatNode" presStyleLbl="solidFgAcc1" presStyleIdx="2" presStyleCnt="3"/>
      <dgm:spPr/>
    </dgm:pt>
  </dgm:ptLst>
  <dgm:cxnLst>
    <dgm:cxn modelId="{C63DDA64-38D6-4E1E-9EB9-A38A2737B8A8}" srcId="{D38C7617-EDD3-44AB-A5EF-7A89302DDDC6}" destId="{47426AD5-463E-4CC3-8BA8-94DCBD2165F9}" srcOrd="2" destOrd="0" parTransId="{2549D109-274D-42A2-BD24-654FF577BA77}" sibTransId="{C3F1FCF1-C000-45F3-B9E2-3F41503190A0}"/>
    <dgm:cxn modelId="{F60D73EC-F7DF-49D5-9738-33C258539CCC}" type="presOf" srcId="{33D2990A-A073-465D-AC3D-616B78C749CA}" destId="{F44975AB-07BF-489E-A88E-03619990C61A}" srcOrd="0" destOrd="0" presId="urn:microsoft.com/office/officeart/2008/layout/VerticalCurvedList"/>
    <dgm:cxn modelId="{00E1B1BC-9C94-4480-A904-30C65D7346F9}" type="presOf" srcId="{D38C7617-EDD3-44AB-A5EF-7A89302DDDC6}" destId="{42BC582D-3C6D-454D-A89F-D70E209A6B97}" srcOrd="0" destOrd="0" presId="urn:microsoft.com/office/officeart/2008/layout/VerticalCurvedList"/>
    <dgm:cxn modelId="{11B28971-8CB2-4268-9031-B9451CA43643}" type="presOf" srcId="{47426AD5-463E-4CC3-8BA8-94DCBD2165F9}" destId="{C82A3251-CECF-49BA-A726-F238EDE148BA}" srcOrd="0" destOrd="0" presId="urn:microsoft.com/office/officeart/2008/layout/VerticalCurvedList"/>
    <dgm:cxn modelId="{18C00D69-4475-41CC-942B-BC81B706AE8B}" srcId="{D38C7617-EDD3-44AB-A5EF-7A89302DDDC6}" destId="{6B4EC487-5010-4E91-8910-2D7C906E437C}" srcOrd="1" destOrd="0" parTransId="{3339EA30-4A3F-4C28-A4DA-F30BA03AD33E}" sibTransId="{E9A60877-2580-45B4-B9C8-8F1DC9A06224}"/>
    <dgm:cxn modelId="{C1B08A4A-5430-4BD7-88AA-9319B3C1161E}" type="presOf" srcId="{6B4EC487-5010-4E91-8910-2D7C906E437C}" destId="{185C1C7E-AE9D-4877-B055-8FD67D47B055}" srcOrd="0" destOrd="0" presId="urn:microsoft.com/office/officeart/2008/layout/VerticalCurvedList"/>
    <dgm:cxn modelId="{D2838D3C-15DA-4C41-8079-FA20B00E4A6D}" srcId="{D38C7617-EDD3-44AB-A5EF-7A89302DDDC6}" destId="{33D2990A-A073-465D-AC3D-616B78C749CA}" srcOrd="0" destOrd="0" parTransId="{C1EC1F87-66C2-4727-87B0-66679729FF02}" sibTransId="{FFBC5398-09CD-4699-A4B3-30E963230FBD}"/>
    <dgm:cxn modelId="{DE57AAA3-8D8B-4D82-BA50-8A0F70A96F89}" type="presOf" srcId="{FFBC5398-09CD-4699-A4B3-30E963230FBD}" destId="{B4C6AEE5-DB77-4374-AA18-74D897332834}" srcOrd="0" destOrd="0" presId="urn:microsoft.com/office/officeart/2008/layout/VerticalCurvedList"/>
    <dgm:cxn modelId="{7149C8CC-3627-4A5E-AC42-1214F7557A47}" type="presParOf" srcId="{42BC582D-3C6D-454D-A89F-D70E209A6B97}" destId="{00806449-3C6F-4F1C-87D0-2EC935D5D0D4}" srcOrd="0" destOrd="0" presId="urn:microsoft.com/office/officeart/2008/layout/VerticalCurvedList"/>
    <dgm:cxn modelId="{426BF700-8831-41C9-AB53-5035C2D15E70}" type="presParOf" srcId="{00806449-3C6F-4F1C-87D0-2EC935D5D0D4}" destId="{75C0FB5B-EE1E-4DE0-8962-5F8CE39BCB6B}" srcOrd="0" destOrd="0" presId="urn:microsoft.com/office/officeart/2008/layout/VerticalCurvedList"/>
    <dgm:cxn modelId="{E717F787-6982-4D90-A912-2DC03B5190E9}" type="presParOf" srcId="{75C0FB5B-EE1E-4DE0-8962-5F8CE39BCB6B}" destId="{A1A6B532-FCF6-4757-948C-1A9EDBB9C1D4}" srcOrd="0" destOrd="0" presId="urn:microsoft.com/office/officeart/2008/layout/VerticalCurvedList"/>
    <dgm:cxn modelId="{1CE8C861-826B-488D-9FD4-C4FA084E48C3}" type="presParOf" srcId="{75C0FB5B-EE1E-4DE0-8962-5F8CE39BCB6B}" destId="{B4C6AEE5-DB77-4374-AA18-74D897332834}" srcOrd="1" destOrd="0" presId="urn:microsoft.com/office/officeart/2008/layout/VerticalCurvedList"/>
    <dgm:cxn modelId="{79B47166-4742-465C-85E0-E9F8D13B427F}" type="presParOf" srcId="{75C0FB5B-EE1E-4DE0-8962-5F8CE39BCB6B}" destId="{073FAE7C-4586-4AD1-8CA8-389F992C0D4F}" srcOrd="2" destOrd="0" presId="urn:microsoft.com/office/officeart/2008/layout/VerticalCurvedList"/>
    <dgm:cxn modelId="{E92DAD47-AD40-4CC6-AC51-FE761690E1EB}" type="presParOf" srcId="{75C0FB5B-EE1E-4DE0-8962-5F8CE39BCB6B}" destId="{9B107695-82FF-4974-A7C9-51D823CC4CF2}" srcOrd="3" destOrd="0" presId="urn:microsoft.com/office/officeart/2008/layout/VerticalCurvedList"/>
    <dgm:cxn modelId="{1730F246-254B-44B3-8DFF-E52E3965C3B2}" type="presParOf" srcId="{00806449-3C6F-4F1C-87D0-2EC935D5D0D4}" destId="{F44975AB-07BF-489E-A88E-03619990C61A}" srcOrd="1" destOrd="0" presId="urn:microsoft.com/office/officeart/2008/layout/VerticalCurvedList"/>
    <dgm:cxn modelId="{9EB341A0-C0D9-4431-89DF-E22046F85231}" type="presParOf" srcId="{00806449-3C6F-4F1C-87D0-2EC935D5D0D4}" destId="{FF9294E0-6D76-4BE2-9BF2-4CA56D535F9F}" srcOrd="2" destOrd="0" presId="urn:microsoft.com/office/officeart/2008/layout/VerticalCurvedList"/>
    <dgm:cxn modelId="{BB5A66F5-EE6B-49AD-95DB-E0F90F3162DF}" type="presParOf" srcId="{FF9294E0-6D76-4BE2-9BF2-4CA56D535F9F}" destId="{BD47BCD2-CC8F-46AC-B34E-23910C777510}" srcOrd="0" destOrd="0" presId="urn:microsoft.com/office/officeart/2008/layout/VerticalCurvedList"/>
    <dgm:cxn modelId="{70EE5DD1-0968-448B-97EF-27C76B7D8C55}" type="presParOf" srcId="{00806449-3C6F-4F1C-87D0-2EC935D5D0D4}" destId="{185C1C7E-AE9D-4877-B055-8FD67D47B055}" srcOrd="3" destOrd="0" presId="urn:microsoft.com/office/officeart/2008/layout/VerticalCurvedList"/>
    <dgm:cxn modelId="{9C899E9E-CFE2-4259-A5DE-7A172C6177C8}" type="presParOf" srcId="{00806449-3C6F-4F1C-87D0-2EC935D5D0D4}" destId="{F95D50DB-6461-4015-948E-DE862DE23BC0}" srcOrd="4" destOrd="0" presId="urn:microsoft.com/office/officeart/2008/layout/VerticalCurvedList"/>
    <dgm:cxn modelId="{C1F2C3E0-685D-4312-AF6E-C974D00BD10A}" type="presParOf" srcId="{F95D50DB-6461-4015-948E-DE862DE23BC0}" destId="{93FE24FD-D957-4ED3-968C-C280C4EDF7D9}" srcOrd="0" destOrd="0" presId="urn:microsoft.com/office/officeart/2008/layout/VerticalCurvedList"/>
    <dgm:cxn modelId="{4D594FA8-C502-4772-949D-F3AE07F80679}" type="presParOf" srcId="{00806449-3C6F-4F1C-87D0-2EC935D5D0D4}" destId="{C82A3251-CECF-49BA-A726-F238EDE148BA}" srcOrd="5" destOrd="0" presId="urn:microsoft.com/office/officeart/2008/layout/VerticalCurvedList"/>
    <dgm:cxn modelId="{71F941B7-20A7-4C81-A4A8-799673616324}" type="presParOf" srcId="{00806449-3C6F-4F1C-87D0-2EC935D5D0D4}" destId="{02F019B2-BBDE-40A7-8128-758DFD13A14F}" srcOrd="6" destOrd="0" presId="urn:microsoft.com/office/officeart/2008/layout/VerticalCurvedList"/>
    <dgm:cxn modelId="{F9969EE8-32FD-4F4A-93C9-5739EF8706A6}" type="presParOf" srcId="{02F019B2-BBDE-40A7-8128-758DFD13A14F}" destId="{770597D5-56CC-4BB1-B24E-C29FE963D2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EA916D-D638-4BB4-97AA-CE49B5624D24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FC44A899-43F7-4CBE-B3D0-C451B391B4EF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Nejmenší významná změna mezi dvěma po sobě jdoucími výsledky u téhož pacienta.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C36A3330-416E-40CD-82A5-5CAC651A46FB}" type="parTrans" cxnId="{381DA332-488B-4F5D-9BC7-DC206A800E55}">
      <dgm:prSet/>
      <dgm:spPr/>
      <dgm:t>
        <a:bodyPr/>
        <a:lstStyle/>
        <a:p>
          <a:endParaRPr lang="cs-CZ"/>
        </a:p>
      </dgm:t>
    </dgm:pt>
    <dgm:pt modelId="{41797D95-20BC-4A9B-A4AB-858ECE6AC22D}" type="sibTrans" cxnId="{381DA332-488B-4F5D-9BC7-DC206A800E55}">
      <dgm:prSet/>
      <dgm:spPr/>
      <dgm:t>
        <a:bodyPr/>
        <a:lstStyle/>
        <a:p>
          <a:endParaRPr lang="cs-CZ"/>
        </a:p>
      </dgm:t>
    </dgm:pt>
    <dgm:pt modelId="{44047909-CF6D-4194-A3B6-364F1918FA7C}">
      <dgm:prSet phldrT="[Text]" custT="1"/>
      <dgm:spPr/>
      <dgm:t>
        <a:bodyPr/>
        <a:lstStyle/>
        <a:p>
          <a:r>
            <a:rPr lang="cs-CZ" sz="2400" i="1" dirty="0" smtClean="0">
              <a:latin typeface="Arial" pitchFamily="34" charset="0"/>
              <a:cs typeface="Arial" pitchFamily="34" charset="0"/>
            </a:rPr>
            <a:t>Synonyma: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b="1" dirty="0" smtClean="0">
              <a:latin typeface="Arial" pitchFamily="34" charset="0"/>
              <a:cs typeface="Arial" pitchFamily="34" charset="0"/>
            </a:rPr>
            <a:t>Nejmenší významná změna 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(LSC = least 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significance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change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) nebo </a:t>
          </a:r>
          <a:r>
            <a:rPr lang="cs-CZ" sz="2400" b="1" dirty="0" smtClean="0">
              <a:latin typeface="Arial" pitchFamily="34" charset="0"/>
              <a:cs typeface="Arial" pitchFamily="34" charset="0"/>
            </a:rPr>
            <a:t>referenční změna hodnoty 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(RCV = reference 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change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value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).</a:t>
          </a:r>
          <a:br>
            <a:rPr lang="cs-CZ" sz="2400" dirty="0" smtClean="0">
              <a:latin typeface="Arial" pitchFamily="34" charset="0"/>
              <a:cs typeface="Arial" pitchFamily="34" charset="0"/>
            </a:rPr>
          </a:b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BE08C4B1-B50B-4AD8-9A67-8F8F7D4E9E36}" type="parTrans" cxnId="{B9C89FE2-FDC3-4AF1-9BB8-AC8B87A048F7}">
      <dgm:prSet/>
      <dgm:spPr/>
      <dgm:t>
        <a:bodyPr/>
        <a:lstStyle/>
        <a:p>
          <a:endParaRPr lang="cs-CZ"/>
        </a:p>
      </dgm:t>
    </dgm:pt>
    <dgm:pt modelId="{75EDADD0-05C7-4432-B03C-F4D042E1E3F6}" type="sibTrans" cxnId="{B9C89FE2-FDC3-4AF1-9BB8-AC8B87A048F7}">
      <dgm:prSet/>
      <dgm:spPr/>
      <dgm:t>
        <a:bodyPr/>
        <a:lstStyle/>
        <a:p>
          <a:endParaRPr lang="cs-CZ"/>
        </a:p>
      </dgm:t>
    </dgm:pt>
    <dgm:pt modelId="{07095E9B-75E6-4C30-BC1E-6C5C081841F6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Lékaři CD odhadují na základě zkušeností, ale CD </a:t>
          </a:r>
          <a:br>
            <a:rPr lang="cs-CZ" sz="2400" dirty="0" smtClean="0">
              <a:latin typeface="Arial" pitchFamily="34" charset="0"/>
              <a:cs typeface="Arial" pitchFamily="34" charset="0"/>
            </a:rPr>
          </a:br>
          <a:r>
            <a:rPr lang="cs-CZ" sz="2400" dirty="0" smtClean="0">
              <a:latin typeface="Arial" pitchFamily="34" charset="0"/>
              <a:cs typeface="Arial" pitchFamily="34" charset="0"/>
            </a:rPr>
            <a:t>lze exaktně vypočítat z </a:t>
          </a:r>
          <a:r>
            <a:rPr lang="cs-CZ" sz="2400" u="sng" dirty="0" smtClean="0">
              <a:latin typeface="Arial" pitchFamily="34" charset="0"/>
              <a:cs typeface="Arial" pitchFamily="34" charset="0"/>
            </a:rPr>
            <a:t>analytické přesnosti metody </a:t>
          </a:r>
          <a:br>
            <a:rPr lang="cs-CZ" sz="2400" u="sng" dirty="0" smtClean="0">
              <a:latin typeface="Arial" pitchFamily="34" charset="0"/>
              <a:cs typeface="Arial" pitchFamily="34" charset="0"/>
            </a:rPr>
          </a:br>
          <a:r>
            <a:rPr lang="cs-CZ" sz="2400" dirty="0" smtClean="0">
              <a:latin typeface="Arial" pitchFamily="34" charset="0"/>
              <a:cs typeface="Arial" pitchFamily="34" charset="0"/>
            </a:rPr>
            <a:t>a </a:t>
          </a:r>
          <a:r>
            <a:rPr lang="cs-CZ" sz="2400" u="sng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sz="2400" u="sng" dirty="0" smtClean="0">
              <a:latin typeface="Arial" pitchFamily="34" charset="0"/>
              <a:cs typeface="Arial" pitchFamily="34" charset="0"/>
            </a:rPr>
            <a:t> biologické variability</a:t>
          </a:r>
          <a:endParaRPr lang="cs-CZ" sz="2400" u="sng" dirty="0">
            <a:latin typeface="Arial" pitchFamily="34" charset="0"/>
            <a:cs typeface="Arial" pitchFamily="34" charset="0"/>
          </a:endParaRPr>
        </a:p>
      </dgm:t>
    </dgm:pt>
    <dgm:pt modelId="{F18C819D-DD55-4B12-9A7B-572A8AA0744B}" type="parTrans" cxnId="{A0A8D990-7E64-4A4C-9E43-93904036AABD}">
      <dgm:prSet/>
      <dgm:spPr/>
      <dgm:t>
        <a:bodyPr/>
        <a:lstStyle/>
        <a:p>
          <a:endParaRPr lang="cs-CZ"/>
        </a:p>
      </dgm:t>
    </dgm:pt>
    <dgm:pt modelId="{03916E9F-67BD-4C34-953C-2A3D50D99294}" type="sibTrans" cxnId="{A0A8D990-7E64-4A4C-9E43-93904036AABD}">
      <dgm:prSet/>
      <dgm:spPr/>
      <dgm:t>
        <a:bodyPr/>
        <a:lstStyle/>
        <a:p>
          <a:endParaRPr lang="cs-CZ"/>
        </a:p>
      </dgm:t>
    </dgm:pt>
    <dgm:pt modelId="{A5BC5C8F-FB03-4533-AF61-FAFB35406111}">
      <dgm:prSet phldrT="[Text]" phldr="1"/>
      <dgm:spPr/>
      <dgm:t>
        <a:bodyPr/>
        <a:lstStyle/>
        <a:p>
          <a:endParaRPr lang="cs-CZ" dirty="0"/>
        </a:p>
      </dgm:t>
    </dgm:pt>
    <dgm:pt modelId="{5C0E6217-83C3-4A1B-8CBC-BA5E21E56D19}" type="parTrans" cxnId="{71F32883-2C73-471E-B061-0C57212DFF20}">
      <dgm:prSet/>
      <dgm:spPr/>
      <dgm:t>
        <a:bodyPr/>
        <a:lstStyle/>
        <a:p>
          <a:endParaRPr lang="cs-CZ"/>
        </a:p>
      </dgm:t>
    </dgm:pt>
    <dgm:pt modelId="{6323C8FF-1138-44AD-901A-57F13A45ECBB}" type="sibTrans" cxnId="{71F32883-2C73-471E-B061-0C57212DFF20}">
      <dgm:prSet/>
      <dgm:spPr/>
      <dgm:t>
        <a:bodyPr/>
        <a:lstStyle/>
        <a:p>
          <a:endParaRPr lang="cs-CZ"/>
        </a:p>
      </dgm:t>
    </dgm:pt>
    <dgm:pt modelId="{64D367DA-E9D3-46B9-B247-C7BC3A341BC9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Jedna z nejčastějších činností ošetřujících lékařů – sledování vývoje výsledků u léčeného pacienta.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527C88FC-6A1F-4C23-9819-14534764F68E}" type="parTrans" cxnId="{9B04301D-F9A2-4908-A2EC-4AFA4B66C2DA}">
      <dgm:prSet/>
      <dgm:spPr/>
      <dgm:t>
        <a:bodyPr/>
        <a:lstStyle/>
        <a:p>
          <a:endParaRPr lang="cs-CZ"/>
        </a:p>
      </dgm:t>
    </dgm:pt>
    <dgm:pt modelId="{411452E6-80E7-439F-A617-5CE01F2674F1}" type="sibTrans" cxnId="{9B04301D-F9A2-4908-A2EC-4AFA4B66C2DA}">
      <dgm:prSet/>
      <dgm:spPr/>
      <dgm:t>
        <a:bodyPr/>
        <a:lstStyle/>
        <a:p>
          <a:endParaRPr lang="cs-CZ"/>
        </a:p>
      </dgm:t>
    </dgm:pt>
    <dgm:pt modelId="{3BB36285-16C0-4F3E-A8D8-8F0DF90EA959}" type="pres">
      <dgm:prSet presAssocID="{9AEA916D-D638-4BB4-97AA-CE49B5624D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4336E0-BB87-48E5-87FE-4C9569396DBF}" type="pres">
      <dgm:prSet presAssocID="{FC44A899-43F7-4CBE-B3D0-C451B391B4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7554AD-6C42-4977-9D1F-211CD1BDE48D}" type="pres">
      <dgm:prSet presAssocID="{FC44A899-43F7-4CBE-B3D0-C451B391B4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39D40A-37C5-4D26-8C61-B9E41438EBF2}" type="pres">
      <dgm:prSet presAssocID="{07095E9B-75E6-4C30-BC1E-6C5C081841F6}" presName="parentText" presStyleLbl="node1" presStyleIdx="1" presStyleCnt="2" custScaleY="107297" custLinFactY="4779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8287E2-A2FC-40D8-9F56-B980DE9ADA40}" type="pres">
      <dgm:prSet presAssocID="{07095E9B-75E6-4C30-BC1E-6C5C081841F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C89FE2-FDC3-4AF1-9BB8-AC8B87A048F7}" srcId="{FC44A899-43F7-4CBE-B3D0-C451B391B4EF}" destId="{44047909-CF6D-4194-A3B6-364F1918FA7C}" srcOrd="0" destOrd="0" parTransId="{BE08C4B1-B50B-4AD8-9A67-8F8F7D4E9E36}" sibTransId="{75EDADD0-05C7-4432-B03C-F4D042E1E3F6}"/>
    <dgm:cxn modelId="{9B04301D-F9A2-4908-A2EC-4AFA4B66C2DA}" srcId="{FC44A899-43F7-4CBE-B3D0-C451B391B4EF}" destId="{64D367DA-E9D3-46B9-B247-C7BC3A341BC9}" srcOrd="1" destOrd="0" parTransId="{527C88FC-6A1F-4C23-9819-14534764F68E}" sibTransId="{411452E6-80E7-439F-A617-5CE01F2674F1}"/>
    <dgm:cxn modelId="{A0A8D990-7E64-4A4C-9E43-93904036AABD}" srcId="{9AEA916D-D638-4BB4-97AA-CE49B5624D24}" destId="{07095E9B-75E6-4C30-BC1E-6C5C081841F6}" srcOrd="1" destOrd="0" parTransId="{F18C819D-DD55-4B12-9A7B-572A8AA0744B}" sibTransId="{03916E9F-67BD-4C34-953C-2A3D50D99294}"/>
    <dgm:cxn modelId="{A9FE152B-4117-4618-AFEC-15BA19C9C98B}" type="presOf" srcId="{07095E9B-75E6-4C30-BC1E-6C5C081841F6}" destId="{5B39D40A-37C5-4D26-8C61-B9E41438EBF2}" srcOrd="0" destOrd="0" presId="urn:microsoft.com/office/officeart/2005/8/layout/vList2"/>
    <dgm:cxn modelId="{607A344C-2E7A-4405-B971-E1DF9A87CCEC}" type="presOf" srcId="{64D367DA-E9D3-46B9-B247-C7BC3A341BC9}" destId="{2A7554AD-6C42-4977-9D1F-211CD1BDE48D}" srcOrd="0" destOrd="1" presId="urn:microsoft.com/office/officeart/2005/8/layout/vList2"/>
    <dgm:cxn modelId="{381DA332-488B-4F5D-9BC7-DC206A800E55}" srcId="{9AEA916D-D638-4BB4-97AA-CE49B5624D24}" destId="{FC44A899-43F7-4CBE-B3D0-C451B391B4EF}" srcOrd="0" destOrd="0" parTransId="{C36A3330-416E-40CD-82A5-5CAC651A46FB}" sibTransId="{41797D95-20BC-4A9B-A4AB-858ECE6AC22D}"/>
    <dgm:cxn modelId="{71F32883-2C73-471E-B061-0C57212DFF20}" srcId="{07095E9B-75E6-4C30-BC1E-6C5C081841F6}" destId="{A5BC5C8F-FB03-4533-AF61-FAFB35406111}" srcOrd="0" destOrd="0" parTransId="{5C0E6217-83C3-4A1B-8CBC-BA5E21E56D19}" sibTransId="{6323C8FF-1138-44AD-901A-57F13A45ECBB}"/>
    <dgm:cxn modelId="{1E30DA90-6D84-4590-A03E-11E896450E3B}" type="presOf" srcId="{A5BC5C8F-FB03-4533-AF61-FAFB35406111}" destId="{2E8287E2-A2FC-40D8-9F56-B980DE9ADA40}" srcOrd="0" destOrd="0" presId="urn:microsoft.com/office/officeart/2005/8/layout/vList2"/>
    <dgm:cxn modelId="{23112CA8-8D6A-47BA-AFDB-B65C4CFA88FD}" type="presOf" srcId="{44047909-CF6D-4194-A3B6-364F1918FA7C}" destId="{2A7554AD-6C42-4977-9D1F-211CD1BDE48D}" srcOrd="0" destOrd="0" presId="urn:microsoft.com/office/officeart/2005/8/layout/vList2"/>
    <dgm:cxn modelId="{17697C97-50AE-432E-BC95-512A06FF94B5}" type="presOf" srcId="{9AEA916D-D638-4BB4-97AA-CE49B5624D24}" destId="{3BB36285-16C0-4F3E-A8D8-8F0DF90EA959}" srcOrd="0" destOrd="0" presId="urn:microsoft.com/office/officeart/2005/8/layout/vList2"/>
    <dgm:cxn modelId="{1D3DF939-D121-4AE0-8164-856E47DAC6B7}" type="presOf" srcId="{FC44A899-43F7-4CBE-B3D0-C451B391B4EF}" destId="{0C4336E0-BB87-48E5-87FE-4C9569396DBF}" srcOrd="0" destOrd="0" presId="urn:microsoft.com/office/officeart/2005/8/layout/vList2"/>
    <dgm:cxn modelId="{3E0ECD3E-46B1-47A6-97E0-1524927E6937}" type="presParOf" srcId="{3BB36285-16C0-4F3E-A8D8-8F0DF90EA959}" destId="{0C4336E0-BB87-48E5-87FE-4C9569396DBF}" srcOrd="0" destOrd="0" presId="urn:microsoft.com/office/officeart/2005/8/layout/vList2"/>
    <dgm:cxn modelId="{6CDCEB06-14C7-46E6-9805-EE04F1A475DA}" type="presParOf" srcId="{3BB36285-16C0-4F3E-A8D8-8F0DF90EA959}" destId="{2A7554AD-6C42-4977-9D1F-211CD1BDE48D}" srcOrd="1" destOrd="0" presId="urn:microsoft.com/office/officeart/2005/8/layout/vList2"/>
    <dgm:cxn modelId="{9059D900-B497-47F1-8588-E297AA3A721C}" type="presParOf" srcId="{3BB36285-16C0-4F3E-A8D8-8F0DF90EA959}" destId="{5B39D40A-37C5-4D26-8C61-B9E41438EBF2}" srcOrd="2" destOrd="0" presId="urn:microsoft.com/office/officeart/2005/8/layout/vList2"/>
    <dgm:cxn modelId="{B9471D02-EEAA-46F7-85BE-0D4614464B71}" type="presParOf" srcId="{3BB36285-16C0-4F3E-A8D8-8F0DF90EA959}" destId="{2E8287E2-A2FC-40D8-9F56-B980DE9ADA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60E4CD-58BC-493A-B755-BC741A472C66}" type="doc">
      <dgm:prSet loTypeId="urn:microsoft.com/office/officeart/2005/8/layout/l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110EABB-6A71-45FA-9929-A1CCD3F05B1C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3700" dirty="0" smtClean="0">
              <a:latin typeface="Arial" pitchFamily="34" charset="0"/>
              <a:cs typeface="Arial" pitchFamily="34" charset="0"/>
            </a:rPr>
            <a:t>Přesnost</a:t>
          </a:r>
          <a:r>
            <a:rPr lang="cs-CZ" sz="3700" dirty="0" smtClean="0"/>
            <a:t> 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Precision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)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EBBDCBFA-FE33-4715-9762-B6B5D4B14B81}" type="parTrans" cxnId="{A8A0D6C0-C298-4D51-852F-8F910F51D426}">
      <dgm:prSet/>
      <dgm:spPr/>
      <dgm:t>
        <a:bodyPr/>
        <a:lstStyle/>
        <a:p>
          <a:endParaRPr lang="cs-CZ"/>
        </a:p>
      </dgm:t>
    </dgm:pt>
    <dgm:pt modelId="{ABA77AFD-B539-4CB8-AC48-ECE2AA321452}" type="sibTrans" cxnId="{A8A0D6C0-C298-4D51-852F-8F910F51D426}">
      <dgm:prSet/>
      <dgm:spPr/>
      <dgm:t>
        <a:bodyPr/>
        <a:lstStyle/>
        <a:p>
          <a:endParaRPr lang="cs-CZ"/>
        </a:p>
      </dgm:t>
    </dgm:pt>
    <dgm:pt modelId="{A7232681-E5DF-4A13-924D-ED4C8469C99F}">
      <dgm:prSet phldrT="[Text]" custT="1"/>
      <dgm:spPr/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Preciznost</a:t>
          </a:r>
          <a:endParaRPr lang="cs-CZ" sz="3600" dirty="0">
            <a:latin typeface="Arial" pitchFamily="34" charset="0"/>
            <a:cs typeface="Arial" pitchFamily="34" charset="0"/>
          </a:endParaRPr>
        </a:p>
      </dgm:t>
    </dgm:pt>
    <dgm:pt modelId="{FF7035B8-C0B0-4E91-9F5D-8F4F73B07FBE}" type="parTrans" cxnId="{7C6A6CFD-072D-4956-B33F-F6ECF5F990CC}">
      <dgm:prSet/>
      <dgm:spPr/>
      <dgm:t>
        <a:bodyPr/>
        <a:lstStyle/>
        <a:p>
          <a:endParaRPr lang="cs-CZ"/>
        </a:p>
      </dgm:t>
    </dgm:pt>
    <dgm:pt modelId="{64199AE5-73C7-4D37-A8E0-C42667B97A81}" type="sibTrans" cxnId="{7C6A6CFD-072D-4956-B33F-F6ECF5F990CC}">
      <dgm:prSet/>
      <dgm:spPr/>
      <dgm:t>
        <a:bodyPr/>
        <a:lstStyle/>
        <a:p>
          <a:endParaRPr lang="cs-CZ"/>
        </a:p>
      </dgm:t>
    </dgm:pt>
    <dgm:pt modelId="{113BDCF4-9C7A-46C2-A3A4-AAF7CC291092}">
      <dgm:prSet phldrT="[Text]" custT="1"/>
      <dgm:spPr>
        <a:solidFill>
          <a:srgbClr val="B8801A"/>
        </a:solidFill>
      </dgm:spPr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Pravdivost</a:t>
          </a:r>
          <a:r>
            <a:rPr lang="cs-CZ" sz="33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Trueness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)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482025DA-CAF0-4884-B4C9-B4C47136E3E7}" type="parTrans" cxnId="{DC22817B-BCA5-4CF1-88B6-EA222905A40A}">
      <dgm:prSet/>
      <dgm:spPr/>
      <dgm:t>
        <a:bodyPr/>
        <a:lstStyle/>
        <a:p>
          <a:endParaRPr lang="cs-CZ"/>
        </a:p>
      </dgm:t>
    </dgm:pt>
    <dgm:pt modelId="{E236B8AB-E6EB-491B-85E2-422A3CE15361}" type="sibTrans" cxnId="{DC22817B-BCA5-4CF1-88B6-EA222905A40A}">
      <dgm:prSet/>
      <dgm:spPr/>
      <dgm:t>
        <a:bodyPr/>
        <a:lstStyle/>
        <a:p>
          <a:endParaRPr lang="cs-CZ"/>
        </a:p>
      </dgm:t>
    </dgm:pt>
    <dgm:pt modelId="{C7053058-6131-4B84-A6DE-A6E13430A908}">
      <dgm:prSet phldrT="[Text]" custT="1"/>
      <dgm:spPr>
        <a:solidFill>
          <a:srgbClr val="B8801A">
            <a:alpha val="89804"/>
          </a:srgbClr>
        </a:solidFill>
      </dgm:spPr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Pravdivost</a:t>
          </a:r>
          <a:endParaRPr lang="cs-CZ" sz="3600" dirty="0">
            <a:latin typeface="Arial" pitchFamily="34" charset="0"/>
            <a:cs typeface="Arial" pitchFamily="34" charset="0"/>
          </a:endParaRPr>
        </a:p>
      </dgm:t>
    </dgm:pt>
    <dgm:pt modelId="{095D3C06-8142-4CE4-8E7E-457EDC83959C}" type="parTrans" cxnId="{1D1152E8-18D8-4569-AD20-5C2D6F0F66FD}">
      <dgm:prSet/>
      <dgm:spPr/>
      <dgm:t>
        <a:bodyPr/>
        <a:lstStyle/>
        <a:p>
          <a:endParaRPr lang="cs-CZ"/>
        </a:p>
      </dgm:t>
    </dgm:pt>
    <dgm:pt modelId="{5F1D3DAC-CE59-40DA-87B3-3C9D114EC084}" type="sibTrans" cxnId="{1D1152E8-18D8-4569-AD20-5C2D6F0F66FD}">
      <dgm:prSet/>
      <dgm:spPr/>
      <dgm:t>
        <a:bodyPr/>
        <a:lstStyle/>
        <a:p>
          <a:endParaRPr lang="cs-CZ"/>
        </a:p>
      </dgm:t>
    </dgm:pt>
    <dgm:pt modelId="{657F00D9-3393-43D9-B92A-E140299567CE}">
      <dgm:prSet phldrT="[Text]" custT="1"/>
      <dgm:spPr/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Správnost</a:t>
          </a:r>
          <a:r>
            <a:rPr lang="cs-CZ" sz="33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dirty="0" err="1" smtClean="0">
              <a:latin typeface="Arial" pitchFamily="34" charset="0"/>
              <a:cs typeface="Arial" pitchFamily="34" charset="0"/>
            </a:rPr>
            <a:t>Accuracy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)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32C800F1-26BF-4E35-95D5-0E8FEF0A9AB2}" type="parTrans" cxnId="{94453BFF-5CF5-4836-9BEA-44F60AE19F92}">
      <dgm:prSet/>
      <dgm:spPr/>
      <dgm:t>
        <a:bodyPr/>
        <a:lstStyle/>
        <a:p>
          <a:endParaRPr lang="cs-CZ"/>
        </a:p>
      </dgm:t>
    </dgm:pt>
    <dgm:pt modelId="{E44DFC29-8C93-4CFD-ADF5-FBF6B858D206}" type="sibTrans" cxnId="{94453BFF-5CF5-4836-9BEA-44F60AE19F92}">
      <dgm:prSet/>
      <dgm:spPr/>
      <dgm:t>
        <a:bodyPr/>
        <a:lstStyle/>
        <a:p>
          <a:endParaRPr lang="cs-CZ"/>
        </a:p>
      </dgm:t>
    </dgm:pt>
    <dgm:pt modelId="{B7BF65BA-D866-4D83-A50D-0E48411A44A1}">
      <dgm:prSet phldrT="[Text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Přesnost</a:t>
          </a:r>
          <a:endParaRPr lang="cs-CZ" sz="3600" dirty="0">
            <a:latin typeface="Arial" pitchFamily="34" charset="0"/>
            <a:cs typeface="Arial" pitchFamily="34" charset="0"/>
          </a:endParaRPr>
        </a:p>
      </dgm:t>
    </dgm:pt>
    <dgm:pt modelId="{73FEB959-670F-40B0-8028-CF552FD611DF}" type="parTrans" cxnId="{812DEF1F-0C54-4716-9C08-0708C0769EE1}">
      <dgm:prSet/>
      <dgm:spPr/>
      <dgm:t>
        <a:bodyPr/>
        <a:lstStyle/>
        <a:p>
          <a:endParaRPr lang="cs-CZ"/>
        </a:p>
      </dgm:t>
    </dgm:pt>
    <dgm:pt modelId="{0A188402-6BD4-48FC-901B-FE47E54A035F}" type="sibTrans" cxnId="{812DEF1F-0C54-4716-9C08-0708C0769EE1}">
      <dgm:prSet/>
      <dgm:spPr/>
      <dgm:t>
        <a:bodyPr/>
        <a:lstStyle/>
        <a:p>
          <a:endParaRPr lang="cs-CZ"/>
        </a:p>
      </dgm:t>
    </dgm:pt>
    <dgm:pt modelId="{7A7A6498-F007-4246-B1ED-2C6433AB69F6}" type="pres">
      <dgm:prSet presAssocID="{5160E4CD-58BC-493A-B755-BC741A472C6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6A7C5C0-27B6-4A05-B381-090EBD1FA2B0}" type="pres">
      <dgm:prSet presAssocID="{B110EABB-6A71-45FA-9929-A1CCD3F05B1C}" presName="horFlow" presStyleCnt="0"/>
      <dgm:spPr/>
    </dgm:pt>
    <dgm:pt modelId="{A7FCC255-1997-4F16-9072-D6B1F6C2FB40}" type="pres">
      <dgm:prSet presAssocID="{B110EABB-6A71-45FA-9929-A1CCD3F05B1C}" presName="bigChev" presStyleLbl="node1" presStyleIdx="0" presStyleCnt="3" custScaleX="105261"/>
      <dgm:spPr/>
      <dgm:t>
        <a:bodyPr/>
        <a:lstStyle/>
        <a:p>
          <a:endParaRPr lang="cs-CZ"/>
        </a:p>
      </dgm:t>
    </dgm:pt>
    <dgm:pt modelId="{6FFFB156-79F4-461C-AE74-8D44750E604C}" type="pres">
      <dgm:prSet presAssocID="{FF7035B8-C0B0-4E91-9F5D-8F4F73B07FBE}" presName="parTrans" presStyleCnt="0"/>
      <dgm:spPr/>
    </dgm:pt>
    <dgm:pt modelId="{87CDEDE6-B8F1-4049-B0AB-626F2B7EAD53}" type="pres">
      <dgm:prSet presAssocID="{A7232681-E5DF-4A13-924D-ED4C8469C99F}" presName="node" presStyleLbl="alignAccFollowNode1" presStyleIdx="0" presStyleCnt="3" custScaleX="116404" custLinFactNeighborX="48878" custLinFactNeighborY="-1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D12E1D-654A-479A-8C47-B87737E574A3}" type="pres">
      <dgm:prSet presAssocID="{B110EABB-6A71-45FA-9929-A1CCD3F05B1C}" presName="vSp" presStyleCnt="0"/>
      <dgm:spPr/>
    </dgm:pt>
    <dgm:pt modelId="{DBE6B5BF-7FC8-41F3-B79D-DF168F6AAC97}" type="pres">
      <dgm:prSet presAssocID="{113BDCF4-9C7A-46C2-A3A4-AAF7CC291092}" presName="horFlow" presStyleCnt="0"/>
      <dgm:spPr/>
    </dgm:pt>
    <dgm:pt modelId="{5708A2F4-8295-43DA-8978-F95C9462E717}" type="pres">
      <dgm:prSet presAssocID="{113BDCF4-9C7A-46C2-A3A4-AAF7CC291092}" presName="bigChev" presStyleLbl="node1" presStyleIdx="1" presStyleCnt="3" custScaleX="107447"/>
      <dgm:spPr/>
      <dgm:t>
        <a:bodyPr/>
        <a:lstStyle/>
        <a:p>
          <a:endParaRPr lang="cs-CZ"/>
        </a:p>
      </dgm:t>
    </dgm:pt>
    <dgm:pt modelId="{0279D7B0-42AC-46E6-BF48-161CD8AED84E}" type="pres">
      <dgm:prSet presAssocID="{095D3C06-8142-4CE4-8E7E-457EDC83959C}" presName="parTrans" presStyleCnt="0"/>
      <dgm:spPr/>
    </dgm:pt>
    <dgm:pt modelId="{A6ABB013-77E5-43F2-862C-00C80F1A5708}" type="pres">
      <dgm:prSet presAssocID="{C7053058-6131-4B84-A6DE-A6E13430A908}" presName="node" presStyleLbl="alignAccFollowNode1" presStyleIdx="1" presStyleCnt="3" custScaleX="116404" custLinFactNeighborX="48879" custLinFactNeighborY="-5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AA9324-01FB-4F65-A780-173820D2A3BE}" type="pres">
      <dgm:prSet presAssocID="{113BDCF4-9C7A-46C2-A3A4-AAF7CC291092}" presName="vSp" presStyleCnt="0"/>
      <dgm:spPr/>
    </dgm:pt>
    <dgm:pt modelId="{653BABF3-A6A3-485A-BB57-74B9D53584F2}" type="pres">
      <dgm:prSet presAssocID="{657F00D9-3393-43D9-B92A-E140299567CE}" presName="horFlow" presStyleCnt="0"/>
      <dgm:spPr/>
    </dgm:pt>
    <dgm:pt modelId="{ACFDC5E5-B247-4CA1-9654-CD3D14CC7AC1}" type="pres">
      <dgm:prSet presAssocID="{657F00D9-3393-43D9-B92A-E140299567CE}" presName="bigChev" presStyleLbl="node1" presStyleIdx="2" presStyleCnt="3" custScaleX="105261"/>
      <dgm:spPr/>
      <dgm:t>
        <a:bodyPr/>
        <a:lstStyle/>
        <a:p>
          <a:endParaRPr lang="cs-CZ"/>
        </a:p>
      </dgm:t>
    </dgm:pt>
    <dgm:pt modelId="{17C524CA-052D-4EE0-9FA5-85451927D3D3}" type="pres">
      <dgm:prSet presAssocID="{73FEB959-670F-40B0-8028-CF552FD611DF}" presName="parTrans" presStyleCnt="0"/>
      <dgm:spPr/>
    </dgm:pt>
    <dgm:pt modelId="{E2BA34BF-3341-43DA-BB51-56BF3F4B4273}" type="pres">
      <dgm:prSet presAssocID="{B7BF65BA-D866-4D83-A50D-0E48411A44A1}" presName="node" presStyleLbl="alignAccFollowNode1" presStyleIdx="2" presStyleCnt="3" custScaleX="117710" custLinFactNeighborX="57217" custLinFactNeighborY="5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0423BB-2345-4C35-999D-56976AD37298}" type="presOf" srcId="{C7053058-6131-4B84-A6DE-A6E13430A908}" destId="{A6ABB013-77E5-43F2-862C-00C80F1A5708}" srcOrd="0" destOrd="0" presId="urn:microsoft.com/office/officeart/2005/8/layout/lProcess3"/>
    <dgm:cxn modelId="{3AB5DA27-DADC-4D6A-BC06-0E2E4AACD15F}" type="presOf" srcId="{657F00D9-3393-43D9-B92A-E140299567CE}" destId="{ACFDC5E5-B247-4CA1-9654-CD3D14CC7AC1}" srcOrd="0" destOrd="0" presId="urn:microsoft.com/office/officeart/2005/8/layout/lProcess3"/>
    <dgm:cxn modelId="{A8A0D6C0-C298-4D51-852F-8F910F51D426}" srcId="{5160E4CD-58BC-493A-B755-BC741A472C66}" destId="{B110EABB-6A71-45FA-9929-A1CCD3F05B1C}" srcOrd="0" destOrd="0" parTransId="{EBBDCBFA-FE33-4715-9762-B6B5D4B14B81}" sibTransId="{ABA77AFD-B539-4CB8-AC48-ECE2AA321452}"/>
    <dgm:cxn modelId="{23163E63-52E4-492D-8A6E-06F1F7A45AC9}" type="presOf" srcId="{113BDCF4-9C7A-46C2-A3A4-AAF7CC291092}" destId="{5708A2F4-8295-43DA-8978-F95C9462E717}" srcOrd="0" destOrd="0" presId="urn:microsoft.com/office/officeart/2005/8/layout/lProcess3"/>
    <dgm:cxn modelId="{7C6A6CFD-072D-4956-B33F-F6ECF5F990CC}" srcId="{B110EABB-6A71-45FA-9929-A1CCD3F05B1C}" destId="{A7232681-E5DF-4A13-924D-ED4C8469C99F}" srcOrd="0" destOrd="0" parTransId="{FF7035B8-C0B0-4E91-9F5D-8F4F73B07FBE}" sibTransId="{64199AE5-73C7-4D37-A8E0-C42667B97A81}"/>
    <dgm:cxn modelId="{85A9BCF2-B089-45BB-8666-CBD5EF6C7CA1}" type="presOf" srcId="{B7BF65BA-D866-4D83-A50D-0E48411A44A1}" destId="{E2BA34BF-3341-43DA-BB51-56BF3F4B4273}" srcOrd="0" destOrd="0" presId="urn:microsoft.com/office/officeart/2005/8/layout/lProcess3"/>
    <dgm:cxn modelId="{1D1152E8-18D8-4569-AD20-5C2D6F0F66FD}" srcId="{113BDCF4-9C7A-46C2-A3A4-AAF7CC291092}" destId="{C7053058-6131-4B84-A6DE-A6E13430A908}" srcOrd="0" destOrd="0" parTransId="{095D3C06-8142-4CE4-8E7E-457EDC83959C}" sibTransId="{5F1D3DAC-CE59-40DA-87B3-3C9D114EC084}"/>
    <dgm:cxn modelId="{94453BFF-5CF5-4836-9BEA-44F60AE19F92}" srcId="{5160E4CD-58BC-493A-B755-BC741A472C66}" destId="{657F00D9-3393-43D9-B92A-E140299567CE}" srcOrd="2" destOrd="0" parTransId="{32C800F1-26BF-4E35-95D5-0E8FEF0A9AB2}" sibTransId="{E44DFC29-8C93-4CFD-ADF5-FBF6B858D206}"/>
    <dgm:cxn modelId="{812DEF1F-0C54-4716-9C08-0708C0769EE1}" srcId="{657F00D9-3393-43D9-B92A-E140299567CE}" destId="{B7BF65BA-D866-4D83-A50D-0E48411A44A1}" srcOrd="0" destOrd="0" parTransId="{73FEB959-670F-40B0-8028-CF552FD611DF}" sibTransId="{0A188402-6BD4-48FC-901B-FE47E54A035F}"/>
    <dgm:cxn modelId="{2F300BED-D56D-4115-92BA-A094AFCE722C}" type="presOf" srcId="{5160E4CD-58BC-493A-B755-BC741A472C66}" destId="{7A7A6498-F007-4246-B1ED-2C6433AB69F6}" srcOrd="0" destOrd="0" presId="urn:microsoft.com/office/officeart/2005/8/layout/lProcess3"/>
    <dgm:cxn modelId="{A10BD526-C746-4D98-9961-890707756159}" type="presOf" srcId="{A7232681-E5DF-4A13-924D-ED4C8469C99F}" destId="{87CDEDE6-B8F1-4049-B0AB-626F2B7EAD53}" srcOrd="0" destOrd="0" presId="urn:microsoft.com/office/officeart/2005/8/layout/lProcess3"/>
    <dgm:cxn modelId="{DC22817B-BCA5-4CF1-88B6-EA222905A40A}" srcId="{5160E4CD-58BC-493A-B755-BC741A472C66}" destId="{113BDCF4-9C7A-46C2-A3A4-AAF7CC291092}" srcOrd="1" destOrd="0" parTransId="{482025DA-CAF0-4884-B4C9-B4C47136E3E7}" sibTransId="{E236B8AB-E6EB-491B-85E2-422A3CE15361}"/>
    <dgm:cxn modelId="{3174B497-40A4-4077-B24E-FC276D8CFE37}" type="presOf" srcId="{B110EABB-6A71-45FA-9929-A1CCD3F05B1C}" destId="{A7FCC255-1997-4F16-9072-D6B1F6C2FB40}" srcOrd="0" destOrd="0" presId="urn:microsoft.com/office/officeart/2005/8/layout/lProcess3"/>
    <dgm:cxn modelId="{FA217C0E-573F-4DF5-BA9E-72EB09E94BFC}" type="presParOf" srcId="{7A7A6498-F007-4246-B1ED-2C6433AB69F6}" destId="{A6A7C5C0-27B6-4A05-B381-090EBD1FA2B0}" srcOrd="0" destOrd="0" presId="urn:microsoft.com/office/officeart/2005/8/layout/lProcess3"/>
    <dgm:cxn modelId="{CA48F17F-B4F9-4D37-A267-A236FC628D8C}" type="presParOf" srcId="{A6A7C5C0-27B6-4A05-B381-090EBD1FA2B0}" destId="{A7FCC255-1997-4F16-9072-D6B1F6C2FB40}" srcOrd="0" destOrd="0" presId="urn:microsoft.com/office/officeart/2005/8/layout/lProcess3"/>
    <dgm:cxn modelId="{775A4EB2-B70C-4E32-B179-83C9AC72D7A8}" type="presParOf" srcId="{A6A7C5C0-27B6-4A05-B381-090EBD1FA2B0}" destId="{6FFFB156-79F4-461C-AE74-8D44750E604C}" srcOrd="1" destOrd="0" presId="urn:microsoft.com/office/officeart/2005/8/layout/lProcess3"/>
    <dgm:cxn modelId="{84C9701F-4C33-4698-BD34-E717A2A8ECFE}" type="presParOf" srcId="{A6A7C5C0-27B6-4A05-B381-090EBD1FA2B0}" destId="{87CDEDE6-B8F1-4049-B0AB-626F2B7EAD53}" srcOrd="2" destOrd="0" presId="urn:microsoft.com/office/officeart/2005/8/layout/lProcess3"/>
    <dgm:cxn modelId="{3834C5A4-7A90-455B-8622-D0774EBA7402}" type="presParOf" srcId="{7A7A6498-F007-4246-B1ED-2C6433AB69F6}" destId="{2ED12E1D-654A-479A-8C47-B87737E574A3}" srcOrd="1" destOrd="0" presId="urn:microsoft.com/office/officeart/2005/8/layout/lProcess3"/>
    <dgm:cxn modelId="{3B635D75-8A34-438D-BD90-CB3473572F8B}" type="presParOf" srcId="{7A7A6498-F007-4246-B1ED-2C6433AB69F6}" destId="{DBE6B5BF-7FC8-41F3-B79D-DF168F6AAC97}" srcOrd="2" destOrd="0" presId="urn:microsoft.com/office/officeart/2005/8/layout/lProcess3"/>
    <dgm:cxn modelId="{7E5E5E57-4351-4474-A9D7-D9F971237792}" type="presParOf" srcId="{DBE6B5BF-7FC8-41F3-B79D-DF168F6AAC97}" destId="{5708A2F4-8295-43DA-8978-F95C9462E717}" srcOrd="0" destOrd="0" presId="urn:microsoft.com/office/officeart/2005/8/layout/lProcess3"/>
    <dgm:cxn modelId="{C6A6C69C-F916-48C5-B508-56754262C67A}" type="presParOf" srcId="{DBE6B5BF-7FC8-41F3-B79D-DF168F6AAC97}" destId="{0279D7B0-42AC-46E6-BF48-161CD8AED84E}" srcOrd="1" destOrd="0" presId="urn:microsoft.com/office/officeart/2005/8/layout/lProcess3"/>
    <dgm:cxn modelId="{34680C52-6AB2-4C78-B8C0-A849D3A7DBA2}" type="presParOf" srcId="{DBE6B5BF-7FC8-41F3-B79D-DF168F6AAC97}" destId="{A6ABB013-77E5-43F2-862C-00C80F1A5708}" srcOrd="2" destOrd="0" presId="urn:microsoft.com/office/officeart/2005/8/layout/lProcess3"/>
    <dgm:cxn modelId="{6AFD93BF-702E-44F1-97A0-87E27CD07C25}" type="presParOf" srcId="{7A7A6498-F007-4246-B1ED-2C6433AB69F6}" destId="{CAAA9324-01FB-4F65-A780-173820D2A3BE}" srcOrd="3" destOrd="0" presId="urn:microsoft.com/office/officeart/2005/8/layout/lProcess3"/>
    <dgm:cxn modelId="{54DF38E2-4EB5-4E65-BEE3-8C424251012B}" type="presParOf" srcId="{7A7A6498-F007-4246-B1ED-2C6433AB69F6}" destId="{653BABF3-A6A3-485A-BB57-74B9D53584F2}" srcOrd="4" destOrd="0" presId="urn:microsoft.com/office/officeart/2005/8/layout/lProcess3"/>
    <dgm:cxn modelId="{FB0951BB-9172-4553-A141-206F6CCDE43C}" type="presParOf" srcId="{653BABF3-A6A3-485A-BB57-74B9D53584F2}" destId="{ACFDC5E5-B247-4CA1-9654-CD3D14CC7AC1}" srcOrd="0" destOrd="0" presId="urn:microsoft.com/office/officeart/2005/8/layout/lProcess3"/>
    <dgm:cxn modelId="{9FF93BA6-8791-4A36-99B2-A4B87CD3A4B3}" type="presParOf" srcId="{653BABF3-A6A3-485A-BB57-74B9D53584F2}" destId="{17C524CA-052D-4EE0-9FA5-85451927D3D3}" srcOrd="1" destOrd="0" presId="urn:microsoft.com/office/officeart/2005/8/layout/lProcess3"/>
    <dgm:cxn modelId="{19B215C9-CB64-4EBD-BD8C-71CF118591FE}" type="presParOf" srcId="{653BABF3-A6A3-485A-BB57-74B9D53584F2}" destId="{E2BA34BF-3341-43DA-BB51-56BF3F4B427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3F3D8-1EB2-4990-807F-0667C77B7297}" type="doc">
      <dgm:prSet loTypeId="urn:microsoft.com/office/officeart/2008/layout/PictureStrips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A174B832-99C0-47C5-AD1B-65811C216B92}">
      <dgm:prSet phldrT="[Text]"/>
      <dgm:spPr/>
      <dgm:t>
        <a:bodyPr/>
        <a:lstStyle/>
        <a:p>
          <a:r>
            <a:rPr lang="cs-CZ" dirty="0" smtClean="0"/>
            <a:t>V analogii se střelbou do terče je znázorněna vzdáleností od středu terče</a:t>
          </a:r>
          <a:endParaRPr lang="cs-CZ" dirty="0"/>
        </a:p>
      </dgm:t>
    </dgm:pt>
    <dgm:pt modelId="{5763E37E-D937-41FE-9644-4CC51F9BBBC1}" type="parTrans" cxnId="{4C90E3AE-B8C9-451C-9B18-2C77AB4E065D}">
      <dgm:prSet/>
      <dgm:spPr/>
      <dgm:t>
        <a:bodyPr/>
        <a:lstStyle/>
        <a:p>
          <a:endParaRPr lang="cs-CZ"/>
        </a:p>
      </dgm:t>
    </dgm:pt>
    <dgm:pt modelId="{0C8F9E5C-A56D-4F94-B466-5414D0E84D78}" type="sibTrans" cxnId="{4C90E3AE-B8C9-451C-9B18-2C77AB4E065D}">
      <dgm:prSet/>
      <dgm:spPr/>
      <dgm:t>
        <a:bodyPr/>
        <a:lstStyle/>
        <a:p>
          <a:endParaRPr lang="cs-CZ"/>
        </a:p>
      </dgm:t>
    </dgm:pt>
    <dgm:pt modelId="{D92C7830-0402-4B18-9824-4E5875F3E142}">
      <dgm:prSet phldrT="[Text]"/>
      <dgm:spPr/>
      <dgm:t>
        <a:bodyPr/>
        <a:lstStyle/>
        <a:p>
          <a:r>
            <a:rPr lang="cs-CZ" dirty="0" smtClean="0"/>
            <a:t>Kvantitativním vyjádřením míry pravdivosti je velikost odchylky - BIAS  </a:t>
          </a:r>
          <a:endParaRPr lang="cs-CZ" dirty="0"/>
        </a:p>
      </dgm:t>
    </dgm:pt>
    <dgm:pt modelId="{6C124F5F-2A9A-4AC9-A057-01D23B941F94}" type="parTrans" cxnId="{E7A28410-5908-445E-9D0A-B379AC5E0F77}">
      <dgm:prSet/>
      <dgm:spPr/>
      <dgm:t>
        <a:bodyPr/>
        <a:lstStyle/>
        <a:p>
          <a:endParaRPr lang="cs-CZ"/>
        </a:p>
      </dgm:t>
    </dgm:pt>
    <dgm:pt modelId="{898962B0-20FB-455F-9A97-024251473DB2}" type="sibTrans" cxnId="{E7A28410-5908-445E-9D0A-B379AC5E0F77}">
      <dgm:prSet/>
      <dgm:spPr/>
      <dgm:t>
        <a:bodyPr/>
        <a:lstStyle/>
        <a:p>
          <a:endParaRPr lang="cs-CZ"/>
        </a:p>
      </dgm:t>
    </dgm:pt>
    <dgm:pt modelId="{F0AB0267-3F63-4867-A925-6854F200298F}">
      <dgm:prSet phldrT="[Text]"/>
      <dgm:spPr/>
      <dgm:t>
        <a:bodyPr/>
        <a:lstStyle/>
        <a:p>
          <a:r>
            <a:rPr lang="cs-CZ" dirty="0" smtClean="0"/>
            <a:t>Těsnost shody mezi skutečnou hodnotou koncentrace a průměrem výsledků opakovaných měření</a:t>
          </a:r>
          <a:endParaRPr lang="cs-CZ" dirty="0"/>
        </a:p>
      </dgm:t>
    </dgm:pt>
    <dgm:pt modelId="{34029C8B-E7E1-47C5-8A78-3C32589C178C}" type="sibTrans" cxnId="{0FADFB2D-8847-4D3A-BED8-E7D812A4A284}">
      <dgm:prSet/>
      <dgm:spPr/>
      <dgm:t>
        <a:bodyPr/>
        <a:lstStyle/>
        <a:p>
          <a:endParaRPr lang="cs-CZ"/>
        </a:p>
      </dgm:t>
    </dgm:pt>
    <dgm:pt modelId="{61E67A70-0F96-4616-91E3-2B46D7D0FC1E}" type="parTrans" cxnId="{0FADFB2D-8847-4D3A-BED8-E7D812A4A284}">
      <dgm:prSet/>
      <dgm:spPr/>
      <dgm:t>
        <a:bodyPr/>
        <a:lstStyle/>
        <a:p>
          <a:endParaRPr lang="cs-CZ"/>
        </a:p>
      </dgm:t>
    </dgm:pt>
    <dgm:pt modelId="{177D6825-7A3A-4D50-BFEE-6ACDE0DC8AFA}" type="pres">
      <dgm:prSet presAssocID="{1043F3D8-1EB2-4990-807F-0667C77B72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D8A4E9-BE7E-4E1C-9CD1-4902180E4CC2}" type="pres">
      <dgm:prSet presAssocID="{F0AB0267-3F63-4867-A925-6854F200298F}" presName="composite" presStyleCnt="0"/>
      <dgm:spPr/>
    </dgm:pt>
    <dgm:pt modelId="{3CDB474F-3669-4526-9F05-7D996C63B0A4}" type="pres">
      <dgm:prSet presAssocID="{F0AB0267-3F63-4867-A925-6854F200298F}" presName="rect1" presStyleLbl="trAlignAcc1" presStyleIdx="0" presStyleCnt="3" custLinFactNeighborX="-44890" custLinFactNeighborY="-39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A04B09-D99E-4523-A93E-F4E0669C7756}" type="pres">
      <dgm:prSet presAssocID="{F0AB0267-3F63-4867-A925-6854F200298F}" presName="rect2" presStyleLbl="fgImgPlace1" presStyleIdx="0" presStyleCnt="3" custLinFactX="-100000" custLinFactNeighborX="-110179" custLinFactNeighborY="-5993"/>
      <dgm:spPr/>
    </dgm:pt>
    <dgm:pt modelId="{C331C2EE-D467-4F75-BC61-AF910E1536C7}" type="pres">
      <dgm:prSet presAssocID="{34029C8B-E7E1-47C5-8A78-3C32589C178C}" presName="sibTrans" presStyleCnt="0"/>
      <dgm:spPr/>
    </dgm:pt>
    <dgm:pt modelId="{DB216AEB-0376-424B-97C3-2DA586DC9005}" type="pres">
      <dgm:prSet presAssocID="{A174B832-99C0-47C5-AD1B-65811C216B92}" presName="composite" presStyleCnt="0"/>
      <dgm:spPr/>
    </dgm:pt>
    <dgm:pt modelId="{BCCF989A-C03E-4CE8-87F5-22F74FDF4570}" type="pres">
      <dgm:prSet presAssocID="{A174B832-99C0-47C5-AD1B-65811C216B92}" presName="rect1" presStyleLbl="trAlignAcc1" presStyleIdx="1" presStyleCnt="3" custLinFactNeighborX="-6367" custLinFactNeighborY="46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604A62-2B60-4E58-82E9-A5BBCB0A813B}" type="pres">
      <dgm:prSet presAssocID="{A174B832-99C0-47C5-AD1B-65811C216B92}" presName="rect2" presStyleLbl="fgImgPlace1" presStyleIdx="1" presStyleCnt="3" custLinFactNeighborX="-34071" custLinFactNeighborY="2191"/>
      <dgm:spPr/>
    </dgm:pt>
    <dgm:pt modelId="{027EC184-55BE-4C3E-BD62-278A9C33C8F1}" type="pres">
      <dgm:prSet presAssocID="{0C8F9E5C-A56D-4F94-B466-5414D0E84D78}" presName="sibTrans" presStyleCnt="0"/>
      <dgm:spPr/>
    </dgm:pt>
    <dgm:pt modelId="{6D13D39D-CCCD-4854-A83E-2C3AAEEF073C}" type="pres">
      <dgm:prSet presAssocID="{D92C7830-0402-4B18-9824-4E5875F3E142}" presName="composite" presStyleCnt="0"/>
      <dgm:spPr/>
    </dgm:pt>
    <dgm:pt modelId="{ABB319AC-7434-4085-9B93-AB28529A95A7}" type="pres">
      <dgm:prSet presAssocID="{D92C7830-0402-4B18-9824-4E5875F3E142}" presName="rect1" presStyleLbl="trAlignAcc1" presStyleIdx="2" presStyleCnt="3" custLinFactNeighborX="51665" custLinFactNeighborY="816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79FE6A-1909-49B2-9FF7-514C0B21132D}" type="pres">
      <dgm:prSet presAssocID="{D92C7830-0402-4B18-9824-4E5875F3E142}" presName="rect2" presStyleLbl="fgImgPlace1" presStyleIdx="2" presStyleCnt="3" custLinFactX="98071" custLinFactNeighborX="100000" custLinFactNeighborY="10375"/>
      <dgm:spPr/>
    </dgm:pt>
  </dgm:ptLst>
  <dgm:cxnLst>
    <dgm:cxn modelId="{0FADFB2D-8847-4D3A-BED8-E7D812A4A284}" srcId="{1043F3D8-1EB2-4990-807F-0667C77B7297}" destId="{F0AB0267-3F63-4867-A925-6854F200298F}" srcOrd="0" destOrd="0" parTransId="{61E67A70-0F96-4616-91E3-2B46D7D0FC1E}" sibTransId="{34029C8B-E7E1-47C5-8A78-3C32589C178C}"/>
    <dgm:cxn modelId="{C93ECE8A-CD2B-4BCE-B4CF-60E27857BAB7}" type="presOf" srcId="{D92C7830-0402-4B18-9824-4E5875F3E142}" destId="{ABB319AC-7434-4085-9B93-AB28529A95A7}" srcOrd="0" destOrd="0" presId="urn:microsoft.com/office/officeart/2008/layout/PictureStrips"/>
    <dgm:cxn modelId="{E7A28410-5908-445E-9D0A-B379AC5E0F77}" srcId="{1043F3D8-1EB2-4990-807F-0667C77B7297}" destId="{D92C7830-0402-4B18-9824-4E5875F3E142}" srcOrd="2" destOrd="0" parTransId="{6C124F5F-2A9A-4AC9-A057-01D23B941F94}" sibTransId="{898962B0-20FB-455F-9A97-024251473DB2}"/>
    <dgm:cxn modelId="{3570ACA2-0354-494C-BEDE-3732CD3E2823}" type="presOf" srcId="{1043F3D8-1EB2-4990-807F-0667C77B7297}" destId="{177D6825-7A3A-4D50-BFEE-6ACDE0DC8AFA}" srcOrd="0" destOrd="0" presId="urn:microsoft.com/office/officeart/2008/layout/PictureStrips"/>
    <dgm:cxn modelId="{6DE6CD43-4BE2-4CDA-BE36-13C743152F26}" type="presOf" srcId="{F0AB0267-3F63-4867-A925-6854F200298F}" destId="{3CDB474F-3669-4526-9F05-7D996C63B0A4}" srcOrd="0" destOrd="0" presId="urn:microsoft.com/office/officeart/2008/layout/PictureStrips"/>
    <dgm:cxn modelId="{4C90E3AE-B8C9-451C-9B18-2C77AB4E065D}" srcId="{1043F3D8-1EB2-4990-807F-0667C77B7297}" destId="{A174B832-99C0-47C5-AD1B-65811C216B92}" srcOrd="1" destOrd="0" parTransId="{5763E37E-D937-41FE-9644-4CC51F9BBBC1}" sibTransId="{0C8F9E5C-A56D-4F94-B466-5414D0E84D78}"/>
    <dgm:cxn modelId="{42835B64-6F4D-4F57-9F0C-A3D0F3F202EB}" type="presOf" srcId="{A174B832-99C0-47C5-AD1B-65811C216B92}" destId="{BCCF989A-C03E-4CE8-87F5-22F74FDF4570}" srcOrd="0" destOrd="0" presId="urn:microsoft.com/office/officeart/2008/layout/PictureStrips"/>
    <dgm:cxn modelId="{878AC8F9-AEF2-4969-A9CB-E4739C901204}" type="presParOf" srcId="{177D6825-7A3A-4D50-BFEE-6ACDE0DC8AFA}" destId="{26D8A4E9-BE7E-4E1C-9CD1-4902180E4CC2}" srcOrd="0" destOrd="0" presId="urn:microsoft.com/office/officeart/2008/layout/PictureStrips"/>
    <dgm:cxn modelId="{5818DEDE-A6D8-4948-9758-D97E90582CC9}" type="presParOf" srcId="{26D8A4E9-BE7E-4E1C-9CD1-4902180E4CC2}" destId="{3CDB474F-3669-4526-9F05-7D996C63B0A4}" srcOrd="0" destOrd="0" presId="urn:microsoft.com/office/officeart/2008/layout/PictureStrips"/>
    <dgm:cxn modelId="{FDE079D7-DA9C-47F6-9CD3-7E30013DA295}" type="presParOf" srcId="{26D8A4E9-BE7E-4E1C-9CD1-4902180E4CC2}" destId="{EAA04B09-D99E-4523-A93E-F4E0669C7756}" srcOrd="1" destOrd="0" presId="urn:microsoft.com/office/officeart/2008/layout/PictureStrips"/>
    <dgm:cxn modelId="{04DD2192-1CE4-419D-A4BB-7A45C984EC6F}" type="presParOf" srcId="{177D6825-7A3A-4D50-BFEE-6ACDE0DC8AFA}" destId="{C331C2EE-D467-4F75-BC61-AF910E1536C7}" srcOrd="1" destOrd="0" presId="urn:microsoft.com/office/officeart/2008/layout/PictureStrips"/>
    <dgm:cxn modelId="{1BCF036B-CB87-4A1A-B350-EBFB86577332}" type="presParOf" srcId="{177D6825-7A3A-4D50-BFEE-6ACDE0DC8AFA}" destId="{DB216AEB-0376-424B-97C3-2DA586DC9005}" srcOrd="2" destOrd="0" presId="urn:microsoft.com/office/officeart/2008/layout/PictureStrips"/>
    <dgm:cxn modelId="{6D1854B9-4CCA-4D4C-A5FF-1B9B3C0129FE}" type="presParOf" srcId="{DB216AEB-0376-424B-97C3-2DA586DC9005}" destId="{BCCF989A-C03E-4CE8-87F5-22F74FDF4570}" srcOrd="0" destOrd="0" presId="urn:microsoft.com/office/officeart/2008/layout/PictureStrips"/>
    <dgm:cxn modelId="{1FF2D912-EE6E-4A7A-8E62-F2B77A261AA9}" type="presParOf" srcId="{DB216AEB-0376-424B-97C3-2DA586DC9005}" destId="{D7604A62-2B60-4E58-82E9-A5BBCB0A813B}" srcOrd="1" destOrd="0" presId="urn:microsoft.com/office/officeart/2008/layout/PictureStrips"/>
    <dgm:cxn modelId="{28BEDF4D-278A-4B3E-9C80-5A1F8E55E258}" type="presParOf" srcId="{177D6825-7A3A-4D50-BFEE-6ACDE0DC8AFA}" destId="{027EC184-55BE-4C3E-BD62-278A9C33C8F1}" srcOrd="3" destOrd="0" presId="urn:microsoft.com/office/officeart/2008/layout/PictureStrips"/>
    <dgm:cxn modelId="{B63EC468-89E0-46C2-BDA7-F768DC7F33C2}" type="presParOf" srcId="{177D6825-7A3A-4D50-BFEE-6ACDE0DC8AFA}" destId="{6D13D39D-CCCD-4854-A83E-2C3AAEEF073C}" srcOrd="4" destOrd="0" presId="urn:microsoft.com/office/officeart/2008/layout/PictureStrips"/>
    <dgm:cxn modelId="{D8B30124-E68E-4AB4-B082-46F189114711}" type="presParOf" srcId="{6D13D39D-CCCD-4854-A83E-2C3AAEEF073C}" destId="{ABB319AC-7434-4085-9B93-AB28529A95A7}" srcOrd="0" destOrd="0" presId="urn:microsoft.com/office/officeart/2008/layout/PictureStrips"/>
    <dgm:cxn modelId="{512E113E-2564-4F10-BCBE-FB16ED4C9EFF}" type="presParOf" srcId="{6D13D39D-CCCD-4854-A83E-2C3AAEEF073C}" destId="{FD79FE6A-1909-49B2-9FF7-514C0B21132D}" srcOrd="1" destOrd="0" presId="urn:microsoft.com/office/officeart/2008/layout/PictureStrip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19A76-4D07-4F8B-97FF-6EF161D2C5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62032F-0547-4093-AC94-98342B1BE4F2}" type="pres">
      <dgm:prSet presAssocID="{EFB19A76-4D07-4F8B-97FF-6EF161D2C571}" presName="CompostProcess" presStyleCnt="0">
        <dgm:presLayoutVars>
          <dgm:dir/>
          <dgm:resizeHandles val="exact"/>
        </dgm:presLayoutVars>
      </dgm:prSet>
      <dgm:spPr/>
    </dgm:pt>
    <dgm:pt modelId="{480C8A55-3F49-480F-A9DC-DACDD746CCA1}" type="pres">
      <dgm:prSet presAssocID="{EFB19A76-4D07-4F8B-97FF-6EF161D2C571}" presName="arrow" presStyleLbl="bgShp" presStyleIdx="0" presStyleCnt="1" custScaleX="109116"/>
      <dgm:spPr>
        <a:noFill/>
      </dgm:spPr>
    </dgm:pt>
    <dgm:pt modelId="{28FA221C-9A45-4259-9E71-B2ABB3079C74}" type="pres">
      <dgm:prSet presAssocID="{EFB19A76-4D07-4F8B-97FF-6EF161D2C571}" presName="linearProcess" presStyleCnt="0"/>
      <dgm:spPr/>
    </dgm:pt>
  </dgm:ptLst>
  <dgm:cxnLst>
    <dgm:cxn modelId="{07F32247-371B-49D1-8025-84115B1A5A0A}" type="presOf" srcId="{EFB19A76-4D07-4F8B-97FF-6EF161D2C571}" destId="{A462032F-0547-4093-AC94-98342B1BE4F2}" srcOrd="0" destOrd="0" presId="urn:microsoft.com/office/officeart/2005/8/layout/hProcess9"/>
    <dgm:cxn modelId="{2E53B06B-AA3A-4C5E-AF94-A037F4ABDFBC}" type="presParOf" srcId="{A462032F-0547-4093-AC94-98342B1BE4F2}" destId="{480C8A55-3F49-480F-A9DC-DACDD746CCA1}" srcOrd="0" destOrd="0" presId="urn:microsoft.com/office/officeart/2005/8/layout/hProcess9"/>
    <dgm:cxn modelId="{75F2CBCD-3337-442D-8261-101AEA81C973}" type="presParOf" srcId="{A462032F-0547-4093-AC94-98342B1BE4F2}" destId="{28FA221C-9A45-4259-9E71-B2ABB3079C7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ADB02-55B0-41B7-B03B-F3042970BD72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795820EE-65CD-482E-BAFD-2D9DB5358B23}">
      <dgm:prSet phldrT="[Text]"/>
      <dgm:spPr/>
      <dgm:t>
        <a:bodyPr/>
        <a:lstStyle/>
        <a:p>
          <a:r>
            <a:rPr lang="cs-CZ" dirty="0" smtClean="0"/>
            <a:t>Přesnost (Preciznost)</a:t>
          </a:r>
          <a:endParaRPr lang="cs-CZ" dirty="0"/>
        </a:p>
      </dgm:t>
    </dgm:pt>
    <dgm:pt modelId="{FD78DEF0-4366-46C6-87F3-9201FE6293A1}" type="parTrans" cxnId="{275A470A-796B-43A7-A9D7-F7295A354128}">
      <dgm:prSet/>
      <dgm:spPr/>
      <dgm:t>
        <a:bodyPr/>
        <a:lstStyle/>
        <a:p>
          <a:endParaRPr lang="cs-CZ"/>
        </a:p>
      </dgm:t>
    </dgm:pt>
    <dgm:pt modelId="{79EFC523-2917-4D72-94E1-7D3A9CDC35FD}" type="sibTrans" cxnId="{275A470A-796B-43A7-A9D7-F7295A354128}">
      <dgm:prSet/>
      <dgm:spPr/>
      <dgm:t>
        <a:bodyPr/>
        <a:lstStyle/>
        <a:p>
          <a:endParaRPr lang="cs-CZ"/>
        </a:p>
      </dgm:t>
    </dgm:pt>
    <dgm:pt modelId="{A4B36264-70CB-44FA-89AA-8F809D265CC0}">
      <dgm:prSet phldrT="[Text]"/>
      <dgm:spPr/>
      <dgm:t>
        <a:bodyPr/>
        <a:lstStyle/>
        <a:p>
          <a:r>
            <a:rPr lang="cs-CZ" dirty="0" smtClean="0"/>
            <a:t>Pravdivost</a:t>
          </a:r>
          <a:endParaRPr lang="cs-CZ" dirty="0"/>
        </a:p>
      </dgm:t>
    </dgm:pt>
    <dgm:pt modelId="{81F9E99B-DCD4-48AB-8055-B192C2A94572}" type="parTrans" cxnId="{B1C1A5D3-B176-476E-A0BB-CF7D22C8DE8E}">
      <dgm:prSet/>
      <dgm:spPr/>
      <dgm:t>
        <a:bodyPr/>
        <a:lstStyle/>
        <a:p>
          <a:endParaRPr lang="cs-CZ"/>
        </a:p>
      </dgm:t>
    </dgm:pt>
    <dgm:pt modelId="{C5D3F6A7-D0DD-47B4-B81F-1FB33C262A3E}" type="sibTrans" cxnId="{B1C1A5D3-B176-476E-A0BB-CF7D22C8DE8E}">
      <dgm:prSet/>
      <dgm:spPr/>
      <dgm:t>
        <a:bodyPr/>
        <a:lstStyle/>
        <a:p>
          <a:endParaRPr lang="cs-CZ"/>
        </a:p>
      </dgm:t>
    </dgm:pt>
    <dgm:pt modelId="{03F2D0BE-9DE4-4DAA-9E37-88CC1D2F101F}">
      <dgm:prSet phldrT="[Text]"/>
      <dgm:spPr/>
      <dgm:t>
        <a:bodyPr/>
        <a:lstStyle/>
        <a:p>
          <a:r>
            <a:rPr lang="cs-CZ" dirty="0" smtClean="0"/>
            <a:t>Správnost (Přesnost)</a:t>
          </a:r>
          <a:endParaRPr lang="cs-CZ" dirty="0"/>
        </a:p>
      </dgm:t>
    </dgm:pt>
    <dgm:pt modelId="{1340F6F2-B220-418C-A59C-A3195A6771BE}" type="parTrans" cxnId="{BA50B1B0-4B0D-4489-8E36-7572855AB393}">
      <dgm:prSet/>
      <dgm:spPr/>
      <dgm:t>
        <a:bodyPr/>
        <a:lstStyle/>
        <a:p>
          <a:endParaRPr lang="cs-CZ"/>
        </a:p>
      </dgm:t>
    </dgm:pt>
    <dgm:pt modelId="{C98F72D9-EBF7-47A7-9B6D-E77CF8AC36ED}" type="sibTrans" cxnId="{BA50B1B0-4B0D-4489-8E36-7572855AB393}">
      <dgm:prSet/>
      <dgm:spPr/>
      <dgm:t>
        <a:bodyPr/>
        <a:lstStyle/>
        <a:p>
          <a:endParaRPr lang="cs-CZ"/>
        </a:p>
      </dgm:t>
    </dgm:pt>
    <dgm:pt modelId="{5051A259-27AB-4F39-BFF1-370E8B51DBBB}" type="pres">
      <dgm:prSet presAssocID="{090ADB02-55B0-41B7-B03B-F3042970BD72}" presName="CompostProcess" presStyleCnt="0">
        <dgm:presLayoutVars>
          <dgm:dir/>
          <dgm:resizeHandles val="exact"/>
        </dgm:presLayoutVars>
      </dgm:prSet>
      <dgm:spPr/>
    </dgm:pt>
    <dgm:pt modelId="{E0F3ED04-A0C5-4423-AA4E-05DD0211CAA2}" type="pres">
      <dgm:prSet presAssocID="{090ADB02-55B0-41B7-B03B-F3042970BD72}" presName="arrow" presStyleLbl="bgShp" presStyleIdx="0" presStyleCnt="1" custLinFactNeighborX="140" custLinFactNeighborY="7965"/>
      <dgm:spPr/>
    </dgm:pt>
    <dgm:pt modelId="{094760D8-6457-4175-8357-4F27E6B388A0}" type="pres">
      <dgm:prSet presAssocID="{090ADB02-55B0-41B7-B03B-F3042970BD72}" presName="linearProcess" presStyleCnt="0"/>
      <dgm:spPr/>
    </dgm:pt>
    <dgm:pt modelId="{888511A1-9997-427D-9ABF-C93BF7EAA2E0}" type="pres">
      <dgm:prSet presAssocID="{795820EE-65CD-482E-BAFD-2D9DB5358B23}" presName="textNode" presStyleLbl="node1" presStyleIdx="0" presStyleCnt="3" custLinFactX="-8801" custLinFactNeighborX="-100000" custLinFactNeighborY="-3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CEAE0-4CBA-4CAD-B84B-5BE4427D6510}" type="pres">
      <dgm:prSet presAssocID="{79EFC523-2917-4D72-94E1-7D3A9CDC35FD}" presName="sibTrans" presStyleCnt="0"/>
      <dgm:spPr/>
    </dgm:pt>
    <dgm:pt modelId="{7C3A302D-FB4F-468F-8499-6DA89299E11F}" type="pres">
      <dgm:prSet presAssocID="{A4B36264-70CB-44FA-89AA-8F809D265C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74CD53-8086-4437-9F82-94303C9EC844}" type="pres">
      <dgm:prSet presAssocID="{C5D3F6A7-D0DD-47B4-B81F-1FB33C262A3E}" presName="sibTrans" presStyleCnt="0"/>
      <dgm:spPr/>
    </dgm:pt>
    <dgm:pt modelId="{62784D1C-FB82-48F7-B934-FABD53EF0CA8}" type="pres">
      <dgm:prSet presAssocID="{03F2D0BE-9DE4-4DAA-9E37-88CC1D2F101F}" presName="textNode" presStyleLbl="node1" presStyleIdx="2" presStyleCnt="3" custLinFactNeighborX="834" custLinFactNeighborY="-31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C1A5D3-B176-476E-A0BB-CF7D22C8DE8E}" srcId="{090ADB02-55B0-41B7-B03B-F3042970BD72}" destId="{A4B36264-70CB-44FA-89AA-8F809D265CC0}" srcOrd="1" destOrd="0" parTransId="{81F9E99B-DCD4-48AB-8055-B192C2A94572}" sibTransId="{C5D3F6A7-D0DD-47B4-B81F-1FB33C262A3E}"/>
    <dgm:cxn modelId="{36228DE9-7BD2-4D24-A73D-1DE99DDEA0D8}" type="presOf" srcId="{090ADB02-55B0-41B7-B03B-F3042970BD72}" destId="{5051A259-27AB-4F39-BFF1-370E8B51DBBB}" srcOrd="0" destOrd="0" presId="urn:microsoft.com/office/officeart/2005/8/layout/hProcess9"/>
    <dgm:cxn modelId="{BA50B1B0-4B0D-4489-8E36-7572855AB393}" srcId="{090ADB02-55B0-41B7-B03B-F3042970BD72}" destId="{03F2D0BE-9DE4-4DAA-9E37-88CC1D2F101F}" srcOrd="2" destOrd="0" parTransId="{1340F6F2-B220-418C-A59C-A3195A6771BE}" sibTransId="{C98F72D9-EBF7-47A7-9B6D-E77CF8AC36ED}"/>
    <dgm:cxn modelId="{CD7563A3-9AB9-41BF-B152-D1EDDDF4B925}" type="presOf" srcId="{795820EE-65CD-482E-BAFD-2D9DB5358B23}" destId="{888511A1-9997-427D-9ABF-C93BF7EAA2E0}" srcOrd="0" destOrd="0" presId="urn:microsoft.com/office/officeart/2005/8/layout/hProcess9"/>
    <dgm:cxn modelId="{275A470A-796B-43A7-A9D7-F7295A354128}" srcId="{090ADB02-55B0-41B7-B03B-F3042970BD72}" destId="{795820EE-65CD-482E-BAFD-2D9DB5358B23}" srcOrd="0" destOrd="0" parTransId="{FD78DEF0-4366-46C6-87F3-9201FE6293A1}" sibTransId="{79EFC523-2917-4D72-94E1-7D3A9CDC35FD}"/>
    <dgm:cxn modelId="{12C5FE0D-9BBC-41AB-93DC-DCDAC68AC294}" type="presOf" srcId="{03F2D0BE-9DE4-4DAA-9E37-88CC1D2F101F}" destId="{62784D1C-FB82-48F7-B934-FABD53EF0CA8}" srcOrd="0" destOrd="0" presId="urn:microsoft.com/office/officeart/2005/8/layout/hProcess9"/>
    <dgm:cxn modelId="{71761C95-8098-4B69-8E80-8FE3DBD1C132}" type="presOf" srcId="{A4B36264-70CB-44FA-89AA-8F809D265CC0}" destId="{7C3A302D-FB4F-468F-8499-6DA89299E11F}" srcOrd="0" destOrd="0" presId="urn:microsoft.com/office/officeart/2005/8/layout/hProcess9"/>
    <dgm:cxn modelId="{4B8EF5CF-337B-4177-8BC2-BB0E04B9833C}" type="presParOf" srcId="{5051A259-27AB-4F39-BFF1-370E8B51DBBB}" destId="{E0F3ED04-A0C5-4423-AA4E-05DD0211CAA2}" srcOrd="0" destOrd="0" presId="urn:microsoft.com/office/officeart/2005/8/layout/hProcess9"/>
    <dgm:cxn modelId="{B12D5503-ECD7-4A90-BACE-14F6456746B6}" type="presParOf" srcId="{5051A259-27AB-4F39-BFF1-370E8B51DBBB}" destId="{094760D8-6457-4175-8357-4F27E6B388A0}" srcOrd="1" destOrd="0" presId="urn:microsoft.com/office/officeart/2005/8/layout/hProcess9"/>
    <dgm:cxn modelId="{81C8E65D-3A09-4B8B-BE14-73909D778783}" type="presParOf" srcId="{094760D8-6457-4175-8357-4F27E6B388A0}" destId="{888511A1-9997-427D-9ABF-C93BF7EAA2E0}" srcOrd="0" destOrd="0" presId="urn:microsoft.com/office/officeart/2005/8/layout/hProcess9"/>
    <dgm:cxn modelId="{1ECC7FE6-C976-446F-8D56-303AE46E8932}" type="presParOf" srcId="{094760D8-6457-4175-8357-4F27E6B388A0}" destId="{478CEAE0-4CBA-4CAD-B84B-5BE4427D6510}" srcOrd="1" destOrd="0" presId="urn:microsoft.com/office/officeart/2005/8/layout/hProcess9"/>
    <dgm:cxn modelId="{6A5B4779-B880-4971-AA81-7205F346988A}" type="presParOf" srcId="{094760D8-6457-4175-8357-4F27E6B388A0}" destId="{7C3A302D-FB4F-468F-8499-6DA89299E11F}" srcOrd="2" destOrd="0" presId="urn:microsoft.com/office/officeart/2005/8/layout/hProcess9"/>
    <dgm:cxn modelId="{12C0A161-D655-4C21-BDE8-F31D4334AEDF}" type="presParOf" srcId="{094760D8-6457-4175-8357-4F27E6B388A0}" destId="{8674CD53-8086-4437-9F82-94303C9EC844}" srcOrd="3" destOrd="0" presId="urn:microsoft.com/office/officeart/2005/8/layout/hProcess9"/>
    <dgm:cxn modelId="{D8229FC4-2822-4501-8CA2-338C31DA4469}" type="presParOf" srcId="{094760D8-6457-4175-8357-4F27E6B388A0}" destId="{62784D1C-FB82-48F7-B934-FABD53EF0CA8}" srcOrd="4" destOrd="0" presId="urn:microsoft.com/office/officeart/2005/8/layout/hProcess9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B1DAD-F8EA-4E7B-8587-336B257B8969}" type="doc">
      <dgm:prSet loTypeId="urn:microsoft.com/office/officeart/2011/layout/RadialPictureList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303CDB4-9737-4A60-A8F9-4700D886AD6C}">
      <dgm:prSet phldrT="[Text]"/>
      <dgm:spPr/>
      <dgm:t>
        <a:bodyPr/>
        <a:lstStyle/>
        <a:p>
          <a:r>
            <a:rPr lang="cs-CZ" dirty="0" smtClean="0"/>
            <a:t>Jak (na jaké váze) zvážit 100 mikrogramů?</a:t>
          </a:r>
          <a:endParaRPr lang="cs-CZ" dirty="0"/>
        </a:p>
      </dgm:t>
    </dgm:pt>
    <dgm:pt modelId="{658BEF76-380B-4FEC-BD04-B3EFBD52D630}" type="parTrans" cxnId="{1FC405B6-BF2F-4F6F-8421-9EADF3CF4C14}">
      <dgm:prSet/>
      <dgm:spPr/>
      <dgm:t>
        <a:bodyPr/>
        <a:lstStyle/>
        <a:p>
          <a:endParaRPr lang="cs-CZ"/>
        </a:p>
      </dgm:t>
    </dgm:pt>
    <dgm:pt modelId="{E96AFB22-9DAF-4939-94F9-8F1E70A82DCD}" type="sibTrans" cxnId="{1FC405B6-BF2F-4F6F-8421-9EADF3CF4C14}">
      <dgm:prSet/>
      <dgm:spPr/>
      <dgm:t>
        <a:bodyPr/>
        <a:lstStyle/>
        <a:p>
          <a:endParaRPr lang="cs-CZ"/>
        </a:p>
      </dgm:t>
    </dgm:pt>
    <dgm:pt modelId="{82EE10DE-8F0A-41DF-B217-EEB4EC63A682}">
      <dgm:prSet phldrT="[Text]"/>
      <dgm:spPr/>
      <dgm:t>
        <a:bodyPr/>
        <a:lstStyle/>
        <a:p>
          <a:r>
            <a:rPr lang="cs-CZ" dirty="0" smtClean="0"/>
            <a:t> Tzv. decimálka – vhodná pro desítky kilogramů</a:t>
          </a:r>
          <a:endParaRPr lang="cs-CZ" dirty="0"/>
        </a:p>
      </dgm:t>
    </dgm:pt>
    <dgm:pt modelId="{08D7C8E2-4AF3-4D9B-AB6E-B47FB13261D6}" type="parTrans" cxnId="{14EB8493-C800-4DB1-9DCC-D4EF3E96A7D6}">
      <dgm:prSet/>
      <dgm:spPr/>
      <dgm:t>
        <a:bodyPr/>
        <a:lstStyle/>
        <a:p>
          <a:endParaRPr lang="cs-CZ"/>
        </a:p>
      </dgm:t>
    </dgm:pt>
    <dgm:pt modelId="{AD70B21B-DDE8-43D3-B105-A6FCE4E84DD8}" type="sibTrans" cxnId="{14EB8493-C800-4DB1-9DCC-D4EF3E96A7D6}">
      <dgm:prSet/>
      <dgm:spPr/>
      <dgm:t>
        <a:bodyPr/>
        <a:lstStyle/>
        <a:p>
          <a:endParaRPr lang="cs-CZ"/>
        </a:p>
      </dgm:t>
    </dgm:pt>
    <dgm:pt modelId="{785DBD74-D6B4-4D90-B7A7-7C39C6036D87}">
      <dgm:prSet phldrT="[Text]"/>
      <dgm:spPr/>
      <dgm:t>
        <a:bodyPr/>
        <a:lstStyle/>
        <a:p>
          <a:r>
            <a:rPr lang="cs-CZ" dirty="0" smtClean="0"/>
            <a:t>Kuchyňské váhy – pro gramy až kilogram</a:t>
          </a:r>
          <a:endParaRPr lang="cs-CZ" dirty="0"/>
        </a:p>
      </dgm:t>
    </dgm:pt>
    <dgm:pt modelId="{6FF3832D-1CEA-4416-9FC1-FEA66B6644A2}" type="parTrans" cxnId="{CB4A58C4-9ED6-4F9B-8AEE-8308C44D22E1}">
      <dgm:prSet/>
      <dgm:spPr/>
      <dgm:t>
        <a:bodyPr/>
        <a:lstStyle/>
        <a:p>
          <a:endParaRPr lang="cs-CZ"/>
        </a:p>
      </dgm:t>
    </dgm:pt>
    <dgm:pt modelId="{B00E1BF3-99F5-4354-BC76-7FC0B223C226}" type="sibTrans" cxnId="{CB4A58C4-9ED6-4F9B-8AEE-8308C44D22E1}">
      <dgm:prSet/>
      <dgm:spPr/>
      <dgm:t>
        <a:bodyPr/>
        <a:lstStyle/>
        <a:p>
          <a:endParaRPr lang="cs-CZ"/>
        </a:p>
      </dgm:t>
    </dgm:pt>
    <dgm:pt modelId="{D8DCCCBD-BF36-4457-86E7-B8DF8754B03A}">
      <dgm:prSet phldrT="[Text]"/>
      <dgm:spPr/>
      <dgm:t>
        <a:bodyPr/>
        <a:lstStyle/>
        <a:p>
          <a:r>
            <a:rPr lang="cs-CZ" dirty="0" smtClean="0"/>
            <a:t>Analytické váhy – lze až desetiny mikrogramu</a:t>
          </a:r>
          <a:endParaRPr lang="cs-CZ" dirty="0"/>
        </a:p>
      </dgm:t>
    </dgm:pt>
    <dgm:pt modelId="{AB462182-6B92-4942-BC09-268A0B4FC7DA}" type="parTrans" cxnId="{89A81059-CEE7-4765-8EF8-7A8E50B6BCB7}">
      <dgm:prSet/>
      <dgm:spPr/>
      <dgm:t>
        <a:bodyPr/>
        <a:lstStyle/>
        <a:p>
          <a:endParaRPr lang="cs-CZ"/>
        </a:p>
      </dgm:t>
    </dgm:pt>
    <dgm:pt modelId="{1BC0E868-7F2A-49D7-AB7B-1A04BFD4D7B0}" type="sibTrans" cxnId="{89A81059-CEE7-4765-8EF8-7A8E50B6BCB7}">
      <dgm:prSet/>
      <dgm:spPr/>
      <dgm:t>
        <a:bodyPr/>
        <a:lstStyle/>
        <a:p>
          <a:endParaRPr lang="cs-CZ"/>
        </a:p>
      </dgm:t>
    </dgm:pt>
    <dgm:pt modelId="{D2424F27-0D79-44C9-9F61-2289D8EE0D0E}" type="pres">
      <dgm:prSet presAssocID="{14CB1DAD-F8EA-4E7B-8587-336B257B896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7226E1CD-30BC-4AB6-8B21-F853A1B19202}" type="pres">
      <dgm:prSet presAssocID="{A303CDB4-9737-4A60-A8F9-4700D886AD6C}" presName="Parent" presStyleLbl="node1" presStyleIdx="0" presStyleCnt="2" custLinFactNeighborX="-17565" custLinFactNeighborY="-782">
        <dgm:presLayoutVars>
          <dgm:chMax val="4"/>
          <dgm:chPref val="3"/>
        </dgm:presLayoutVars>
      </dgm:prSet>
      <dgm:spPr/>
      <dgm:t>
        <a:bodyPr/>
        <a:lstStyle/>
        <a:p>
          <a:endParaRPr lang="cs-CZ"/>
        </a:p>
      </dgm:t>
    </dgm:pt>
    <dgm:pt modelId="{9E83D722-84D1-4D5D-B48D-F95B3C9F54F4}" type="pres">
      <dgm:prSet presAssocID="{82EE10DE-8F0A-41DF-B217-EEB4EC63A682}" presName="Accent" presStyleLbl="node1" presStyleIdx="1" presStyleCnt="2"/>
      <dgm:spPr/>
    </dgm:pt>
    <dgm:pt modelId="{F1412B49-C3A5-4A4F-862C-CB12CFB59D13}" type="pres">
      <dgm:prSet presAssocID="{82EE10DE-8F0A-41DF-B217-EEB4EC63A682}" presName="Image1" presStyleLbl="fgImgPlace1" presStyleIdx="0" presStyleCnt="3" custScaleX="128244" custScaleY="123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750634A1-FE6B-4773-ABEF-075C02C48CCE}" type="pres">
      <dgm:prSet presAssocID="{82EE10DE-8F0A-41DF-B217-EEB4EC63A682}" presName="Child1" presStyleLbl="revTx" presStyleIdx="0" presStyleCnt="3" custScaleX="170868" custLinFactNeighborX="47256" custLinFactNeighborY="-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5B54AB-68A4-40B7-8CD0-C13CD7EAE13A}" type="pres">
      <dgm:prSet presAssocID="{785DBD74-D6B4-4D90-B7A7-7C39C6036D87}" presName="Image2" presStyleCnt="0"/>
      <dgm:spPr/>
    </dgm:pt>
    <dgm:pt modelId="{8BB515EA-481D-4636-A8FF-65BCFBA33956}" type="pres">
      <dgm:prSet presAssocID="{785DBD74-D6B4-4D90-B7A7-7C39C6036D87}" presName="Image" presStyleLbl="fgImgPlace1" presStyleIdx="1" presStyleCnt="3" custScaleX="125835" custScaleY="1266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ADCC1C5-5538-42A5-BE10-43EE1FBBC8BE}" type="pres">
      <dgm:prSet presAssocID="{785DBD74-D6B4-4D90-B7A7-7C39C6036D87}" presName="Child2" presStyleLbl="revTx" presStyleIdx="1" presStyleCnt="3" custScaleX="146402" custLinFactNeighborX="29043" custLinFactNeighborY="-2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286210-CEC3-4EFB-AA81-F27E309D3CBF}" type="pres">
      <dgm:prSet presAssocID="{D8DCCCBD-BF36-4457-86E7-B8DF8754B03A}" presName="Image3" presStyleCnt="0"/>
      <dgm:spPr/>
    </dgm:pt>
    <dgm:pt modelId="{830DD4D2-14C4-4034-B1E0-7D75C61F27E0}" type="pres">
      <dgm:prSet presAssocID="{D8DCCCBD-BF36-4457-86E7-B8DF8754B03A}" presName="Image" presStyleLbl="fgImgPlace1" presStyleIdx="2" presStyleCnt="3" custScaleX="128244" custScaleY="1202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</dgm:pt>
    <dgm:pt modelId="{2CBBF4E2-130B-444A-B006-E6385B491CFF}" type="pres">
      <dgm:prSet presAssocID="{D8DCCCBD-BF36-4457-86E7-B8DF8754B03A}" presName="Child3" presStyleLbl="revTx" presStyleIdx="2" presStyleCnt="3" custScaleX="175419" custLinFactNeighborX="49531" custLinFactNeighborY="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EB8493-C800-4DB1-9DCC-D4EF3E96A7D6}" srcId="{A303CDB4-9737-4A60-A8F9-4700D886AD6C}" destId="{82EE10DE-8F0A-41DF-B217-EEB4EC63A682}" srcOrd="0" destOrd="0" parTransId="{08D7C8E2-4AF3-4D9B-AB6E-B47FB13261D6}" sibTransId="{AD70B21B-DDE8-43D3-B105-A6FCE4E84DD8}"/>
    <dgm:cxn modelId="{83317377-7758-49A6-8F46-38A1569F36EE}" type="presOf" srcId="{A303CDB4-9737-4A60-A8F9-4700D886AD6C}" destId="{7226E1CD-30BC-4AB6-8B21-F853A1B19202}" srcOrd="0" destOrd="0" presId="urn:microsoft.com/office/officeart/2011/layout/RadialPictureList"/>
    <dgm:cxn modelId="{3961634F-2490-48CB-8332-95D7A28B3C3D}" type="presOf" srcId="{785DBD74-D6B4-4D90-B7A7-7C39C6036D87}" destId="{2ADCC1C5-5538-42A5-BE10-43EE1FBBC8BE}" srcOrd="0" destOrd="0" presId="urn:microsoft.com/office/officeart/2011/layout/RadialPictureList"/>
    <dgm:cxn modelId="{CB4A58C4-9ED6-4F9B-8AEE-8308C44D22E1}" srcId="{A303CDB4-9737-4A60-A8F9-4700D886AD6C}" destId="{785DBD74-D6B4-4D90-B7A7-7C39C6036D87}" srcOrd="1" destOrd="0" parTransId="{6FF3832D-1CEA-4416-9FC1-FEA66B6644A2}" sibTransId="{B00E1BF3-99F5-4354-BC76-7FC0B223C226}"/>
    <dgm:cxn modelId="{3CFFE02F-CD34-4B2E-8E8B-78E228E94512}" type="presOf" srcId="{14CB1DAD-F8EA-4E7B-8587-336B257B8969}" destId="{D2424F27-0D79-44C9-9F61-2289D8EE0D0E}" srcOrd="0" destOrd="0" presId="urn:microsoft.com/office/officeart/2011/layout/RadialPictureList"/>
    <dgm:cxn modelId="{89A81059-CEE7-4765-8EF8-7A8E50B6BCB7}" srcId="{A303CDB4-9737-4A60-A8F9-4700D886AD6C}" destId="{D8DCCCBD-BF36-4457-86E7-B8DF8754B03A}" srcOrd="2" destOrd="0" parTransId="{AB462182-6B92-4942-BC09-268A0B4FC7DA}" sibTransId="{1BC0E868-7F2A-49D7-AB7B-1A04BFD4D7B0}"/>
    <dgm:cxn modelId="{8FF06569-925B-4F6C-B82A-B1DC4B41BE0C}" type="presOf" srcId="{82EE10DE-8F0A-41DF-B217-EEB4EC63A682}" destId="{750634A1-FE6B-4773-ABEF-075C02C48CCE}" srcOrd="0" destOrd="0" presId="urn:microsoft.com/office/officeart/2011/layout/RadialPictureList"/>
    <dgm:cxn modelId="{1FC405B6-BF2F-4F6F-8421-9EADF3CF4C14}" srcId="{14CB1DAD-F8EA-4E7B-8587-336B257B8969}" destId="{A303CDB4-9737-4A60-A8F9-4700D886AD6C}" srcOrd="0" destOrd="0" parTransId="{658BEF76-380B-4FEC-BD04-B3EFBD52D630}" sibTransId="{E96AFB22-9DAF-4939-94F9-8F1E70A82DCD}"/>
    <dgm:cxn modelId="{1B100603-A782-4012-AB90-A70419627D3D}" type="presOf" srcId="{D8DCCCBD-BF36-4457-86E7-B8DF8754B03A}" destId="{2CBBF4E2-130B-444A-B006-E6385B491CFF}" srcOrd="0" destOrd="0" presId="urn:microsoft.com/office/officeart/2011/layout/RadialPictureList"/>
    <dgm:cxn modelId="{E17F3E36-F417-4EDE-A38B-037123D92442}" type="presParOf" srcId="{D2424F27-0D79-44C9-9F61-2289D8EE0D0E}" destId="{7226E1CD-30BC-4AB6-8B21-F853A1B19202}" srcOrd="0" destOrd="0" presId="urn:microsoft.com/office/officeart/2011/layout/RadialPictureList"/>
    <dgm:cxn modelId="{39435537-B585-4AF0-8E57-BCDD54136838}" type="presParOf" srcId="{D2424F27-0D79-44C9-9F61-2289D8EE0D0E}" destId="{9E83D722-84D1-4D5D-B48D-F95B3C9F54F4}" srcOrd="1" destOrd="0" presId="urn:microsoft.com/office/officeart/2011/layout/RadialPictureList"/>
    <dgm:cxn modelId="{5B2DACDD-ACEC-4F4D-8542-9344FF32F991}" type="presParOf" srcId="{D2424F27-0D79-44C9-9F61-2289D8EE0D0E}" destId="{F1412B49-C3A5-4A4F-862C-CB12CFB59D13}" srcOrd="2" destOrd="0" presId="urn:microsoft.com/office/officeart/2011/layout/RadialPictureList"/>
    <dgm:cxn modelId="{5FFCE2BE-9B1B-4588-8FAB-0B7BA4648715}" type="presParOf" srcId="{D2424F27-0D79-44C9-9F61-2289D8EE0D0E}" destId="{750634A1-FE6B-4773-ABEF-075C02C48CCE}" srcOrd="3" destOrd="0" presId="urn:microsoft.com/office/officeart/2011/layout/RadialPictureList"/>
    <dgm:cxn modelId="{D702ABCD-FC8E-4F81-A838-814FFC0AD76E}" type="presParOf" srcId="{D2424F27-0D79-44C9-9F61-2289D8EE0D0E}" destId="{8E5B54AB-68A4-40B7-8CD0-C13CD7EAE13A}" srcOrd="4" destOrd="0" presId="urn:microsoft.com/office/officeart/2011/layout/RadialPictureList"/>
    <dgm:cxn modelId="{63033F63-34F0-48C8-A450-AD6C337F2AFB}" type="presParOf" srcId="{8E5B54AB-68A4-40B7-8CD0-C13CD7EAE13A}" destId="{8BB515EA-481D-4636-A8FF-65BCFBA33956}" srcOrd="0" destOrd="0" presId="urn:microsoft.com/office/officeart/2011/layout/RadialPictureList"/>
    <dgm:cxn modelId="{4B3E6066-F5A7-45EA-9DF5-E8721E56FE52}" type="presParOf" srcId="{D2424F27-0D79-44C9-9F61-2289D8EE0D0E}" destId="{2ADCC1C5-5538-42A5-BE10-43EE1FBBC8BE}" srcOrd="5" destOrd="0" presId="urn:microsoft.com/office/officeart/2011/layout/RadialPictureList"/>
    <dgm:cxn modelId="{65E839DB-BD89-42F8-BEA7-8DB37328AF0A}" type="presParOf" srcId="{D2424F27-0D79-44C9-9F61-2289D8EE0D0E}" destId="{3E286210-CEC3-4EFB-AA81-F27E309D3CBF}" srcOrd="6" destOrd="0" presId="urn:microsoft.com/office/officeart/2011/layout/RadialPictureList"/>
    <dgm:cxn modelId="{C5F2B0E3-C9B5-4A40-B74A-E863563877B4}" type="presParOf" srcId="{3E286210-CEC3-4EFB-AA81-F27E309D3CBF}" destId="{830DD4D2-14C4-4034-B1E0-7D75C61F27E0}" srcOrd="0" destOrd="0" presId="urn:microsoft.com/office/officeart/2011/layout/RadialPictureList"/>
    <dgm:cxn modelId="{339819F4-8298-45B8-8D15-2AB272E28693}" type="presParOf" srcId="{D2424F27-0D79-44C9-9F61-2289D8EE0D0E}" destId="{2CBBF4E2-130B-444A-B006-E6385B491CF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6BF9F-9FA9-42FF-A568-F4FC8E963B9F}" type="doc">
      <dgm:prSet loTypeId="urn:microsoft.com/office/officeart/2011/layout/ConvergingText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8AEE0CC1-91E1-4272-AECB-F01B31B38FF8}">
      <dgm:prSet phldrT="[Text]"/>
      <dgm:spPr/>
      <dgm:t>
        <a:bodyPr/>
        <a:lstStyle/>
        <a:p>
          <a:pPr algn="ctr"/>
          <a:r>
            <a:rPr lang="cs-CZ" dirty="0" err="1" smtClean="0"/>
            <a:t>Koproporfyrin</a:t>
          </a:r>
          <a:r>
            <a:rPr lang="cs-CZ" dirty="0" smtClean="0"/>
            <a:t> III v moči</a:t>
          </a:r>
          <a:endParaRPr lang="cs-CZ" dirty="0"/>
        </a:p>
      </dgm:t>
    </dgm:pt>
    <dgm:pt modelId="{69D9EAF6-E671-46A6-AB77-FBCECE2F20A9}" type="parTrans" cxnId="{D78D0584-37A2-42CF-926F-A223AC736741}">
      <dgm:prSet/>
      <dgm:spPr/>
      <dgm:t>
        <a:bodyPr/>
        <a:lstStyle/>
        <a:p>
          <a:endParaRPr lang="cs-CZ"/>
        </a:p>
      </dgm:t>
    </dgm:pt>
    <dgm:pt modelId="{5963E4E3-671A-42C0-BD48-93C608C7DF06}" type="sibTrans" cxnId="{D78D0584-37A2-42CF-926F-A223AC736741}">
      <dgm:prSet/>
      <dgm:spPr/>
      <dgm:t>
        <a:bodyPr/>
        <a:lstStyle/>
        <a:p>
          <a:endParaRPr lang="cs-CZ"/>
        </a:p>
      </dgm:t>
    </dgm:pt>
    <dgm:pt modelId="{5ED64EB4-5DF1-46E1-A77D-BD8BE57946FF}">
      <dgm:prSet phldrT="[Text]"/>
      <dgm:spPr/>
      <dgm:t>
        <a:bodyPr/>
        <a:lstStyle/>
        <a:p>
          <a:r>
            <a:rPr lang="cs-CZ" dirty="0" err="1" smtClean="0"/>
            <a:t>Koproporfyrin</a:t>
          </a:r>
          <a:endParaRPr lang="cs-CZ" dirty="0"/>
        </a:p>
      </dgm:t>
    </dgm:pt>
    <dgm:pt modelId="{EF554955-6909-43F6-990D-EE248DBCEE3B}" type="parTrans" cxnId="{E9B02E4A-1278-4217-B202-23A7C12D3354}">
      <dgm:prSet/>
      <dgm:spPr/>
      <dgm:t>
        <a:bodyPr/>
        <a:lstStyle/>
        <a:p>
          <a:endParaRPr lang="cs-CZ"/>
        </a:p>
      </dgm:t>
    </dgm:pt>
    <dgm:pt modelId="{41C202BB-AAE1-4291-AFCB-FFD156534D22}" type="sibTrans" cxnId="{E9B02E4A-1278-4217-B202-23A7C12D3354}">
      <dgm:prSet/>
      <dgm:spPr/>
      <dgm:t>
        <a:bodyPr/>
        <a:lstStyle/>
        <a:p>
          <a:endParaRPr lang="cs-CZ"/>
        </a:p>
      </dgm:t>
    </dgm:pt>
    <dgm:pt modelId="{5D4C02B7-431D-4FE5-A5E4-4B49E94581B5}">
      <dgm:prSet phldrT="[Text]"/>
      <dgm:spPr/>
      <dgm:t>
        <a:bodyPr/>
        <a:lstStyle/>
        <a:p>
          <a:r>
            <a:rPr lang="cs-CZ" dirty="0" err="1" smtClean="0"/>
            <a:t>Uroporfyrin</a:t>
          </a:r>
          <a:endParaRPr lang="cs-CZ" dirty="0"/>
        </a:p>
      </dgm:t>
    </dgm:pt>
    <dgm:pt modelId="{616FE6E2-28B3-45DE-AFBB-DD6008D895F7}" type="parTrans" cxnId="{00AD638B-D428-4F5E-BE05-F6297F292DB9}">
      <dgm:prSet/>
      <dgm:spPr/>
      <dgm:t>
        <a:bodyPr/>
        <a:lstStyle/>
        <a:p>
          <a:endParaRPr lang="cs-CZ"/>
        </a:p>
      </dgm:t>
    </dgm:pt>
    <dgm:pt modelId="{AB21AAC2-DF50-4A02-887B-DA8DAF55D79D}" type="sibTrans" cxnId="{00AD638B-D428-4F5E-BE05-F6297F292DB9}">
      <dgm:prSet/>
      <dgm:spPr/>
      <dgm:t>
        <a:bodyPr/>
        <a:lstStyle/>
        <a:p>
          <a:endParaRPr lang="cs-CZ"/>
        </a:p>
      </dgm:t>
    </dgm:pt>
    <dgm:pt modelId="{00D18B52-EB46-4741-B9A6-C4771479EB58}">
      <dgm:prSet phldrT="[Text]"/>
      <dgm:spPr/>
      <dgm:t>
        <a:bodyPr/>
        <a:lstStyle/>
        <a:p>
          <a:r>
            <a:rPr lang="cs-CZ" dirty="0" err="1" smtClean="0"/>
            <a:t>Protoporfyrin</a:t>
          </a:r>
          <a:endParaRPr lang="cs-CZ" dirty="0"/>
        </a:p>
      </dgm:t>
    </dgm:pt>
    <dgm:pt modelId="{4690F874-01EE-4E92-A60F-F6C93D075881}" type="parTrans" cxnId="{D1011DF2-40D0-4B23-9CA8-148D02A6C4D0}">
      <dgm:prSet/>
      <dgm:spPr/>
      <dgm:t>
        <a:bodyPr/>
        <a:lstStyle/>
        <a:p>
          <a:endParaRPr lang="cs-CZ"/>
        </a:p>
      </dgm:t>
    </dgm:pt>
    <dgm:pt modelId="{E207110B-9A6B-4A9C-A105-094B023B7D17}" type="sibTrans" cxnId="{D1011DF2-40D0-4B23-9CA8-148D02A6C4D0}">
      <dgm:prSet/>
      <dgm:spPr/>
      <dgm:t>
        <a:bodyPr/>
        <a:lstStyle/>
        <a:p>
          <a:endParaRPr lang="cs-CZ"/>
        </a:p>
      </dgm:t>
    </dgm:pt>
    <dgm:pt modelId="{C1F71684-7F90-441C-97F1-143BE21419EA}" type="pres">
      <dgm:prSet presAssocID="{D4B6BF9F-9FA9-42FF-A568-F4FC8E963B9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5F9EA22-3E90-474C-909F-C9DA88A1FCD9}" type="pres">
      <dgm:prSet presAssocID="{8AEE0CC1-91E1-4272-AECB-F01B31B38FF8}" presName="composite" presStyleCnt="0"/>
      <dgm:spPr/>
    </dgm:pt>
    <dgm:pt modelId="{1179BEC8-3ED3-4CF4-B9DC-314BF82C5203}" type="pres">
      <dgm:prSet presAssocID="{8AEE0CC1-91E1-4272-AECB-F01B31B38FF8}" presName="ParentAccent1" presStyleLbl="alignNode1" presStyleIdx="0" presStyleCnt="34"/>
      <dgm:spPr/>
    </dgm:pt>
    <dgm:pt modelId="{8F2D21A0-4D50-4181-B80A-AB6221C6B97A}" type="pres">
      <dgm:prSet presAssocID="{8AEE0CC1-91E1-4272-AECB-F01B31B38FF8}" presName="ParentAccent2" presStyleLbl="alignNode1" presStyleIdx="1" presStyleCnt="34"/>
      <dgm:spPr/>
    </dgm:pt>
    <dgm:pt modelId="{10128CCA-80BF-4112-8B5F-395E36B367AE}" type="pres">
      <dgm:prSet presAssocID="{8AEE0CC1-91E1-4272-AECB-F01B31B38FF8}" presName="ParentAccent3" presStyleLbl="alignNode1" presStyleIdx="2" presStyleCnt="34"/>
      <dgm:spPr/>
    </dgm:pt>
    <dgm:pt modelId="{1333AFE8-8533-4340-BD4B-6F1D4D9DE9CB}" type="pres">
      <dgm:prSet presAssocID="{8AEE0CC1-91E1-4272-AECB-F01B31B38FF8}" presName="ParentAccent4" presStyleLbl="alignNode1" presStyleIdx="3" presStyleCnt="34"/>
      <dgm:spPr/>
    </dgm:pt>
    <dgm:pt modelId="{6FAA7B81-FEAE-4308-A9EA-B13B8F92E0F1}" type="pres">
      <dgm:prSet presAssocID="{8AEE0CC1-91E1-4272-AECB-F01B31B38FF8}" presName="ParentAccent5" presStyleLbl="alignNode1" presStyleIdx="4" presStyleCnt="34"/>
      <dgm:spPr/>
    </dgm:pt>
    <dgm:pt modelId="{C0572E49-024F-46E3-8528-772D28A9D1CC}" type="pres">
      <dgm:prSet presAssocID="{8AEE0CC1-91E1-4272-AECB-F01B31B38FF8}" presName="ParentAccent6" presStyleLbl="alignNode1" presStyleIdx="5" presStyleCnt="34"/>
      <dgm:spPr/>
    </dgm:pt>
    <dgm:pt modelId="{A4EA7834-CC67-45C4-AE87-D884832B62FC}" type="pres">
      <dgm:prSet presAssocID="{8AEE0CC1-91E1-4272-AECB-F01B31B38FF8}" presName="ParentAccent7" presStyleLbl="alignNode1" presStyleIdx="6" presStyleCnt="34"/>
      <dgm:spPr/>
    </dgm:pt>
    <dgm:pt modelId="{B7721710-D5CA-4E13-A069-5F9FDBCAB7AF}" type="pres">
      <dgm:prSet presAssocID="{8AEE0CC1-91E1-4272-AECB-F01B31B38FF8}" presName="ParentAccent8" presStyleLbl="alignNode1" presStyleIdx="7" presStyleCnt="34"/>
      <dgm:spPr/>
    </dgm:pt>
    <dgm:pt modelId="{15987D59-AE93-48AE-A87F-2E9CFCB49A9F}" type="pres">
      <dgm:prSet presAssocID="{8AEE0CC1-91E1-4272-AECB-F01B31B38FF8}" presName="ParentAccent9" presStyleLbl="alignNode1" presStyleIdx="8" presStyleCnt="34"/>
      <dgm:spPr/>
    </dgm:pt>
    <dgm:pt modelId="{2C00CAA3-78EA-4A5B-9665-062D4D060CA6}" type="pres">
      <dgm:prSet presAssocID="{8AEE0CC1-91E1-4272-AECB-F01B31B38FF8}" presName="ParentAccent10" presStyleLbl="alignNode1" presStyleIdx="9" presStyleCnt="34"/>
      <dgm:spPr/>
    </dgm:pt>
    <dgm:pt modelId="{D7A5DDD9-B846-4581-883E-6D166495B4BE}" type="pres">
      <dgm:prSet presAssocID="{8AEE0CC1-91E1-4272-AECB-F01B31B38FF8}" presName="Parent" presStyleLbl="alignNode1" presStyleIdx="10" presStyleCnt="34" custScaleX="111665" custLinFactNeighborX="-307" custLinFactNeighborY="-1239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8DDB86-CD3E-4099-AFD0-91CFCABDF9CC}" type="pres">
      <dgm:prSet presAssocID="{5ED64EB4-5DF1-46E1-A77D-BD8BE57946FF}" presName="Child1Accent1" presStyleLbl="alignNode1" presStyleIdx="11" presStyleCnt="34"/>
      <dgm:spPr/>
    </dgm:pt>
    <dgm:pt modelId="{496E979D-7932-4787-978F-217697D1B0AD}" type="pres">
      <dgm:prSet presAssocID="{5ED64EB4-5DF1-46E1-A77D-BD8BE57946FF}" presName="Child1Accent2" presStyleLbl="alignNode1" presStyleIdx="12" presStyleCnt="34"/>
      <dgm:spPr/>
    </dgm:pt>
    <dgm:pt modelId="{FD96CCA1-C631-4ECD-B1BD-D85E889394F4}" type="pres">
      <dgm:prSet presAssocID="{5ED64EB4-5DF1-46E1-A77D-BD8BE57946FF}" presName="Child1Accent3" presStyleLbl="alignNode1" presStyleIdx="13" presStyleCnt="34"/>
      <dgm:spPr/>
    </dgm:pt>
    <dgm:pt modelId="{1BDA35BC-9757-4B13-B0C5-CE94D9424037}" type="pres">
      <dgm:prSet presAssocID="{5ED64EB4-5DF1-46E1-A77D-BD8BE57946FF}" presName="Child1Accent4" presStyleLbl="alignNode1" presStyleIdx="14" presStyleCnt="34"/>
      <dgm:spPr/>
    </dgm:pt>
    <dgm:pt modelId="{ABD58921-A7D9-4070-B823-95C0EDDB511F}" type="pres">
      <dgm:prSet presAssocID="{5ED64EB4-5DF1-46E1-A77D-BD8BE57946FF}" presName="Child1Accent5" presStyleLbl="alignNode1" presStyleIdx="15" presStyleCnt="34"/>
      <dgm:spPr/>
    </dgm:pt>
    <dgm:pt modelId="{B2B4E421-9FB4-42E2-A6C8-A4C7F6CECA2F}" type="pres">
      <dgm:prSet presAssocID="{5ED64EB4-5DF1-46E1-A77D-BD8BE57946FF}" presName="Child1Accent6" presStyleLbl="alignNode1" presStyleIdx="16" presStyleCnt="34"/>
      <dgm:spPr/>
    </dgm:pt>
    <dgm:pt modelId="{FA23B36F-D4C4-4BD8-B30D-3CD30FD43499}" type="pres">
      <dgm:prSet presAssocID="{5ED64EB4-5DF1-46E1-A77D-BD8BE57946FF}" presName="Child1Accent7" presStyleLbl="alignNode1" presStyleIdx="17" presStyleCnt="34"/>
      <dgm:spPr/>
    </dgm:pt>
    <dgm:pt modelId="{FE1014A8-886D-46C4-9E1C-72DE90FFEADC}" type="pres">
      <dgm:prSet presAssocID="{5ED64EB4-5DF1-46E1-A77D-BD8BE57946FF}" presName="Child1Accent8" presStyleLbl="alignNode1" presStyleIdx="18" presStyleCnt="34"/>
      <dgm:spPr/>
    </dgm:pt>
    <dgm:pt modelId="{F8EA3012-7098-4F07-9821-E2FB2A43FEFB}" type="pres">
      <dgm:prSet presAssocID="{5ED64EB4-5DF1-46E1-A77D-BD8BE57946FF}" presName="Child1Accent9" presStyleLbl="alignNode1" presStyleIdx="19" presStyleCnt="34"/>
      <dgm:spPr/>
    </dgm:pt>
    <dgm:pt modelId="{70074793-0B99-400D-8928-A6E80DA64C9D}" type="pres">
      <dgm:prSet presAssocID="{5ED64EB4-5DF1-46E1-A77D-BD8BE57946FF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C19DF5-AA4A-4E2E-BECA-38E5674BBE7C}" type="pres">
      <dgm:prSet presAssocID="{5D4C02B7-431D-4FE5-A5E4-4B49E94581B5}" presName="Child2Accent1" presStyleLbl="alignNode1" presStyleIdx="20" presStyleCnt="34"/>
      <dgm:spPr/>
    </dgm:pt>
    <dgm:pt modelId="{3C228D9F-FFCB-4D8F-99F8-243F78510C6D}" type="pres">
      <dgm:prSet presAssocID="{5D4C02B7-431D-4FE5-A5E4-4B49E94581B5}" presName="Child2Accent2" presStyleLbl="alignNode1" presStyleIdx="21" presStyleCnt="34"/>
      <dgm:spPr/>
    </dgm:pt>
    <dgm:pt modelId="{88180CC2-F715-4B7A-B8F1-6C41EB2A5932}" type="pres">
      <dgm:prSet presAssocID="{5D4C02B7-431D-4FE5-A5E4-4B49E94581B5}" presName="Child2Accent3" presStyleLbl="alignNode1" presStyleIdx="22" presStyleCnt="34"/>
      <dgm:spPr/>
    </dgm:pt>
    <dgm:pt modelId="{1B8B71B8-5123-4AD5-9AFF-7822D58ABA58}" type="pres">
      <dgm:prSet presAssocID="{5D4C02B7-431D-4FE5-A5E4-4B49E94581B5}" presName="Child2Accent4" presStyleLbl="alignNode1" presStyleIdx="23" presStyleCnt="34"/>
      <dgm:spPr/>
    </dgm:pt>
    <dgm:pt modelId="{BF730445-C2D8-452B-ABB9-7088F9E8150C}" type="pres">
      <dgm:prSet presAssocID="{5D4C02B7-431D-4FE5-A5E4-4B49E94581B5}" presName="Child2Accent5" presStyleLbl="alignNode1" presStyleIdx="24" presStyleCnt="34"/>
      <dgm:spPr/>
    </dgm:pt>
    <dgm:pt modelId="{FFA39E9C-2E2E-4DEF-8C3F-F8A51A2291F0}" type="pres">
      <dgm:prSet presAssocID="{5D4C02B7-431D-4FE5-A5E4-4B49E94581B5}" presName="Child2Accent6" presStyleLbl="alignNode1" presStyleIdx="25" presStyleCnt="34"/>
      <dgm:spPr/>
    </dgm:pt>
    <dgm:pt modelId="{9705BC51-C691-48DE-B8EF-4FD04D309249}" type="pres">
      <dgm:prSet presAssocID="{5D4C02B7-431D-4FE5-A5E4-4B49E94581B5}" presName="Child2Accent7" presStyleLbl="alignNode1" presStyleIdx="26" presStyleCnt="34"/>
      <dgm:spPr/>
    </dgm:pt>
    <dgm:pt modelId="{2422B733-A970-41D9-8714-1821935845D2}" type="pres">
      <dgm:prSet presAssocID="{5D4C02B7-431D-4FE5-A5E4-4B49E94581B5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7F7772-27E6-4991-9E17-768958E22664}" type="pres">
      <dgm:prSet presAssocID="{00D18B52-EB46-4741-B9A6-C4771479EB58}" presName="Child3Accent1" presStyleLbl="alignNode1" presStyleIdx="27" presStyleCnt="34"/>
      <dgm:spPr/>
    </dgm:pt>
    <dgm:pt modelId="{233701C8-A6FE-4C4F-AC88-E1B837A5D3A4}" type="pres">
      <dgm:prSet presAssocID="{00D18B52-EB46-4741-B9A6-C4771479EB58}" presName="Child3Accent2" presStyleLbl="alignNode1" presStyleIdx="28" presStyleCnt="34"/>
      <dgm:spPr/>
    </dgm:pt>
    <dgm:pt modelId="{0C873127-15F6-41F5-8CE3-907626204E04}" type="pres">
      <dgm:prSet presAssocID="{00D18B52-EB46-4741-B9A6-C4771479EB58}" presName="Child3Accent3" presStyleLbl="alignNode1" presStyleIdx="29" presStyleCnt="34"/>
      <dgm:spPr/>
    </dgm:pt>
    <dgm:pt modelId="{08F89A70-51EF-4CF7-820F-722F28D944FD}" type="pres">
      <dgm:prSet presAssocID="{00D18B52-EB46-4741-B9A6-C4771479EB58}" presName="Child3Accent4" presStyleLbl="alignNode1" presStyleIdx="30" presStyleCnt="34"/>
      <dgm:spPr/>
    </dgm:pt>
    <dgm:pt modelId="{14029049-653D-482E-B3F3-C7C6454D043E}" type="pres">
      <dgm:prSet presAssocID="{00D18B52-EB46-4741-B9A6-C4771479EB58}" presName="Child3Accent5" presStyleLbl="alignNode1" presStyleIdx="31" presStyleCnt="34"/>
      <dgm:spPr/>
    </dgm:pt>
    <dgm:pt modelId="{36188847-004A-497F-AEBF-893965690F25}" type="pres">
      <dgm:prSet presAssocID="{00D18B52-EB46-4741-B9A6-C4771479EB58}" presName="Child3Accent6" presStyleLbl="alignNode1" presStyleIdx="32" presStyleCnt="34"/>
      <dgm:spPr/>
    </dgm:pt>
    <dgm:pt modelId="{18ADA519-E9CC-4787-802F-53A5E92CE07C}" type="pres">
      <dgm:prSet presAssocID="{00D18B52-EB46-4741-B9A6-C4771479EB58}" presName="Child3Accent7" presStyleLbl="alignNode1" presStyleIdx="33" presStyleCnt="34"/>
      <dgm:spPr/>
    </dgm:pt>
    <dgm:pt modelId="{19B12A60-F494-49CC-8866-FD51CFC70392}" type="pres">
      <dgm:prSet presAssocID="{00D18B52-EB46-4741-B9A6-C4771479EB58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DEFFBC-B777-4B77-8CB4-8790BA6694D7}" type="presOf" srcId="{8AEE0CC1-91E1-4272-AECB-F01B31B38FF8}" destId="{D7A5DDD9-B846-4581-883E-6D166495B4BE}" srcOrd="0" destOrd="0" presId="urn:microsoft.com/office/officeart/2011/layout/ConvergingText"/>
    <dgm:cxn modelId="{E9B02E4A-1278-4217-B202-23A7C12D3354}" srcId="{8AEE0CC1-91E1-4272-AECB-F01B31B38FF8}" destId="{5ED64EB4-5DF1-46E1-A77D-BD8BE57946FF}" srcOrd="0" destOrd="0" parTransId="{EF554955-6909-43F6-990D-EE248DBCEE3B}" sibTransId="{41C202BB-AAE1-4291-AFCB-FFD156534D22}"/>
    <dgm:cxn modelId="{D78D0584-37A2-42CF-926F-A223AC736741}" srcId="{D4B6BF9F-9FA9-42FF-A568-F4FC8E963B9F}" destId="{8AEE0CC1-91E1-4272-AECB-F01B31B38FF8}" srcOrd="0" destOrd="0" parTransId="{69D9EAF6-E671-46A6-AB77-FBCECE2F20A9}" sibTransId="{5963E4E3-671A-42C0-BD48-93C608C7DF06}"/>
    <dgm:cxn modelId="{3FC7E2FF-910F-4626-9DB3-03017EB72F34}" type="presOf" srcId="{D4B6BF9F-9FA9-42FF-A568-F4FC8E963B9F}" destId="{C1F71684-7F90-441C-97F1-143BE21419EA}" srcOrd="0" destOrd="0" presId="urn:microsoft.com/office/officeart/2011/layout/ConvergingText"/>
    <dgm:cxn modelId="{BD83CF44-AD52-48A4-AF4F-69A15FE11B8E}" type="presOf" srcId="{00D18B52-EB46-4741-B9A6-C4771479EB58}" destId="{19B12A60-F494-49CC-8866-FD51CFC70392}" srcOrd="0" destOrd="0" presId="urn:microsoft.com/office/officeart/2011/layout/ConvergingText"/>
    <dgm:cxn modelId="{72ECE449-3C01-411C-B3E2-B402409DF5C4}" type="presOf" srcId="{5D4C02B7-431D-4FE5-A5E4-4B49E94581B5}" destId="{2422B733-A970-41D9-8714-1821935845D2}" srcOrd="0" destOrd="0" presId="urn:microsoft.com/office/officeart/2011/layout/ConvergingText"/>
    <dgm:cxn modelId="{00AD638B-D428-4F5E-BE05-F6297F292DB9}" srcId="{8AEE0CC1-91E1-4272-AECB-F01B31B38FF8}" destId="{5D4C02B7-431D-4FE5-A5E4-4B49E94581B5}" srcOrd="1" destOrd="0" parTransId="{616FE6E2-28B3-45DE-AFBB-DD6008D895F7}" sibTransId="{AB21AAC2-DF50-4A02-887B-DA8DAF55D79D}"/>
    <dgm:cxn modelId="{02B710EC-12A6-452C-B1D8-D80DC00A93AC}" type="presOf" srcId="{5ED64EB4-5DF1-46E1-A77D-BD8BE57946FF}" destId="{70074793-0B99-400D-8928-A6E80DA64C9D}" srcOrd="0" destOrd="0" presId="urn:microsoft.com/office/officeart/2011/layout/ConvergingText"/>
    <dgm:cxn modelId="{D1011DF2-40D0-4B23-9CA8-148D02A6C4D0}" srcId="{8AEE0CC1-91E1-4272-AECB-F01B31B38FF8}" destId="{00D18B52-EB46-4741-B9A6-C4771479EB58}" srcOrd="2" destOrd="0" parTransId="{4690F874-01EE-4E92-A60F-F6C93D075881}" sibTransId="{E207110B-9A6B-4A9C-A105-094B023B7D17}"/>
    <dgm:cxn modelId="{44C7906D-60C8-4CFB-ACDC-FD40852B8745}" type="presParOf" srcId="{C1F71684-7F90-441C-97F1-143BE21419EA}" destId="{05F9EA22-3E90-474C-909F-C9DA88A1FCD9}" srcOrd="0" destOrd="0" presId="urn:microsoft.com/office/officeart/2011/layout/ConvergingText"/>
    <dgm:cxn modelId="{A6717C1A-218E-448E-88ED-BDF9ECF7E8FD}" type="presParOf" srcId="{05F9EA22-3E90-474C-909F-C9DA88A1FCD9}" destId="{1179BEC8-3ED3-4CF4-B9DC-314BF82C5203}" srcOrd="0" destOrd="0" presId="urn:microsoft.com/office/officeart/2011/layout/ConvergingText"/>
    <dgm:cxn modelId="{967AB74A-4101-4FCB-80FD-E878A953689B}" type="presParOf" srcId="{05F9EA22-3E90-474C-909F-C9DA88A1FCD9}" destId="{8F2D21A0-4D50-4181-B80A-AB6221C6B97A}" srcOrd="1" destOrd="0" presId="urn:microsoft.com/office/officeart/2011/layout/ConvergingText"/>
    <dgm:cxn modelId="{3ED6A28C-7D0D-4CEE-B00C-841E78E6EAA0}" type="presParOf" srcId="{05F9EA22-3E90-474C-909F-C9DA88A1FCD9}" destId="{10128CCA-80BF-4112-8B5F-395E36B367AE}" srcOrd="2" destOrd="0" presId="urn:microsoft.com/office/officeart/2011/layout/ConvergingText"/>
    <dgm:cxn modelId="{403D3177-2624-4ED5-B691-29FB536F2882}" type="presParOf" srcId="{05F9EA22-3E90-474C-909F-C9DA88A1FCD9}" destId="{1333AFE8-8533-4340-BD4B-6F1D4D9DE9CB}" srcOrd="3" destOrd="0" presId="urn:microsoft.com/office/officeart/2011/layout/ConvergingText"/>
    <dgm:cxn modelId="{F194661B-BC2B-47F2-8B9E-9F392634F1FA}" type="presParOf" srcId="{05F9EA22-3E90-474C-909F-C9DA88A1FCD9}" destId="{6FAA7B81-FEAE-4308-A9EA-B13B8F92E0F1}" srcOrd="4" destOrd="0" presId="urn:microsoft.com/office/officeart/2011/layout/ConvergingText"/>
    <dgm:cxn modelId="{4437947D-4324-4FAB-BE8A-1339903FE7AF}" type="presParOf" srcId="{05F9EA22-3E90-474C-909F-C9DA88A1FCD9}" destId="{C0572E49-024F-46E3-8528-772D28A9D1CC}" srcOrd="5" destOrd="0" presId="urn:microsoft.com/office/officeart/2011/layout/ConvergingText"/>
    <dgm:cxn modelId="{8DEC1734-90AE-4201-8CF4-05A71B838CEC}" type="presParOf" srcId="{05F9EA22-3E90-474C-909F-C9DA88A1FCD9}" destId="{A4EA7834-CC67-45C4-AE87-D884832B62FC}" srcOrd="6" destOrd="0" presId="urn:microsoft.com/office/officeart/2011/layout/ConvergingText"/>
    <dgm:cxn modelId="{05E4AFA7-34B0-4FB1-B3C2-07FA9FB2B6D1}" type="presParOf" srcId="{05F9EA22-3E90-474C-909F-C9DA88A1FCD9}" destId="{B7721710-D5CA-4E13-A069-5F9FDBCAB7AF}" srcOrd="7" destOrd="0" presId="urn:microsoft.com/office/officeart/2011/layout/ConvergingText"/>
    <dgm:cxn modelId="{338DA1E8-58E0-4B63-82F2-9591791EE06C}" type="presParOf" srcId="{05F9EA22-3E90-474C-909F-C9DA88A1FCD9}" destId="{15987D59-AE93-48AE-A87F-2E9CFCB49A9F}" srcOrd="8" destOrd="0" presId="urn:microsoft.com/office/officeart/2011/layout/ConvergingText"/>
    <dgm:cxn modelId="{E1DE280E-17B0-49A0-BC08-B332BB74578C}" type="presParOf" srcId="{05F9EA22-3E90-474C-909F-C9DA88A1FCD9}" destId="{2C00CAA3-78EA-4A5B-9665-062D4D060CA6}" srcOrd="9" destOrd="0" presId="urn:microsoft.com/office/officeart/2011/layout/ConvergingText"/>
    <dgm:cxn modelId="{D36A2925-1405-460C-893E-5BCF1446FC33}" type="presParOf" srcId="{05F9EA22-3E90-474C-909F-C9DA88A1FCD9}" destId="{D7A5DDD9-B846-4581-883E-6D166495B4BE}" srcOrd="10" destOrd="0" presId="urn:microsoft.com/office/officeart/2011/layout/ConvergingText"/>
    <dgm:cxn modelId="{3D79DD79-CADC-490C-8745-13F616207A75}" type="presParOf" srcId="{05F9EA22-3E90-474C-909F-C9DA88A1FCD9}" destId="{8C8DDB86-CD3E-4099-AFD0-91CFCABDF9CC}" srcOrd="11" destOrd="0" presId="urn:microsoft.com/office/officeart/2011/layout/ConvergingText"/>
    <dgm:cxn modelId="{74ED8606-AF71-4800-A857-9B00F9FA73C0}" type="presParOf" srcId="{05F9EA22-3E90-474C-909F-C9DA88A1FCD9}" destId="{496E979D-7932-4787-978F-217697D1B0AD}" srcOrd="12" destOrd="0" presId="urn:microsoft.com/office/officeart/2011/layout/ConvergingText"/>
    <dgm:cxn modelId="{C339C4B4-FFD6-4DF1-974D-894052ECE60F}" type="presParOf" srcId="{05F9EA22-3E90-474C-909F-C9DA88A1FCD9}" destId="{FD96CCA1-C631-4ECD-B1BD-D85E889394F4}" srcOrd="13" destOrd="0" presId="urn:microsoft.com/office/officeart/2011/layout/ConvergingText"/>
    <dgm:cxn modelId="{14435A7B-63B3-48D6-A4CB-446FE2FFB212}" type="presParOf" srcId="{05F9EA22-3E90-474C-909F-C9DA88A1FCD9}" destId="{1BDA35BC-9757-4B13-B0C5-CE94D9424037}" srcOrd="14" destOrd="0" presId="urn:microsoft.com/office/officeart/2011/layout/ConvergingText"/>
    <dgm:cxn modelId="{950A7016-9E71-498B-9F6B-587F9292D864}" type="presParOf" srcId="{05F9EA22-3E90-474C-909F-C9DA88A1FCD9}" destId="{ABD58921-A7D9-4070-B823-95C0EDDB511F}" srcOrd="15" destOrd="0" presId="urn:microsoft.com/office/officeart/2011/layout/ConvergingText"/>
    <dgm:cxn modelId="{44358DA0-2569-4D1B-AD64-21377A55C870}" type="presParOf" srcId="{05F9EA22-3E90-474C-909F-C9DA88A1FCD9}" destId="{B2B4E421-9FB4-42E2-A6C8-A4C7F6CECA2F}" srcOrd="16" destOrd="0" presId="urn:microsoft.com/office/officeart/2011/layout/ConvergingText"/>
    <dgm:cxn modelId="{AD89C7DF-3843-462C-9B81-C467B64CDDC7}" type="presParOf" srcId="{05F9EA22-3E90-474C-909F-C9DA88A1FCD9}" destId="{FA23B36F-D4C4-4BD8-B30D-3CD30FD43499}" srcOrd="17" destOrd="0" presId="urn:microsoft.com/office/officeart/2011/layout/ConvergingText"/>
    <dgm:cxn modelId="{B49FE50B-2378-42F2-B7A4-0D2C8F11B3C5}" type="presParOf" srcId="{05F9EA22-3E90-474C-909F-C9DA88A1FCD9}" destId="{FE1014A8-886D-46C4-9E1C-72DE90FFEADC}" srcOrd="18" destOrd="0" presId="urn:microsoft.com/office/officeart/2011/layout/ConvergingText"/>
    <dgm:cxn modelId="{83DB0845-F5CD-4E8A-850C-FE5D435C0757}" type="presParOf" srcId="{05F9EA22-3E90-474C-909F-C9DA88A1FCD9}" destId="{F8EA3012-7098-4F07-9821-E2FB2A43FEFB}" srcOrd="19" destOrd="0" presId="urn:microsoft.com/office/officeart/2011/layout/ConvergingText"/>
    <dgm:cxn modelId="{2C9CF08B-4804-4E7B-9ADA-A0F27B4A2AF2}" type="presParOf" srcId="{05F9EA22-3E90-474C-909F-C9DA88A1FCD9}" destId="{70074793-0B99-400D-8928-A6E80DA64C9D}" srcOrd="20" destOrd="0" presId="urn:microsoft.com/office/officeart/2011/layout/ConvergingText"/>
    <dgm:cxn modelId="{95F5A7CA-C9C5-4236-82B8-6F92BEC74B4D}" type="presParOf" srcId="{05F9EA22-3E90-474C-909F-C9DA88A1FCD9}" destId="{07C19DF5-AA4A-4E2E-BECA-38E5674BBE7C}" srcOrd="21" destOrd="0" presId="urn:microsoft.com/office/officeart/2011/layout/ConvergingText"/>
    <dgm:cxn modelId="{6BD986F1-4734-45A8-982F-FB196A6A9008}" type="presParOf" srcId="{05F9EA22-3E90-474C-909F-C9DA88A1FCD9}" destId="{3C228D9F-FFCB-4D8F-99F8-243F78510C6D}" srcOrd="22" destOrd="0" presId="urn:microsoft.com/office/officeart/2011/layout/ConvergingText"/>
    <dgm:cxn modelId="{214FDF46-D008-4738-8FC8-ECE379592FB8}" type="presParOf" srcId="{05F9EA22-3E90-474C-909F-C9DA88A1FCD9}" destId="{88180CC2-F715-4B7A-B8F1-6C41EB2A5932}" srcOrd="23" destOrd="0" presId="urn:microsoft.com/office/officeart/2011/layout/ConvergingText"/>
    <dgm:cxn modelId="{4F7FB212-44FE-4F6D-AFEB-B501E3B49145}" type="presParOf" srcId="{05F9EA22-3E90-474C-909F-C9DA88A1FCD9}" destId="{1B8B71B8-5123-4AD5-9AFF-7822D58ABA58}" srcOrd="24" destOrd="0" presId="urn:microsoft.com/office/officeart/2011/layout/ConvergingText"/>
    <dgm:cxn modelId="{4A51ECF8-9F0D-47A7-92AA-653F34F52AB3}" type="presParOf" srcId="{05F9EA22-3E90-474C-909F-C9DA88A1FCD9}" destId="{BF730445-C2D8-452B-ABB9-7088F9E8150C}" srcOrd="25" destOrd="0" presId="urn:microsoft.com/office/officeart/2011/layout/ConvergingText"/>
    <dgm:cxn modelId="{13B3F4F5-75E9-40A0-9596-10DC5B5E1D3C}" type="presParOf" srcId="{05F9EA22-3E90-474C-909F-C9DA88A1FCD9}" destId="{FFA39E9C-2E2E-4DEF-8C3F-F8A51A2291F0}" srcOrd="26" destOrd="0" presId="urn:microsoft.com/office/officeart/2011/layout/ConvergingText"/>
    <dgm:cxn modelId="{C0966EC6-A199-4995-9EF3-87FD4644C883}" type="presParOf" srcId="{05F9EA22-3E90-474C-909F-C9DA88A1FCD9}" destId="{9705BC51-C691-48DE-B8EF-4FD04D309249}" srcOrd="27" destOrd="0" presId="urn:microsoft.com/office/officeart/2011/layout/ConvergingText"/>
    <dgm:cxn modelId="{A721C2FA-3DF0-45A6-875D-B720E0D71277}" type="presParOf" srcId="{05F9EA22-3E90-474C-909F-C9DA88A1FCD9}" destId="{2422B733-A970-41D9-8714-1821935845D2}" srcOrd="28" destOrd="0" presId="urn:microsoft.com/office/officeart/2011/layout/ConvergingText"/>
    <dgm:cxn modelId="{B5D23B38-44D1-4FB1-A23A-954B1CA88C0E}" type="presParOf" srcId="{05F9EA22-3E90-474C-909F-C9DA88A1FCD9}" destId="{367F7772-27E6-4991-9E17-768958E22664}" srcOrd="29" destOrd="0" presId="urn:microsoft.com/office/officeart/2011/layout/ConvergingText"/>
    <dgm:cxn modelId="{E1BCAB24-00BC-45F3-A11B-1628E274AFA8}" type="presParOf" srcId="{05F9EA22-3E90-474C-909F-C9DA88A1FCD9}" destId="{233701C8-A6FE-4C4F-AC88-E1B837A5D3A4}" srcOrd="30" destOrd="0" presId="urn:microsoft.com/office/officeart/2011/layout/ConvergingText"/>
    <dgm:cxn modelId="{360ED8B0-A5B2-4864-B6B5-2D847EA0BFC0}" type="presParOf" srcId="{05F9EA22-3E90-474C-909F-C9DA88A1FCD9}" destId="{0C873127-15F6-41F5-8CE3-907626204E04}" srcOrd="31" destOrd="0" presId="urn:microsoft.com/office/officeart/2011/layout/ConvergingText"/>
    <dgm:cxn modelId="{68AEF0F6-F4EB-4914-BDEC-08CE7A0B8949}" type="presParOf" srcId="{05F9EA22-3E90-474C-909F-C9DA88A1FCD9}" destId="{08F89A70-51EF-4CF7-820F-722F28D944FD}" srcOrd="32" destOrd="0" presId="urn:microsoft.com/office/officeart/2011/layout/ConvergingText"/>
    <dgm:cxn modelId="{F4E7FA7F-CCF0-4AF8-AA8C-34B2F43860BD}" type="presParOf" srcId="{05F9EA22-3E90-474C-909F-C9DA88A1FCD9}" destId="{14029049-653D-482E-B3F3-C7C6454D043E}" srcOrd="33" destOrd="0" presId="urn:microsoft.com/office/officeart/2011/layout/ConvergingText"/>
    <dgm:cxn modelId="{8BC92E44-BC8B-4630-9074-57F59C213296}" type="presParOf" srcId="{05F9EA22-3E90-474C-909F-C9DA88A1FCD9}" destId="{36188847-004A-497F-AEBF-893965690F25}" srcOrd="34" destOrd="0" presId="urn:microsoft.com/office/officeart/2011/layout/ConvergingText"/>
    <dgm:cxn modelId="{5CB5EBDC-51EB-4B3B-AEAE-E7C1BD231377}" type="presParOf" srcId="{05F9EA22-3E90-474C-909F-C9DA88A1FCD9}" destId="{18ADA519-E9CC-4787-802F-53A5E92CE07C}" srcOrd="35" destOrd="0" presId="urn:microsoft.com/office/officeart/2011/layout/ConvergingText"/>
    <dgm:cxn modelId="{A6AAD6F8-410E-4DE6-A341-1EA29770FAC3}" type="presParOf" srcId="{05F9EA22-3E90-474C-909F-C9DA88A1FCD9}" destId="{19B12A60-F494-49CC-8866-FD51CFC70392}" srcOrd="36" destOrd="0" presId="urn:microsoft.com/office/officeart/2011/layout/ConvergingText"/>
  </dgm:cxnLst>
  <dgm:bg>
    <a:noFill/>
    <a:effectLst>
      <a:glow rad="63500">
        <a:schemeClr val="accent2">
          <a:satMod val="175000"/>
          <a:alpha val="40000"/>
        </a:schemeClr>
      </a:glow>
    </a:effectLst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51F2B3-C73F-4719-BE3D-F9CC9F0A2BF9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3AC504D-7005-443F-8B0E-85C580B8433C}">
      <dgm:prSet phldrT="[Text]"/>
      <dgm:spPr/>
      <dgm:t>
        <a:bodyPr/>
        <a:lstStyle/>
        <a:p>
          <a:r>
            <a:rPr lang="cs-CZ" dirty="0" smtClean="0"/>
            <a:t>Interference = falešný signál od jiné látky</a:t>
          </a:r>
          <a:endParaRPr lang="cs-CZ" dirty="0"/>
        </a:p>
      </dgm:t>
    </dgm:pt>
    <dgm:pt modelId="{B56B24D0-C295-46F3-AEA8-1FA9FA2ED849}" type="parTrans" cxnId="{64AF605A-0E01-46AD-B37D-30FD6FA320F9}">
      <dgm:prSet/>
      <dgm:spPr/>
      <dgm:t>
        <a:bodyPr/>
        <a:lstStyle/>
        <a:p>
          <a:endParaRPr lang="cs-CZ"/>
        </a:p>
      </dgm:t>
    </dgm:pt>
    <dgm:pt modelId="{D58FADEF-B406-4CD2-B088-A7D807E4FD96}" type="sibTrans" cxnId="{64AF605A-0E01-46AD-B37D-30FD6FA320F9}">
      <dgm:prSet/>
      <dgm:spPr/>
      <dgm:t>
        <a:bodyPr/>
        <a:lstStyle/>
        <a:p>
          <a:endParaRPr lang="cs-CZ"/>
        </a:p>
      </dgm:t>
    </dgm:pt>
    <dgm:pt modelId="{3FE5792B-8BE5-4778-9500-94A6FBDF014B}">
      <dgm:prSet phldrT="[Text]"/>
      <dgm:spPr/>
      <dgm:t>
        <a:bodyPr/>
        <a:lstStyle/>
        <a:p>
          <a:r>
            <a:rPr lang="cs-CZ" dirty="0" smtClean="0"/>
            <a:t>Př.: </a:t>
          </a:r>
          <a:r>
            <a:rPr lang="cs-CZ" dirty="0" err="1" smtClean="0"/>
            <a:t>kys</a:t>
          </a:r>
          <a:r>
            <a:rPr lang="cs-CZ" dirty="0" smtClean="0"/>
            <a:t>. askorbová simuluje pozitivní nález bílkoviny při chemickém vyšetření moče papírky </a:t>
          </a:r>
          <a:endParaRPr lang="cs-CZ" dirty="0"/>
        </a:p>
      </dgm:t>
    </dgm:pt>
    <dgm:pt modelId="{3992C6A8-441F-4AF2-9A8F-E9F4D0486047}" type="parTrans" cxnId="{8BF23490-15B1-4EA6-896E-F1420088FD34}">
      <dgm:prSet/>
      <dgm:spPr/>
      <dgm:t>
        <a:bodyPr/>
        <a:lstStyle/>
        <a:p>
          <a:endParaRPr lang="cs-CZ"/>
        </a:p>
      </dgm:t>
    </dgm:pt>
    <dgm:pt modelId="{D3D08177-BA21-41DF-96DA-EBEAE2247636}" type="sibTrans" cxnId="{8BF23490-15B1-4EA6-896E-F1420088FD34}">
      <dgm:prSet/>
      <dgm:spPr/>
      <dgm:t>
        <a:bodyPr/>
        <a:lstStyle/>
        <a:p>
          <a:endParaRPr lang="cs-CZ"/>
        </a:p>
      </dgm:t>
    </dgm:pt>
    <dgm:pt modelId="{3257AC80-9301-4CBA-B52A-E4AD7962E67E}">
      <dgm:prSet phldrT="[Text]"/>
      <dgm:spPr/>
      <dgm:t>
        <a:bodyPr/>
        <a:lstStyle/>
        <a:p>
          <a:r>
            <a:rPr lang="cs-CZ" dirty="0" smtClean="0"/>
            <a:t>Kontaminace = znečištění vzorku analytem</a:t>
          </a:r>
          <a:endParaRPr lang="cs-CZ" dirty="0"/>
        </a:p>
      </dgm:t>
    </dgm:pt>
    <dgm:pt modelId="{CBCC9B5C-6B05-4FCD-B7E7-57ED412CEB86}" type="parTrans" cxnId="{CB7A9DD4-56AD-47CF-B0E6-17F84B772F5B}">
      <dgm:prSet/>
      <dgm:spPr/>
      <dgm:t>
        <a:bodyPr/>
        <a:lstStyle/>
        <a:p>
          <a:endParaRPr lang="cs-CZ"/>
        </a:p>
      </dgm:t>
    </dgm:pt>
    <dgm:pt modelId="{1FD95279-C2EB-4830-B331-BE4D642F04C7}" type="sibTrans" cxnId="{CB7A9DD4-56AD-47CF-B0E6-17F84B772F5B}">
      <dgm:prSet/>
      <dgm:spPr/>
      <dgm:t>
        <a:bodyPr/>
        <a:lstStyle/>
        <a:p>
          <a:endParaRPr lang="cs-CZ"/>
        </a:p>
      </dgm:t>
    </dgm:pt>
    <dgm:pt modelId="{128811D9-9B83-48DA-8A8B-F3B3486D2E91}">
      <dgm:prSet phldrT="[Text]"/>
      <dgm:spPr/>
      <dgm:t>
        <a:bodyPr/>
        <a:lstStyle/>
        <a:p>
          <a:r>
            <a:rPr lang="cs-CZ" dirty="0" smtClean="0"/>
            <a:t>Př.: z vrstvy gelu v červené </a:t>
          </a:r>
          <a:r>
            <a:rPr lang="cs-CZ" dirty="0" err="1" smtClean="0"/>
            <a:t>Vacuettě</a:t>
          </a:r>
          <a:r>
            <a:rPr lang="cs-CZ" dirty="0" smtClean="0"/>
            <a:t> se dostává Al do vzorku séra </a:t>
          </a:r>
          <a:endParaRPr lang="cs-CZ" dirty="0"/>
        </a:p>
      </dgm:t>
    </dgm:pt>
    <dgm:pt modelId="{8EE9E572-0D41-4DA6-A1FC-3BA3F3A70285}" type="parTrans" cxnId="{67E941DA-153E-49A9-90C5-E2D38F87F3CF}">
      <dgm:prSet/>
      <dgm:spPr/>
      <dgm:t>
        <a:bodyPr/>
        <a:lstStyle/>
        <a:p>
          <a:endParaRPr lang="cs-CZ"/>
        </a:p>
      </dgm:t>
    </dgm:pt>
    <dgm:pt modelId="{3761DDC1-8495-4B84-8B9A-7218E0A49D7B}" type="sibTrans" cxnId="{67E941DA-153E-49A9-90C5-E2D38F87F3CF}">
      <dgm:prSet/>
      <dgm:spPr/>
      <dgm:t>
        <a:bodyPr/>
        <a:lstStyle/>
        <a:p>
          <a:endParaRPr lang="cs-CZ"/>
        </a:p>
      </dgm:t>
    </dgm:pt>
    <dgm:pt modelId="{4E01724E-FAE2-419D-97BC-2E7174A99D85}">
      <dgm:prSet phldrT="[Text]"/>
      <dgm:spPr/>
      <dgm:t>
        <a:bodyPr/>
        <a:lstStyle/>
        <a:p>
          <a:r>
            <a:rPr lang="cs-CZ" dirty="0" smtClean="0"/>
            <a:t>Př.: talek z rukavic vnáší Al do vzorku krve. </a:t>
          </a:r>
          <a:endParaRPr lang="cs-CZ" dirty="0"/>
        </a:p>
      </dgm:t>
    </dgm:pt>
    <dgm:pt modelId="{99C421BD-7F7E-4986-AC81-762C53FA876D}" type="parTrans" cxnId="{399AA1E3-1ECB-4565-84C9-75DE92FA15F9}">
      <dgm:prSet/>
      <dgm:spPr/>
      <dgm:t>
        <a:bodyPr/>
        <a:lstStyle/>
        <a:p>
          <a:endParaRPr lang="cs-CZ"/>
        </a:p>
      </dgm:t>
    </dgm:pt>
    <dgm:pt modelId="{7AA26595-7BDA-4CD8-AE50-084B8596E6B2}" type="sibTrans" cxnId="{399AA1E3-1ECB-4565-84C9-75DE92FA15F9}">
      <dgm:prSet/>
      <dgm:spPr/>
      <dgm:t>
        <a:bodyPr/>
        <a:lstStyle/>
        <a:p>
          <a:endParaRPr lang="cs-CZ"/>
        </a:p>
      </dgm:t>
    </dgm:pt>
    <dgm:pt modelId="{F8DAE93C-5B92-4F77-8C20-2112CA99ED03}">
      <dgm:prSet phldrT="[Text]"/>
      <dgm:spPr/>
      <dgm:t>
        <a:bodyPr/>
        <a:lstStyle/>
        <a:p>
          <a:r>
            <a:rPr lang="cs-CZ" dirty="0" smtClean="0"/>
            <a:t>Př.: </a:t>
          </a:r>
          <a:r>
            <a:rPr lang="cs-CZ" dirty="0" err="1" smtClean="0"/>
            <a:t>Silikonovaný</a:t>
          </a:r>
          <a:r>
            <a:rPr lang="cs-CZ" dirty="0" smtClean="0"/>
            <a:t> povrch plastových </a:t>
          </a:r>
          <a:r>
            <a:rPr lang="cs-CZ" dirty="0" err="1" smtClean="0"/>
            <a:t>střílaček</a:t>
          </a:r>
          <a:r>
            <a:rPr lang="cs-CZ" dirty="0" smtClean="0"/>
            <a:t> </a:t>
          </a:r>
          <a:br>
            <a:rPr lang="cs-CZ" dirty="0" smtClean="0"/>
          </a:br>
          <a:r>
            <a:rPr lang="cs-CZ" dirty="0" smtClean="0"/>
            <a:t>zvyšuje koncentraci ionizovaného Mg </a:t>
          </a:r>
          <a:endParaRPr lang="cs-CZ" dirty="0"/>
        </a:p>
      </dgm:t>
    </dgm:pt>
    <dgm:pt modelId="{AC19A53C-86E0-4A1F-AD95-F7E2A2AC3A76}" type="parTrans" cxnId="{907AA13D-E87D-42EF-B45F-541F7BDCD9D7}">
      <dgm:prSet/>
      <dgm:spPr/>
      <dgm:t>
        <a:bodyPr/>
        <a:lstStyle/>
        <a:p>
          <a:endParaRPr lang="cs-CZ"/>
        </a:p>
      </dgm:t>
    </dgm:pt>
    <dgm:pt modelId="{62653AA5-BD13-4EBB-AA87-AE5BF7C99448}" type="sibTrans" cxnId="{907AA13D-E87D-42EF-B45F-541F7BDCD9D7}">
      <dgm:prSet/>
      <dgm:spPr/>
      <dgm:t>
        <a:bodyPr/>
        <a:lstStyle/>
        <a:p>
          <a:endParaRPr lang="cs-CZ"/>
        </a:p>
      </dgm:t>
    </dgm:pt>
    <dgm:pt modelId="{4E929096-E048-4A0A-BCF5-7BE46C39A417}" type="pres">
      <dgm:prSet presAssocID="{4E51F2B3-C73F-4719-BE3D-F9CC9F0A2B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AD3F798-9306-4AD3-A9F5-8AE5735F07FE}" type="pres">
      <dgm:prSet presAssocID="{73AC504D-7005-443F-8B0E-85C580B843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28D55E-CED6-4CF2-B457-5E377877DB03}" type="pres">
      <dgm:prSet presAssocID="{73AC504D-7005-443F-8B0E-85C580B843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7C3411-6900-4AF5-8910-60B86B2E2A7F}" type="pres">
      <dgm:prSet presAssocID="{3257AC80-9301-4CBA-B52A-E4AD7962E6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3A5954-054B-4B64-9DD1-FACC30396325}" type="pres">
      <dgm:prSet presAssocID="{3257AC80-9301-4CBA-B52A-E4AD7962E67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9AA1E3-1ECB-4565-84C9-75DE92FA15F9}" srcId="{3257AC80-9301-4CBA-B52A-E4AD7962E67E}" destId="{4E01724E-FAE2-419D-97BC-2E7174A99D85}" srcOrd="1" destOrd="0" parTransId="{99C421BD-7F7E-4986-AC81-762C53FA876D}" sibTransId="{7AA26595-7BDA-4CD8-AE50-084B8596E6B2}"/>
    <dgm:cxn modelId="{67E941DA-153E-49A9-90C5-E2D38F87F3CF}" srcId="{3257AC80-9301-4CBA-B52A-E4AD7962E67E}" destId="{128811D9-9B83-48DA-8A8B-F3B3486D2E91}" srcOrd="0" destOrd="0" parTransId="{8EE9E572-0D41-4DA6-A1FC-3BA3F3A70285}" sibTransId="{3761DDC1-8495-4B84-8B9A-7218E0A49D7B}"/>
    <dgm:cxn modelId="{104CAF9C-25D2-4645-A938-58D23E1FBE8C}" type="presOf" srcId="{4E01724E-FAE2-419D-97BC-2E7174A99D85}" destId="{D63A5954-054B-4B64-9DD1-FACC30396325}" srcOrd="0" destOrd="1" presId="urn:microsoft.com/office/officeart/2005/8/layout/vList2"/>
    <dgm:cxn modelId="{36B28D41-ED92-426B-A4D5-ADE52AE5149A}" type="presOf" srcId="{128811D9-9B83-48DA-8A8B-F3B3486D2E91}" destId="{D63A5954-054B-4B64-9DD1-FACC30396325}" srcOrd="0" destOrd="0" presId="urn:microsoft.com/office/officeart/2005/8/layout/vList2"/>
    <dgm:cxn modelId="{64AF605A-0E01-46AD-B37D-30FD6FA320F9}" srcId="{4E51F2B3-C73F-4719-BE3D-F9CC9F0A2BF9}" destId="{73AC504D-7005-443F-8B0E-85C580B8433C}" srcOrd="0" destOrd="0" parTransId="{B56B24D0-C295-46F3-AEA8-1FA9FA2ED849}" sibTransId="{D58FADEF-B406-4CD2-B088-A7D807E4FD96}"/>
    <dgm:cxn modelId="{907AA13D-E87D-42EF-B45F-541F7BDCD9D7}" srcId="{73AC504D-7005-443F-8B0E-85C580B8433C}" destId="{F8DAE93C-5B92-4F77-8C20-2112CA99ED03}" srcOrd="1" destOrd="0" parTransId="{AC19A53C-86E0-4A1F-AD95-F7E2A2AC3A76}" sibTransId="{62653AA5-BD13-4EBB-AA87-AE5BF7C99448}"/>
    <dgm:cxn modelId="{3E58A698-320C-479D-BAC6-E01E6EC29F8E}" type="presOf" srcId="{73AC504D-7005-443F-8B0E-85C580B8433C}" destId="{0AD3F798-9306-4AD3-A9F5-8AE5735F07FE}" srcOrd="0" destOrd="0" presId="urn:microsoft.com/office/officeart/2005/8/layout/vList2"/>
    <dgm:cxn modelId="{EF2E0EBA-F897-46E1-9F54-F20587DC8DAC}" type="presOf" srcId="{4E51F2B3-C73F-4719-BE3D-F9CC9F0A2BF9}" destId="{4E929096-E048-4A0A-BCF5-7BE46C39A417}" srcOrd="0" destOrd="0" presId="urn:microsoft.com/office/officeart/2005/8/layout/vList2"/>
    <dgm:cxn modelId="{165C504B-A63F-4D54-BF25-5EA381BDC752}" type="presOf" srcId="{3FE5792B-8BE5-4778-9500-94A6FBDF014B}" destId="{8428D55E-CED6-4CF2-B457-5E377877DB03}" srcOrd="0" destOrd="0" presId="urn:microsoft.com/office/officeart/2005/8/layout/vList2"/>
    <dgm:cxn modelId="{CB7A9DD4-56AD-47CF-B0E6-17F84B772F5B}" srcId="{4E51F2B3-C73F-4719-BE3D-F9CC9F0A2BF9}" destId="{3257AC80-9301-4CBA-B52A-E4AD7962E67E}" srcOrd="1" destOrd="0" parTransId="{CBCC9B5C-6B05-4FCD-B7E7-57ED412CEB86}" sibTransId="{1FD95279-C2EB-4830-B331-BE4D642F04C7}"/>
    <dgm:cxn modelId="{4A2F6CDA-CED4-42C7-949E-78DC638D4FB2}" type="presOf" srcId="{3257AC80-9301-4CBA-B52A-E4AD7962E67E}" destId="{097C3411-6900-4AF5-8910-60B86B2E2A7F}" srcOrd="0" destOrd="0" presId="urn:microsoft.com/office/officeart/2005/8/layout/vList2"/>
    <dgm:cxn modelId="{8BF23490-15B1-4EA6-896E-F1420088FD34}" srcId="{73AC504D-7005-443F-8B0E-85C580B8433C}" destId="{3FE5792B-8BE5-4778-9500-94A6FBDF014B}" srcOrd="0" destOrd="0" parTransId="{3992C6A8-441F-4AF2-9A8F-E9F4D0486047}" sibTransId="{D3D08177-BA21-41DF-96DA-EBEAE2247636}"/>
    <dgm:cxn modelId="{BE501417-0511-4DE7-B9B0-A133B050B5CF}" type="presOf" srcId="{F8DAE93C-5B92-4F77-8C20-2112CA99ED03}" destId="{8428D55E-CED6-4CF2-B457-5E377877DB03}" srcOrd="0" destOrd="1" presId="urn:microsoft.com/office/officeart/2005/8/layout/vList2"/>
    <dgm:cxn modelId="{E94191A4-86F0-4270-9A0D-9A0FDF43C296}" type="presParOf" srcId="{4E929096-E048-4A0A-BCF5-7BE46C39A417}" destId="{0AD3F798-9306-4AD3-A9F5-8AE5735F07FE}" srcOrd="0" destOrd="0" presId="urn:microsoft.com/office/officeart/2005/8/layout/vList2"/>
    <dgm:cxn modelId="{E84E3DCF-C26D-4F34-85A6-DBA10CDC054E}" type="presParOf" srcId="{4E929096-E048-4A0A-BCF5-7BE46C39A417}" destId="{8428D55E-CED6-4CF2-B457-5E377877DB03}" srcOrd="1" destOrd="0" presId="urn:microsoft.com/office/officeart/2005/8/layout/vList2"/>
    <dgm:cxn modelId="{3424D370-3A17-4B99-ACCA-9BA29FF978F7}" type="presParOf" srcId="{4E929096-E048-4A0A-BCF5-7BE46C39A417}" destId="{097C3411-6900-4AF5-8910-60B86B2E2A7F}" srcOrd="2" destOrd="0" presId="urn:microsoft.com/office/officeart/2005/8/layout/vList2"/>
    <dgm:cxn modelId="{76D8F549-E03E-4E4F-BA87-672A0E2A3701}" type="presParOf" srcId="{4E929096-E048-4A0A-BCF5-7BE46C39A417}" destId="{D63A5954-054B-4B64-9DD1-FACC303963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D88DB1-8AE0-46A9-9DC9-59781780D9F5}" type="doc">
      <dgm:prSet loTypeId="urn:diagrams.loki3.com/BracketList+Icon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D7CAF1-80A7-4663-8915-81C84399649E}">
      <dgm:prSet phldrT="[Text]" custT="1"/>
      <dgm:spPr/>
      <dgm:t>
        <a:bodyPr/>
        <a:lstStyle/>
        <a:p>
          <a:r>
            <a:rPr lang="cs-CZ" sz="3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Typ </a:t>
          </a:r>
          <a:r>
            <a:rPr lang="cs-CZ" sz="7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</a:t>
          </a:r>
          <a:endParaRPr lang="cs-CZ" sz="72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6DF24FA-CC9E-472F-82AB-8F70B0B8F311}" type="parTrans" cxnId="{101A3173-2476-44F9-B148-DADD993FF0CE}">
      <dgm:prSet/>
      <dgm:spPr/>
      <dgm:t>
        <a:bodyPr/>
        <a:lstStyle/>
        <a:p>
          <a:endParaRPr lang="cs-CZ"/>
        </a:p>
      </dgm:t>
    </dgm:pt>
    <dgm:pt modelId="{CE30D1F3-AD7E-4EFF-B6E5-80783D7284A8}" type="sibTrans" cxnId="{101A3173-2476-44F9-B148-DADD993FF0CE}">
      <dgm:prSet/>
      <dgm:spPr/>
      <dgm:t>
        <a:bodyPr/>
        <a:lstStyle/>
        <a:p>
          <a:endParaRPr lang="cs-CZ"/>
        </a:p>
      </dgm:t>
    </dgm:pt>
    <dgm:pt modelId="{7C728B67-98EE-4350-90ED-FE46B5255A23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err="1" smtClean="0"/>
            <a:t>Zjištuje</a:t>
          </a:r>
          <a:r>
            <a:rPr lang="cs-CZ" dirty="0" smtClean="0"/>
            <a:t> se experimentem (stanovení preciznosti, pravdivosti,…)</a:t>
          </a:r>
          <a:endParaRPr lang="cs-CZ" dirty="0"/>
        </a:p>
      </dgm:t>
    </dgm:pt>
    <dgm:pt modelId="{063888F3-BAF0-4DAB-93A1-73712A5D44DB}" type="parTrans" cxnId="{5AABBBFD-3874-4278-AF3B-1D3338681748}">
      <dgm:prSet/>
      <dgm:spPr/>
      <dgm:t>
        <a:bodyPr/>
        <a:lstStyle/>
        <a:p>
          <a:endParaRPr lang="cs-CZ"/>
        </a:p>
      </dgm:t>
    </dgm:pt>
    <dgm:pt modelId="{BE1473AB-8398-4622-BF11-F79FDB58DE47}" type="sibTrans" cxnId="{5AABBBFD-3874-4278-AF3B-1D3338681748}">
      <dgm:prSet/>
      <dgm:spPr/>
      <dgm:t>
        <a:bodyPr/>
        <a:lstStyle/>
        <a:p>
          <a:endParaRPr lang="cs-CZ"/>
        </a:p>
      </dgm:t>
    </dgm:pt>
    <dgm:pt modelId="{B73DE1FB-BB5F-41EC-B106-72C3E100812F}">
      <dgm:prSet phldrT="[Text]" custT="1"/>
      <dgm:spPr/>
      <dgm:t>
        <a:bodyPr/>
        <a:lstStyle/>
        <a:p>
          <a:r>
            <a:rPr lang="cs-CZ" sz="3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Typ </a:t>
          </a:r>
          <a:r>
            <a:rPr lang="cs-CZ" sz="7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B</a:t>
          </a:r>
          <a:endParaRPr lang="cs-CZ" sz="72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7B8FD88-B509-4676-A5D3-2255E0A8C17F}" type="parTrans" cxnId="{3EB831A5-6618-4021-930A-C521A680BDF7}">
      <dgm:prSet/>
      <dgm:spPr/>
      <dgm:t>
        <a:bodyPr/>
        <a:lstStyle/>
        <a:p>
          <a:endParaRPr lang="cs-CZ"/>
        </a:p>
      </dgm:t>
    </dgm:pt>
    <dgm:pt modelId="{072192B3-10BF-4CC3-A9C8-CCF672761756}" type="sibTrans" cxnId="{3EB831A5-6618-4021-930A-C521A680BDF7}">
      <dgm:prSet/>
      <dgm:spPr/>
      <dgm:t>
        <a:bodyPr/>
        <a:lstStyle/>
        <a:p>
          <a:endParaRPr lang="cs-CZ"/>
        </a:p>
      </dgm:t>
    </dgm:pt>
    <dgm:pt modelId="{3A25D775-B8DE-41A4-98AC-C2BE4AB5875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 smtClean="0"/>
            <a:t>Zjišťuje se z literárních dat (certifikátů, technické dokumentace, tabulek,…)</a:t>
          </a:r>
          <a:endParaRPr lang="cs-CZ" dirty="0"/>
        </a:p>
      </dgm:t>
    </dgm:pt>
    <dgm:pt modelId="{28463871-5176-4EFF-8F48-3575CD7F97ED}" type="parTrans" cxnId="{D34A9CD3-95C1-41F4-A5C7-D84F57AEA63A}">
      <dgm:prSet/>
      <dgm:spPr/>
      <dgm:t>
        <a:bodyPr/>
        <a:lstStyle/>
        <a:p>
          <a:endParaRPr lang="cs-CZ"/>
        </a:p>
      </dgm:t>
    </dgm:pt>
    <dgm:pt modelId="{CB8AD062-544C-4800-8DFC-11DB0226C79B}" type="sibTrans" cxnId="{D34A9CD3-95C1-41F4-A5C7-D84F57AEA63A}">
      <dgm:prSet/>
      <dgm:spPr/>
      <dgm:t>
        <a:bodyPr/>
        <a:lstStyle/>
        <a:p>
          <a:endParaRPr lang="cs-CZ"/>
        </a:p>
      </dgm:t>
    </dgm:pt>
    <dgm:pt modelId="{ECA4B1A9-CEE6-48CB-90B6-BC58531FDC15}" type="pres">
      <dgm:prSet presAssocID="{D6D88DB1-8AE0-46A9-9DC9-59781780D9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732E90-52A0-4552-BD5B-4BB2F7401A96}" type="pres">
      <dgm:prSet presAssocID="{A1D7CAF1-80A7-4663-8915-81C84399649E}" presName="linNode" presStyleCnt="0"/>
      <dgm:spPr/>
    </dgm:pt>
    <dgm:pt modelId="{08922BD4-DC90-42C9-9CFE-8A7043D55AD2}" type="pres">
      <dgm:prSet presAssocID="{A1D7CAF1-80A7-4663-8915-81C84399649E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515D70-05FC-42EB-8093-B3C5F34023E9}" type="pres">
      <dgm:prSet presAssocID="{A1D7CAF1-80A7-4663-8915-81C84399649E}" presName="bracket" presStyleLbl="parChTrans1D1" presStyleIdx="0" presStyleCnt="2"/>
      <dgm:spPr/>
    </dgm:pt>
    <dgm:pt modelId="{66743AF1-100F-435F-BEA3-F5258D3FD819}" type="pres">
      <dgm:prSet presAssocID="{A1D7CAF1-80A7-4663-8915-81C84399649E}" presName="spH" presStyleCnt="0"/>
      <dgm:spPr/>
    </dgm:pt>
    <dgm:pt modelId="{0D572EAC-E743-4D3F-9874-62594C4D23ED}" type="pres">
      <dgm:prSet presAssocID="{A1D7CAF1-80A7-4663-8915-81C84399649E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BC01FD-800A-466D-B28B-41649A9A6F0F}" type="pres">
      <dgm:prSet presAssocID="{CE30D1F3-AD7E-4EFF-B6E5-80783D7284A8}" presName="spV" presStyleCnt="0"/>
      <dgm:spPr/>
    </dgm:pt>
    <dgm:pt modelId="{81B89C79-D8DB-4C1D-93F6-14521F9A3F7B}" type="pres">
      <dgm:prSet presAssocID="{B73DE1FB-BB5F-41EC-B106-72C3E100812F}" presName="linNode" presStyleCnt="0"/>
      <dgm:spPr/>
    </dgm:pt>
    <dgm:pt modelId="{E0DD13FD-076A-4413-B4DD-FC95D0D9B098}" type="pres">
      <dgm:prSet presAssocID="{B73DE1FB-BB5F-41EC-B106-72C3E100812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D181D5-2ED6-4016-B25F-EE2209E0C22E}" type="pres">
      <dgm:prSet presAssocID="{B73DE1FB-BB5F-41EC-B106-72C3E100812F}" presName="bracket" presStyleLbl="parChTrans1D1" presStyleIdx="1" presStyleCnt="2"/>
      <dgm:spPr/>
    </dgm:pt>
    <dgm:pt modelId="{5599E9F2-19D7-4DC0-A7F8-8D4539BC90A6}" type="pres">
      <dgm:prSet presAssocID="{B73DE1FB-BB5F-41EC-B106-72C3E100812F}" presName="spH" presStyleCnt="0"/>
      <dgm:spPr/>
    </dgm:pt>
    <dgm:pt modelId="{2ABC0B4D-907F-4CBC-B6DA-FFBE4E11EA04}" type="pres">
      <dgm:prSet presAssocID="{B73DE1FB-BB5F-41EC-B106-72C3E100812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C6B29E-33A2-4DF0-894C-3337701FC13E}" type="presOf" srcId="{D6D88DB1-8AE0-46A9-9DC9-59781780D9F5}" destId="{ECA4B1A9-CEE6-48CB-90B6-BC58531FDC15}" srcOrd="0" destOrd="0" presId="urn:diagrams.loki3.com/BracketList+Icon"/>
    <dgm:cxn modelId="{D34A9CD3-95C1-41F4-A5C7-D84F57AEA63A}" srcId="{B73DE1FB-BB5F-41EC-B106-72C3E100812F}" destId="{3A25D775-B8DE-41A4-98AC-C2BE4AB5875D}" srcOrd="0" destOrd="0" parTransId="{28463871-5176-4EFF-8F48-3575CD7F97ED}" sibTransId="{CB8AD062-544C-4800-8DFC-11DB0226C79B}"/>
    <dgm:cxn modelId="{3EB831A5-6618-4021-930A-C521A680BDF7}" srcId="{D6D88DB1-8AE0-46A9-9DC9-59781780D9F5}" destId="{B73DE1FB-BB5F-41EC-B106-72C3E100812F}" srcOrd="1" destOrd="0" parTransId="{F7B8FD88-B509-4676-A5D3-2255E0A8C17F}" sibTransId="{072192B3-10BF-4CC3-A9C8-CCF672761756}"/>
    <dgm:cxn modelId="{101A3173-2476-44F9-B148-DADD993FF0CE}" srcId="{D6D88DB1-8AE0-46A9-9DC9-59781780D9F5}" destId="{A1D7CAF1-80A7-4663-8915-81C84399649E}" srcOrd="0" destOrd="0" parTransId="{66DF24FA-CC9E-472F-82AB-8F70B0B8F311}" sibTransId="{CE30D1F3-AD7E-4EFF-B6E5-80783D7284A8}"/>
    <dgm:cxn modelId="{E028DC19-11E6-425E-853F-F41EABA80AD2}" type="presOf" srcId="{A1D7CAF1-80A7-4663-8915-81C84399649E}" destId="{08922BD4-DC90-42C9-9CFE-8A7043D55AD2}" srcOrd="0" destOrd="0" presId="urn:diagrams.loki3.com/BracketList+Icon"/>
    <dgm:cxn modelId="{FCE5B6A6-362B-44C3-A513-ED59344A0B02}" type="presOf" srcId="{3A25D775-B8DE-41A4-98AC-C2BE4AB5875D}" destId="{2ABC0B4D-907F-4CBC-B6DA-FFBE4E11EA04}" srcOrd="0" destOrd="0" presId="urn:diagrams.loki3.com/BracketList+Icon"/>
    <dgm:cxn modelId="{0F3EADB8-1026-4250-9A11-6D6D6E75E6F2}" type="presOf" srcId="{7C728B67-98EE-4350-90ED-FE46B5255A23}" destId="{0D572EAC-E743-4D3F-9874-62594C4D23ED}" srcOrd="0" destOrd="0" presId="urn:diagrams.loki3.com/BracketList+Icon"/>
    <dgm:cxn modelId="{3DB86251-7023-4D69-BF8C-C45F66E95EDF}" type="presOf" srcId="{B73DE1FB-BB5F-41EC-B106-72C3E100812F}" destId="{E0DD13FD-076A-4413-B4DD-FC95D0D9B098}" srcOrd="0" destOrd="0" presId="urn:diagrams.loki3.com/BracketList+Icon"/>
    <dgm:cxn modelId="{5AABBBFD-3874-4278-AF3B-1D3338681748}" srcId="{A1D7CAF1-80A7-4663-8915-81C84399649E}" destId="{7C728B67-98EE-4350-90ED-FE46B5255A23}" srcOrd="0" destOrd="0" parTransId="{063888F3-BAF0-4DAB-93A1-73712A5D44DB}" sibTransId="{BE1473AB-8398-4622-BF11-F79FDB58DE47}"/>
    <dgm:cxn modelId="{D1B781B6-CBC9-458C-98B8-30C8879A879B}" type="presParOf" srcId="{ECA4B1A9-CEE6-48CB-90B6-BC58531FDC15}" destId="{FB732E90-52A0-4552-BD5B-4BB2F7401A96}" srcOrd="0" destOrd="0" presId="urn:diagrams.loki3.com/BracketList+Icon"/>
    <dgm:cxn modelId="{72212B91-C8FA-4966-9E15-AE540325AA19}" type="presParOf" srcId="{FB732E90-52A0-4552-BD5B-4BB2F7401A96}" destId="{08922BD4-DC90-42C9-9CFE-8A7043D55AD2}" srcOrd="0" destOrd="0" presId="urn:diagrams.loki3.com/BracketList+Icon"/>
    <dgm:cxn modelId="{116A9433-9ED8-4423-B999-30625E03A075}" type="presParOf" srcId="{FB732E90-52A0-4552-BD5B-4BB2F7401A96}" destId="{E7515D70-05FC-42EB-8093-B3C5F34023E9}" srcOrd="1" destOrd="0" presId="urn:diagrams.loki3.com/BracketList+Icon"/>
    <dgm:cxn modelId="{460CB94E-4A6C-42C8-B09D-5EBF6B61CF99}" type="presParOf" srcId="{FB732E90-52A0-4552-BD5B-4BB2F7401A96}" destId="{66743AF1-100F-435F-BEA3-F5258D3FD819}" srcOrd="2" destOrd="0" presId="urn:diagrams.loki3.com/BracketList+Icon"/>
    <dgm:cxn modelId="{E19283B0-409F-44D1-920F-81C94AA2808E}" type="presParOf" srcId="{FB732E90-52A0-4552-BD5B-4BB2F7401A96}" destId="{0D572EAC-E743-4D3F-9874-62594C4D23ED}" srcOrd="3" destOrd="0" presId="urn:diagrams.loki3.com/BracketList+Icon"/>
    <dgm:cxn modelId="{C2108B18-0075-42C1-9F45-EAC0C1756A7E}" type="presParOf" srcId="{ECA4B1A9-CEE6-48CB-90B6-BC58531FDC15}" destId="{54BC01FD-800A-466D-B28B-41649A9A6F0F}" srcOrd="1" destOrd="0" presId="urn:diagrams.loki3.com/BracketList+Icon"/>
    <dgm:cxn modelId="{17763A01-6A8C-406F-B5F7-6F6D31BD738D}" type="presParOf" srcId="{ECA4B1A9-CEE6-48CB-90B6-BC58531FDC15}" destId="{81B89C79-D8DB-4C1D-93F6-14521F9A3F7B}" srcOrd="2" destOrd="0" presId="urn:diagrams.loki3.com/BracketList+Icon"/>
    <dgm:cxn modelId="{6244611F-370C-46C6-84A4-EA132E244AFE}" type="presParOf" srcId="{81B89C79-D8DB-4C1D-93F6-14521F9A3F7B}" destId="{E0DD13FD-076A-4413-B4DD-FC95D0D9B098}" srcOrd="0" destOrd="0" presId="urn:diagrams.loki3.com/BracketList+Icon"/>
    <dgm:cxn modelId="{DB9F86C3-8F61-4D86-98A7-5B5EF0D21189}" type="presParOf" srcId="{81B89C79-D8DB-4C1D-93F6-14521F9A3F7B}" destId="{99D181D5-2ED6-4016-B25F-EE2209E0C22E}" srcOrd="1" destOrd="0" presId="urn:diagrams.loki3.com/BracketList+Icon"/>
    <dgm:cxn modelId="{29905E14-F746-492F-8A4A-A3D4179C844C}" type="presParOf" srcId="{81B89C79-D8DB-4C1D-93F6-14521F9A3F7B}" destId="{5599E9F2-19D7-4DC0-A7F8-8D4539BC90A6}" srcOrd="2" destOrd="0" presId="urn:diagrams.loki3.com/BracketList+Icon"/>
    <dgm:cxn modelId="{5718E2DD-8E2F-4087-B454-A17BABC11381}" type="presParOf" srcId="{81B89C79-D8DB-4C1D-93F6-14521F9A3F7B}" destId="{2ABC0B4D-907F-4CBC-B6DA-FFBE4E11EA0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71218F-5524-4AA1-B740-991DED463FF1}" type="doc">
      <dgm:prSet loTypeId="urn:microsoft.com/office/officeart/2011/layout/Tab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7368951-FA9F-4784-B628-81E298EB522A}">
      <dgm:prSet phldrT="[Text]" custT="1"/>
      <dgm:spPr/>
      <dgm:t>
        <a:bodyPr/>
        <a:lstStyle/>
        <a:p>
          <a:r>
            <a:rPr lang="cs-CZ" sz="2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r>
            <a:rPr lang="cs-CZ" sz="2600" dirty="0" smtClean="0"/>
            <a:t> </a:t>
          </a:r>
          <a:endParaRPr lang="cs-CZ" sz="2600" dirty="0"/>
        </a:p>
      </dgm:t>
    </dgm:pt>
    <dgm:pt modelId="{D2AED03F-6047-44FE-BEBF-2E061A42A647}" type="parTrans" cxnId="{BA0F4AC4-B848-4988-A1E7-9A06C79B2D9B}">
      <dgm:prSet/>
      <dgm:spPr/>
      <dgm:t>
        <a:bodyPr/>
        <a:lstStyle/>
        <a:p>
          <a:endParaRPr lang="cs-CZ"/>
        </a:p>
      </dgm:t>
    </dgm:pt>
    <dgm:pt modelId="{977B7AD5-952C-4FA6-ADC5-C4A784AE8F9A}" type="sibTrans" cxnId="{BA0F4AC4-B848-4988-A1E7-9A06C79B2D9B}">
      <dgm:prSet/>
      <dgm:spPr/>
      <dgm:t>
        <a:bodyPr/>
        <a:lstStyle/>
        <a:p>
          <a:endParaRPr lang="cs-CZ"/>
        </a:p>
      </dgm:t>
    </dgm:pt>
    <dgm:pt modelId="{EDA864ED-5F2F-4CBD-9AB3-2BFB37CFC0DB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Standardní nejistota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74D24D99-FCDF-4405-BF59-04E35870290A}" type="parTrans" cxnId="{99E22C4B-7D05-4F1C-AED1-9592C177FFD2}">
      <dgm:prSet/>
      <dgm:spPr/>
      <dgm:t>
        <a:bodyPr/>
        <a:lstStyle/>
        <a:p>
          <a:endParaRPr lang="cs-CZ"/>
        </a:p>
      </dgm:t>
    </dgm:pt>
    <dgm:pt modelId="{CCE82F5D-711C-43BA-8349-3C41CD05C33C}" type="sibTrans" cxnId="{99E22C4B-7D05-4F1C-AED1-9592C177FFD2}">
      <dgm:prSet/>
      <dgm:spPr/>
      <dgm:t>
        <a:bodyPr/>
        <a:lstStyle/>
        <a:p>
          <a:endParaRPr lang="cs-CZ"/>
        </a:p>
      </dgm:t>
    </dgm:pt>
    <dgm:pt modelId="{DDF61CBC-427A-4F78-BDB8-6DF33BC14023}">
      <dgm:prSet phldrT="[Text]"/>
      <dgm:spPr/>
      <dgm:t>
        <a:bodyPr/>
        <a:lstStyle/>
        <a:p>
          <a:r>
            <a:rPr lang="cs-CZ" dirty="0" smtClean="0"/>
            <a:t>Nejistoty jednotlivých složek jsou vyjádřeny jako směrodatná odchylka nebo variační koeficient.</a:t>
          </a:r>
          <a:endParaRPr lang="cs-CZ" dirty="0"/>
        </a:p>
      </dgm:t>
    </dgm:pt>
    <dgm:pt modelId="{63F96DFA-9D98-4243-A0A1-489BB219E0B7}" type="parTrans" cxnId="{E5A25618-AE95-42F6-9114-D83AAE549C11}">
      <dgm:prSet/>
      <dgm:spPr/>
      <dgm:t>
        <a:bodyPr/>
        <a:lstStyle/>
        <a:p>
          <a:endParaRPr lang="cs-CZ"/>
        </a:p>
      </dgm:t>
    </dgm:pt>
    <dgm:pt modelId="{1176349F-2B2C-4924-BC27-08C60C42A24E}" type="sibTrans" cxnId="{E5A25618-AE95-42F6-9114-D83AAE549C11}">
      <dgm:prSet/>
      <dgm:spPr/>
      <dgm:t>
        <a:bodyPr/>
        <a:lstStyle/>
        <a:p>
          <a:endParaRPr lang="cs-CZ"/>
        </a:p>
      </dgm:t>
    </dgm:pt>
    <dgm:pt modelId="{B0178675-BD4D-4FB8-A5C0-1ED2C4E887C9}">
      <dgm:prSet phldrT="[Text]"/>
      <dgm:spPr/>
      <dgm:t>
        <a:bodyPr/>
        <a:lstStyle/>
        <a:p>
          <a:r>
            <a:rPr lang="cs-CZ" b="1" baseline="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r>
            <a:rPr lang="cs-CZ" b="1" baseline="-25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c</a:t>
          </a:r>
          <a:endParaRPr lang="cs-CZ" b="1" baseline="-250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BF2EEC4B-D868-4D94-A9A9-7CB1AF8B786C}" type="parTrans" cxnId="{A9CDF2F3-9D23-45B3-A7D2-8063E20CFC52}">
      <dgm:prSet/>
      <dgm:spPr/>
      <dgm:t>
        <a:bodyPr/>
        <a:lstStyle/>
        <a:p>
          <a:endParaRPr lang="cs-CZ"/>
        </a:p>
      </dgm:t>
    </dgm:pt>
    <dgm:pt modelId="{B90AFCAD-D65A-4266-BD05-C99CBB0E836E}" type="sibTrans" cxnId="{A9CDF2F3-9D23-45B3-A7D2-8063E20CFC52}">
      <dgm:prSet/>
      <dgm:spPr/>
      <dgm:t>
        <a:bodyPr/>
        <a:lstStyle/>
        <a:p>
          <a:endParaRPr lang="cs-CZ"/>
        </a:p>
      </dgm:t>
    </dgm:pt>
    <dgm:pt modelId="{CF07A03E-CDF6-42BE-B069-DCA09F594766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Kombinovaná standardní nejistota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312CDEAC-D3D9-4CFA-B1D5-6976BE3B8C48}" type="parTrans" cxnId="{F14215DF-B3EE-479F-9134-8D05D523F04E}">
      <dgm:prSet/>
      <dgm:spPr/>
      <dgm:t>
        <a:bodyPr/>
        <a:lstStyle/>
        <a:p>
          <a:endParaRPr lang="cs-CZ"/>
        </a:p>
      </dgm:t>
    </dgm:pt>
    <dgm:pt modelId="{77088FA3-0092-4FD8-88D3-917FE854C0DB}" type="sibTrans" cxnId="{F14215DF-B3EE-479F-9134-8D05D523F04E}">
      <dgm:prSet/>
      <dgm:spPr/>
      <dgm:t>
        <a:bodyPr/>
        <a:lstStyle/>
        <a:p>
          <a:endParaRPr lang="cs-CZ"/>
        </a:p>
      </dgm:t>
    </dgm:pt>
    <dgm:pt modelId="{27A80030-FBE5-4E30-921C-ADA47897C8A9}">
      <dgm:prSet phldrT="[Text]"/>
      <dgm:spPr/>
      <dgm:t>
        <a:bodyPr/>
        <a:lstStyle/>
        <a:p>
          <a:r>
            <a:rPr lang="cs-CZ" dirty="0" smtClean="0"/>
            <a:t>Zahrnuje všechny významné standardní nejistoty .</a:t>
          </a:r>
          <a:endParaRPr lang="cs-CZ" dirty="0"/>
        </a:p>
      </dgm:t>
    </dgm:pt>
    <dgm:pt modelId="{6CDC7199-335F-4386-94A4-EC822CF4FA0C}" type="parTrans" cxnId="{120544FF-011E-4C7C-8245-DF1AAE005AE3}">
      <dgm:prSet/>
      <dgm:spPr/>
      <dgm:t>
        <a:bodyPr/>
        <a:lstStyle/>
        <a:p>
          <a:endParaRPr lang="cs-CZ"/>
        </a:p>
      </dgm:t>
    </dgm:pt>
    <dgm:pt modelId="{7450310B-7B0F-4009-9824-79BCB0FB6167}" type="sibTrans" cxnId="{120544FF-011E-4C7C-8245-DF1AAE005AE3}">
      <dgm:prSet/>
      <dgm:spPr/>
      <dgm:t>
        <a:bodyPr/>
        <a:lstStyle/>
        <a:p>
          <a:endParaRPr lang="cs-CZ"/>
        </a:p>
      </dgm:t>
    </dgm:pt>
    <dgm:pt modelId="{EB2DB37B-6A2A-4C81-8E5A-10B7E4957590}">
      <dgm:prSet phldrT="[Text]"/>
      <dgm:spPr/>
      <dgm:t>
        <a:bodyPr/>
        <a:lstStyle/>
        <a:p>
          <a:r>
            <a:rPr lang="cs-CZ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endParaRPr lang="cs-CZ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5E7C7F80-1592-4927-A92E-7DB9F581E347}" type="parTrans" cxnId="{006F5BFC-28FC-4FC4-BCFD-4AA490CA74BE}">
      <dgm:prSet/>
      <dgm:spPr/>
      <dgm:t>
        <a:bodyPr/>
        <a:lstStyle/>
        <a:p>
          <a:endParaRPr lang="cs-CZ"/>
        </a:p>
      </dgm:t>
    </dgm:pt>
    <dgm:pt modelId="{7625DAA4-E025-4E38-9013-E53162F38738}" type="sibTrans" cxnId="{006F5BFC-28FC-4FC4-BCFD-4AA490CA74BE}">
      <dgm:prSet/>
      <dgm:spPr/>
      <dgm:t>
        <a:bodyPr/>
        <a:lstStyle/>
        <a:p>
          <a:endParaRPr lang="cs-CZ"/>
        </a:p>
      </dgm:t>
    </dgm:pt>
    <dgm:pt modelId="{EC971702-30FD-4919-AFFC-C0B1B3824CD2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cs-CZ" b="1" dirty="0" smtClean="0">
              <a:latin typeface="Arial" pitchFamily="34" charset="0"/>
              <a:cs typeface="Arial" pitchFamily="34" charset="0"/>
            </a:rPr>
            <a:t>Rozšířená kombinovaná standardní nejistota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2367B5BD-6C67-4453-B103-33204A4CB036}" type="parTrans" cxnId="{E63A8541-A27E-44E7-B3CE-D68525CB8EA1}">
      <dgm:prSet/>
      <dgm:spPr/>
      <dgm:t>
        <a:bodyPr/>
        <a:lstStyle/>
        <a:p>
          <a:endParaRPr lang="cs-CZ"/>
        </a:p>
      </dgm:t>
    </dgm:pt>
    <dgm:pt modelId="{CC6C15F1-44DB-492B-B7DD-6A015C53E9D7}" type="sibTrans" cxnId="{E63A8541-A27E-44E7-B3CE-D68525CB8EA1}">
      <dgm:prSet/>
      <dgm:spPr/>
      <dgm:t>
        <a:bodyPr/>
        <a:lstStyle/>
        <a:p>
          <a:endParaRPr lang="cs-CZ"/>
        </a:p>
      </dgm:t>
    </dgm:pt>
    <dgm:pt modelId="{C17D1150-B3D9-42A7-8B69-D56492ADADE2}">
      <dgm:prSet phldrT="[Text]"/>
      <dgm:spPr/>
      <dgm:t>
        <a:bodyPr/>
        <a:lstStyle/>
        <a:p>
          <a:r>
            <a:rPr lang="cs-CZ" dirty="0" smtClean="0"/>
            <a:t>Nejčastěji používané vyjádření nejistoty metody.</a:t>
          </a:r>
          <a:endParaRPr lang="cs-CZ" dirty="0"/>
        </a:p>
      </dgm:t>
    </dgm:pt>
    <dgm:pt modelId="{A67A5661-03E5-440D-B907-9C75FD8B8704}" type="parTrans" cxnId="{BCC7C3FA-7C73-4B9B-9849-30AA17D6B953}">
      <dgm:prSet/>
      <dgm:spPr/>
      <dgm:t>
        <a:bodyPr/>
        <a:lstStyle/>
        <a:p>
          <a:endParaRPr lang="cs-CZ"/>
        </a:p>
      </dgm:t>
    </dgm:pt>
    <dgm:pt modelId="{AC3EC12C-C140-4049-9F30-8D2C87F15F63}" type="sibTrans" cxnId="{BCC7C3FA-7C73-4B9B-9849-30AA17D6B953}">
      <dgm:prSet/>
      <dgm:spPr/>
      <dgm:t>
        <a:bodyPr/>
        <a:lstStyle/>
        <a:p>
          <a:endParaRPr lang="cs-CZ"/>
        </a:p>
      </dgm:t>
    </dgm:pt>
    <dgm:pt modelId="{0F01EF4B-3723-4D49-96BA-FA02A22F27B0}">
      <dgm:prSet phldrT="[Text]"/>
      <dgm:spPr/>
      <dgm:t>
        <a:bodyPr/>
        <a:lstStyle/>
        <a:p>
          <a:r>
            <a:rPr lang="cs-CZ" dirty="0" smtClean="0"/>
            <a:t>Počítá se jako odmocnina ze součtu čtverců mezilehlé preciznosti a hodnoty vychýlení (</a:t>
          </a:r>
          <a:r>
            <a:rPr lang="cs-CZ" dirty="0" err="1" smtClean="0"/>
            <a:t>bias</a:t>
          </a:r>
          <a:r>
            <a:rPr lang="cs-CZ" dirty="0" smtClean="0"/>
            <a:t>) </a:t>
          </a:r>
          <a:endParaRPr lang="cs-CZ" dirty="0"/>
        </a:p>
      </dgm:t>
    </dgm:pt>
    <dgm:pt modelId="{D9E620A8-DE10-45DF-AD16-A660A98D2401}" type="parTrans" cxnId="{C294A2C3-FE23-4039-B58C-A89D0AAD4445}">
      <dgm:prSet/>
      <dgm:spPr/>
      <dgm:t>
        <a:bodyPr/>
        <a:lstStyle/>
        <a:p>
          <a:endParaRPr lang="cs-CZ"/>
        </a:p>
      </dgm:t>
    </dgm:pt>
    <dgm:pt modelId="{17C017F8-DB9D-4BAC-9CE2-687EB4D526E4}" type="sibTrans" cxnId="{C294A2C3-FE23-4039-B58C-A89D0AAD4445}">
      <dgm:prSet/>
      <dgm:spPr/>
      <dgm:t>
        <a:bodyPr/>
        <a:lstStyle/>
        <a:p>
          <a:endParaRPr lang="cs-CZ"/>
        </a:p>
      </dgm:t>
    </dgm:pt>
    <dgm:pt modelId="{D2159A1A-9C1A-49AA-A8D1-1C784088F473}">
      <dgm:prSet phldrT="[Text]"/>
      <dgm:spPr/>
      <dgm:t>
        <a:bodyPr/>
        <a:lstStyle/>
        <a:p>
          <a:r>
            <a:rPr lang="cs-CZ" dirty="0" smtClean="0"/>
            <a:t>Počítá se vynásobením kombinované standardní nejistoty faktorem = 2</a:t>
          </a:r>
          <a:endParaRPr lang="cs-CZ" dirty="0"/>
        </a:p>
      </dgm:t>
    </dgm:pt>
    <dgm:pt modelId="{41FA76D6-ADA1-4F5F-ABCA-EFBED20F618E}" type="parTrans" cxnId="{A3DB21F2-AA91-4F58-97F4-F521648A243E}">
      <dgm:prSet/>
      <dgm:spPr/>
      <dgm:t>
        <a:bodyPr/>
        <a:lstStyle/>
        <a:p>
          <a:endParaRPr lang="cs-CZ"/>
        </a:p>
      </dgm:t>
    </dgm:pt>
    <dgm:pt modelId="{B80489D7-C563-4636-86A1-723372834D09}" type="sibTrans" cxnId="{A3DB21F2-AA91-4F58-97F4-F521648A243E}">
      <dgm:prSet/>
      <dgm:spPr/>
      <dgm:t>
        <a:bodyPr/>
        <a:lstStyle/>
        <a:p>
          <a:endParaRPr lang="cs-CZ"/>
        </a:p>
      </dgm:t>
    </dgm:pt>
    <dgm:pt modelId="{E63A6444-43C7-4C10-965A-B5281CDDFA14}" type="pres">
      <dgm:prSet presAssocID="{8071218F-5524-4AA1-B740-991DED463FF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A6B86DC9-FC37-4FD3-A658-5471573C6912}" type="pres">
      <dgm:prSet presAssocID="{B7368951-FA9F-4784-B628-81E298EB522A}" presName="composite" presStyleCnt="0"/>
      <dgm:spPr/>
    </dgm:pt>
    <dgm:pt modelId="{2C4CA4B1-EEFF-4796-847E-555113DC0412}" type="pres">
      <dgm:prSet presAssocID="{B7368951-FA9F-4784-B628-81E298EB522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14709C-E7EC-4476-8FFF-0EFDEBD9B345}" type="pres">
      <dgm:prSet presAssocID="{B7368951-FA9F-4784-B628-81E298EB522A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F8359B-C30A-4F07-BBA8-9A80BAC0107D}" type="pres">
      <dgm:prSet presAssocID="{B7368951-FA9F-4784-B628-81E298EB522A}" presName="Accent" presStyleLbl="parChTrans1D1" presStyleIdx="0" presStyleCnt="3"/>
      <dgm:spPr/>
    </dgm:pt>
    <dgm:pt modelId="{EE2B5556-EB1C-454B-9190-37F62EC4745A}" type="pres">
      <dgm:prSet presAssocID="{B7368951-FA9F-4784-B628-81E298EB522A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AB807E-F6FF-4020-9D1A-5C55B0E32D1A}" type="pres">
      <dgm:prSet presAssocID="{977B7AD5-952C-4FA6-ADC5-C4A784AE8F9A}" presName="sibTrans" presStyleCnt="0"/>
      <dgm:spPr/>
    </dgm:pt>
    <dgm:pt modelId="{3372B34E-D320-4C37-8CD2-AC589C54D524}" type="pres">
      <dgm:prSet presAssocID="{B0178675-BD4D-4FB8-A5C0-1ED2C4E887C9}" presName="composite" presStyleCnt="0"/>
      <dgm:spPr/>
    </dgm:pt>
    <dgm:pt modelId="{76962923-0263-4542-A333-0B6753B85128}" type="pres">
      <dgm:prSet presAssocID="{B0178675-BD4D-4FB8-A5C0-1ED2C4E887C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699CDC-9F26-432A-A602-08C9ADEDADB5}" type="pres">
      <dgm:prSet presAssocID="{B0178675-BD4D-4FB8-A5C0-1ED2C4E887C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CE97BD-9EAA-416B-A489-E02E8642C227}" type="pres">
      <dgm:prSet presAssocID="{B0178675-BD4D-4FB8-A5C0-1ED2C4E887C9}" presName="Accent" presStyleLbl="parChTrans1D1" presStyleIdx="1" presStyleCnt="3"/>
      <dgm:spPr/>
    </dgm:pt>
    <dgm:pt modelId="{7020B68D-4D34-41B9-B6EC-3E327DA75B0B}" type="pres">
      <dgm:prSet presAssocID="{B0178675-BD4D-4FB8-A5C0-1ED2C4E887C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9CB44-6962-4948-AE5D-7FD75155A27E}" type="pres">
      <dgm:prSet presAssocID="{B90AFCAD-D65A-4266-BD05-C99CBB0E836E}" presName="sibTrans" presStyleCnt="0"/>
      <dgm:spPr/>
    </dgm:pt>
    <dgm:pt modelId="{2CFFF95F-FF9C-4FCA-9766-96E156F87DDC}" type="pres">
      <dgm:prSet presAssocID="{EB2DB37B-6A2A-4C81-8E5A-10B7E4957590}" presName="composite" presStyleCnt="0"/>
      <dgm:spPr/>
    </dgm:pt>
    <dgm:pt modelId="{345AFF5A-EF31-4B66-AC5C-387E1D969891}" type="pres">
      <dgm:prSet presAssocID="{EB2DB37B-6A2A-4C81-8E5A-10B7E495759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752CD7-4E61-4C25-A8A2-5958D6C89352}" type="pres">
      <dgm:prSet presAssocID="{EB2DB37B-6A2A-4C81-8E5A-10B7E495759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488A71-856D-4A57-B2ED-A8373E696AAC}" type="pres">
      <dgm:prSet presAssocID="{EB2DB37B-6A2A-4C81-8E5A-10B7E4957590}" presName="Accent" presStyleLbl="parChTrans1D1" presStyleIdx="2" presStyleCnt="3"/>
      <dgm:spPr/>
    </dgm:pt>
    <dgm:pt modelId="{9F0DA67E-E9C7-4427-85BB-8ABAA05AB4E8}" type="pres">
      <dgm:prSet presAssocID="{EB2DB37B-6A2A-4C81-8E5A-10B7E495759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C7A7C9-0149-47BB-A4B6-AD06D475DC57}" type="presOf" srcId="{CF07A03E-CDF6-42BE-B069-DCA09F594766}" destId="{76962923-0263-4542-A333-0B6753B85128}" srcOrd="0" destOrd="0" presId="urn:microsoft.com/office/officeart/2011/layout/TabList"/>
    <dgm:cxn modelId="{BA0F4AC4-B848-4988-A1E7-9A06C79B2D9B}" srcId="{8071218F-5524-4AA1-B740-991DED463FF1}" destId="{B7368951-FA9F-4784-B628-81E298EB522A}" srcOrd="0" destOrd="0" parTransId="{D2AED03F-6047-44FE-BEBF-2E061A42A647}" sibTransId="{977B7AD5-952C-4FA6-ADC5-C4A784AE8F9A}"/>
    <dgm:cxn modelId="{120544FF-011E-4C7C-8245-DF1AAE005AE3}" srcId="{B0178675-BD4D-4FB8-A5C0-1ED2C4E887C9}" destId="{27A80030-FBE5-4E30-921C-ADA47897C8A9}" srcOrd="1" destOrd="0" parTransId="{6CDC7199-335F-4386-94A4-EC822CF4FA0C}" sibTransId="{7450310B-7B0F-4009-9824-79BCB0FB6167}"/>
    <dgm:cxn modelId="{F4A15CE9-D513-4F80-83B3-64BAFA0F790D}" type="presOf" srcId="{B0178675-BD4D-4FB8-A5C0-1ED2C4E887C9}" destId="{0C699CDC-9F26-432A-A602-08C9ADEDADB5}" srcOrd="0" destOrd="0" presId="urn:microsoft.com/office/officeart/2011/layout/TabList"/>
    <dgm:cxn modelId="{E5A25618-AE95-42F6-9114-D83AAE549C11}" srcId="{B7368951-FA9F-4784-B628-81E298EB522A}" destId="{DDF61CBC-427A-4F78-BDB8-6DF33BC14023}" srcOrd="1" destOrd="0" parTransId="{63F96DFA-9D98-4243-A0A1-489BB219E0B7}" sibTransId="{1176349F-2B2C-4924-BC27-08C60C42A24E}"/>
    <dgm:cxn modelId="{006F5BFC-28FC-4FC4-BCFD-4AA490CA74BE}" srcId="{8071218F-5524-4AA1-B740-991DED463FF1}" destId="{EB2DB37B-6A2A-4C81-8E5A-10B7E4957590}" srcOrd="2" destOrd="0" parTransId="{5E7C7F80-1592-4927-A92E-7DB9F581E347}" sibTransId="{7625DAA4-E025-4E38-9013-E53162F38738}"/>
    <dgm:cxn modelId="{8CCFA819-8A81-484D-91B9-81298598F335}" type="presOf" srcId="{DDF61CBC-427A-4F78-BDB8-6DF33BC14023}" destId="{EE2B5556-EB1C-454B-9190-37F62EC4745A}" srcOrd="0" destOrd="0" presId="urn:microsoft.com/office/officeart/2011/layout/TabList"/>
    <dgm:cxn modelId="{15F41AB7-EAE1-481A-8DE7-80636BB37F3E}" type="presOf" srcId="{C17D1150-B3D9-42A7-8B69-D56492ADADE2}" destId="{9F0DA67E-E9C7-4427-85BB-8ABAA05AB4E8}" srcOrd="0" destOrd="0" presId="urn:microsoft.com/office/officeart/2011/layout/TabList"/>
    <dgm:cxn modelId="{538C6708-7B3D-4501-82AB-4AA3D7FB8F4C}" type="presOf" srcId="{27A80030-FBE5-4E30-921C-ADA47897C8A9}" destId="{7020B68D-4D34-41B9-B6EC-3E327DA75B0B}" srcOrd="0" destOrd="0" presId="urn:microsoft.com/office/officeart/2011/layout/TabList"/>
    <dgm:cxn modelId="{E63A8541-A27E-44E7-B3CE-D68525CB8EA1}" srcId="{EB2DB37B-6A2A-4C81-8E5A-10B7E4957590}" destId="{EC971702-30FD-4919-AFFC-C0B1B3824CD2}" srcOrd="0" destOrd="0" parTransId="{2367B5BD-6C67-4453-B103-33204A4CB036}" sibTransId="{CC6C15F1-44DB-492B-B7DD-6A015C53E9D7}"/>
    <dgm:cxn modelId="{BCC7C3FA-7C73-4B9B-9849-30AA17D6B953}" srcId="{EB2DB37B-6A2A-4C81-8E5A-10B7E4957590}" destId="{C17D1150-B3D9-42A7-8B69-D56492ADADE2}" srcOrd="1" destOrd="0" parTransId="{A67A5661-03E5-440D-B907-9C75FD8B8704}" sibTransId="{AC3EC12C-C140-4049-9F30-8D2C87F15F63}"/>
    <dgm:cxn modelId="{99E22C4B-7D05-4F1C-AED1-9592C177FFD2}" srcId="{B7368951-FA9F-4784-B628-81E298EB522A}" destId="{EDA864ED-5F2F-4CBD-9AB3-2BFB37CFC0DB}" srcOrd="0" destOrd="0" parTransId="{74D24D99-FCDF-4405-BF59-04E35870290A}" sibTransId="{CCE82F5D-711C-43BA-8349-3C41CD05C33C}"/>
    <dgm:cxn modelId="{881C891D-36FD-4F6F-B35F-ECB44F21522D}" type="presOf" srcId="{B7368951-FA9F-4784-B628-81E298EB522A}" destId="{EF14709C-E7EC-4476-8FFF-0EFDEBD9B345}" srcOrd="0" destOrd="0" presId="urn:microsoft.com/office/officeart/2011/layout/TabList"/>
    <dgm:cxn modelId="{57546501-4C50-4564-84BF-ECC7D45B32FF}" type="presOf" srcId="{8071218F-5524-4AA1-B740-991DED463FF1}" destId="{E63A6444-43C7-4C10-965A-B5281CDDFA14}" srcOrd="0" destOrd="0" presId="urn:microsoft.com/office/officeart/2011/layout/TabList"/>
    <dgm:cxn modelId="{63C56290-8A14-4B1E-83F1-CD687B07A445}" type="presOf" srcId="{EB2DB37B-6A2A-4C81-8E5A-10B7E4957590}" destId="{2B752CD7-4E61-4C25-A8A2-5958D6C89352}" srcOrd="0" destOrd="0" presId="urn:microsoft.com/office/officeart/2011/layout/TabList"/>
    <dgm:cxn modelId="{9EE69822-BDB6-4CF6-8E8D-90308BF7FA77}" type="presOf" srcId="{D2159A1A-9C1A-49AA-A8D1-1C784088F473}" destId="{9F0DA67E-E9C7-4427-85BB-8ABAA05AB4E8}" srcOrd="0" destOrd="1" presId="urn:microsoft.com/office/officeart/2011/layout/TabList"/>
    <dgm:cxn modelId="{F14215DF-B3EE-479F-9134-8D05D523F04E}" srcId="{B0178675-BD4D-4FB8-A5C0-1ED2C4E887C9}" destId="{CF07A03E-CDF6-42BE-B069-DCA09F594766}" srcOrd="0" destOrd="0" parTransId="{312CDEAC-D3D9-4CFA-B1D5-6976BE3B8C48}" sibTransId="{77088FA3-0092-4FD8-88D3-917FE854C0DB}"/>
    <dgm:cxn modelId="{519F276E-0E15-4117-BE49-BAF74F2803CC}" type="presOf" srcId="{EC971702-30FD-4919-AFFC-C0B1B3824CD2}" destId="{345AFF5A-EF31-4B66-AC5C-387E1D969891}" srcOrd="0" destOrd="0" presId="urn:microsoft.com/office/officeart/2011/layout/TabList"/>
    <dgm:cxn modelId="{A3DB21F2-AA91-4F58-97F4-F521648A243E}" srcId="{EB2DB37B-6A2A-4C81-8E5A-10B7E4957590}" destId="{D2159A1A-9C1A-49AA-A8D1-1C784088F473}" srcOrd="2" destOrd="0" parTransId="{41FA76D6-ADA1-4F5F-ABCA-EFBED20F618E}" sibTransId="{B80489D7-C563-4636-86A1-723372834D09}"/>
    <dgm:cxn modelId="{F6422615-0D21-457C-89EA-171B411A3F6B}" type="presOf" srcId="{0F01EF4B-3723-4D49-96BA-FA02A22F27B0}" destId="{7020B68D-4D34-41B9-B6EC-3E327DA75B0B}" srcOrd="0" destOrd="1" presId="urn:microsoft.com/office/officeart/2011/layout/TabList"/>
    <dgm:cxn modelId="{A9CDF2F3-9D23-45B3-A7D2-8063E20CFC52}" srcId="{8071218F-5524-4AA1-B740-991DED463FF1}" destId="{B0178675-BD4D-4FB8-A5C0-1ED2C4E887C9}" srcOrd="1" destOrd="0" parTransId="{BF2EEC4B-D868-4D94-A9A9-7CB1AF8B786C}" sibTransId="{B90AFCAD-D65A-4266-BD05-C99CBB0E836E}"/>
    <dgm:cxn modelId="{48E0E4C8-9CC8-4715-A543-3399A785FB68}" type="presOf" srcId="{EDA864ED-5F2F-4CBD-9AB3-2BFB37CFC0DB}" destId="{2C4CA4B1-EEFF-4796-847E-555113DC0412}" srcOrd="0" destOrd="0" presId="urn:microsoft.com/office/officeart/2011/layout/TabList"/>
    <dgm:cxn modelId="{C294A2C3-FE23-4039-B58C-A89D0AAD4445}" srcId="{B0178675-BD4D-4FB8-A5C0-1ED2C4E887C9}" destId="{0F01EF4B-3723-4D49-96BA-FA02A22F27B0}" srcOrd="2" destOrd="0" parTransId="{D9E620A8-DE10-45DF-AD16-A660A98D2401}" sibTransId="{17C017F8-DB9D-4BAC-9CE2-687EB4D526E4}"/>
    <dgm:cxn modelId="{5454C476-B441-4581-8A35-8974EF4F78C4}" type="presParOf" srcId="{E63A6444-43C7-4C10-965A-B5281CDDFA14}" destId="{A6B86DC9-FC37-4FD3-A658-5471573C6912}" srcOrd="0" destOrd="0" presId="urn:microsoft.com/office/officeart/2011/layout/TabList"/>
    <dgm:cxn modelId="{0659B91D-2B32-47E5-AC06-6C6F8EF53565}" type="presParOf" srcId="{A6B86DC9-FC37-4FD3-A658-5471573C6912}" destId="{2C4CA4B1-EEFF-4796-847E-555113DC0412}" srcOrd="0" destOrd="0" presId="urn:microsoft.com/office/officeart/2011/layout/TabList"/>
    <dgm:cxn modelId="{F788C6BE-940D-4BE2-A844-F4EE39560403}" type="presParOf" srcId="{A6B86DC9-FC37-4FD3-A658-5471573C6912}" destId="{EF14709C-E7EC-4476-8FFF-0EFDEBD9B345}" srcOrd="1" destOrd="0" presId="urn:microsoft.com/office/officeart/2011/layout/TabList"/>
    <dgm:cxn modelId="{96C8932B-0F08-4DE3-8C24-FE4D21F7C804}" type="presParOf" srcId="{A6B86DC9-FC37-4FD3-A658-5471573C6912}" destId="{7EF8359B-C30A-4F07-BBA8-9A80BAC0107D}" srcOrd="2" destOrd="0" presId="urn:microsoft.com/office/officeart/2011/layout/TabList"/>
    <dgm:cxn modelId="{9AC06DF6-C660-4314-8D42-BE9C57EA1321}" type="presParOf" srcId="{E63A6444-43C7-4C10-965A-B5281CDDFA14}" destId="{EE2B5556-EB1C-454B-9190-37F62EC4745A}" srcOrd="1" destOrd="0" presId="urn:microsoft.com/office/officeart/2011/layout/TabList"/>
    <dgm:cxn modelId="{6F357161-BACF-49E6-9178-0A664FC98BE1}" type="presParOf" srcId="{E63A6444-43C7-4C10-965A-B5281CDDFA14}" destId="{51AB807E-F6FF-4020-9D1A-5C55B0E32D1A}" srcOrd="2" destOrd="0" presId="urn:microsoft.com/office/officeart/2011/layout/TabList"/>
    <dgm:cxn modelId="{C4323DE2-8297-424F-897C-79A08647B6CC}" type="presParOf" srcId="{E63A6444-43C7-4C10-965A-B5281CDDFA14}" destId="{3372B34E-D320-4C37-8CD2-AC589C54D524}" srcOrd="3" destOrd="0" presId="urn:microsoft.com/office/officeart/2011/layout/TabList"/>
    <dgm:cxn modelId="{12E771EE-D349-4282-A192-E2B040F75C8A}" type="presParOf" srcId="{3372B34E-D320-4C37-8CD2-AC589C54D524}" destId="{76962923-0263-4542-A333-0B6753B85128}" srcOrd="0" destOrd="0" presId="urn:microsoft.com/office/officeart/2011/layout/TabList"/>
    <dgm:cxn modelId="{AF297C06-9652-4A65-9B68-365019F14F62}" type="presParOf" srcId="{3372B34E-D320-4C37-8CD2-AC589C54D524}" destId="{0C699CDC-9F26-432A-A602-08C9ADEDADB5}" srcOrd="1" destOrd="0" presId="urn:microsoft.com/office/officeart/2011/layout/TabList"/>
    <dgm:cxn modelId="{8DED186C-7CEC-4C72-9E11-73749E8B1DDE}" type="presParOf" srcId="{3372B34E-D320-4C37-8CD2-AC589C54D524}" destId="{10CE97BD-9EAA-416B-A489-E02E8642C227}" srcOrd="2" destOrd="0" presId="urn:microsoft.com/office/officeart/2011/layout/TabList"/>
    <dgm:cxn modelId="{BD84C1D1-A605-4E00-9515-E1B9239D61D6}" type="presParOf" srcId="{E63A6444-43C7-4C10-965A-B5281CDDFA14}" destId="{7020B68D-4D34-41B9-B6EC-3E327DA75B0B}" srcOrd="4" destOrd="0" presId="urn:microsoft.com/office/officeart/2011/layout/TabList"/>
    <dgm:cxn modelId="{38A7379D-444B-44DA-95CB-89DC5459AE8D}" type="presParOf" srcId="{E63A6444-43C7-4C10-965A-B5281CDDFA14}" destId="{CB79CB44-6962-4948-AE5D-7FD75155A27E}" srcOrd="5" destOrd="0" presId="urn:microsoft.com/office/officeart/2011/layout/TabList"/>
    <dgm:cxn modelId="{83C4D551-74D0-4983-97B0-B85F4E43AC4A}" type="presParOf" srcId="{E63A6444-43C7-4C10-965A-B5281CDDFA14}" destId="{2CFFF95F-FF9C-4FCA-9766-96E156F87DDC}" srcOrd="6" destOrd="0" presId="urn:microsoft.com/office/officeart/2011/layout/TabList"/>
    <dgm:cxn modelId="{FC65E271-B499-4035-A7DB-0EF9E45FA4F5}" type="presParOf" srcId="{2CFFF95F-FF9C-4FCA-9766-96E156F87DDC}" destId="{345AFF5A-EF31-4B66-AC5C-387E1D969891}" srcOrd="0" destOrd="0" presId="urn:microsoft.com/office/officeart/2011/layout/TabList"/>
    <dgm:cxn modelId="{43BD7E91-6C3F-41B3-B264-5DC71EBD0F04}" type="presParOf" srcId="{2CFFF95F-FF9C-4FCA-9766-96E156F87DDC}" destId="{2B752CD7-4E61-4C25-A8A2-5958D6C89352}" srcOrd="1" destOrd="0" presId="urn:microsoft.com/office/officeart/2011/layout/TabList"/>
    <dgm:cxn modelId="{3390B750-7744-4C78-9C7F-0E8BABBE4622}" type="presParOf" srcId="{2CFFF95F-FF9C-4FCA-9766-96E156F87DDC}" destId="{01488A71-856D-4A57-B2ED-A8373E696AAC}" srcOrd="2" destOrd="0" presId="urn:microsoft.com/office/officeart/2011/layout/TabList"/>
    <dgm:cxn modelId="{F5D54DF8-0C93-48E9-AB42-8B78E5DCC7C4}" type="presParOf" srcId="{E63A6444-43C7-4C10-965A-B5281CDDFA14}" destId="{9F0DA67E-E9C7-4427-85BB-8ABAA05AB4E8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774AB1-B78C-42CC-A59D-A6619883B1B0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D17A6-FD9E-4F5B-880D-D5219FC75304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Měření rychlosti aut</a:t>
          </a:r>
          <a:endParaRPr lang="cs-CZ" sz="4700" kern="1200" dirty="0"/>
        </a:p>
      </dsp:txBody>
      <dsp:txXfrm>
        <a:off x="628203" y="452596"/>
        <a:ext cx="7538938" cy="905192"/>
      </dsp:txXfrm>
    </dsp:sp>
    <dsp:sp modelId="{E10CEEC3-F53A-4A51-B7FA-1C2AA144CD5F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F9D02-2EBC-4F56-BA37-5CF42F81F079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Měření hmotnosti</a:t>
          </a:r>
          <a:endParaRPr lang="cs-CZ" sz="4700" kern="1200" dirty="0"/>
        </a:p>
      </dsp:txBody>
      <dsp:txXfrm>
        <a:off x="957241" y="1810385"/>
        <a:ext cx="7209900" cy="905192"/>
      </dsp:txXfrm>
    </dsp:sp>
    <dsp:sp modelId="{52AC9351-6A91-428D-9EA9-D840B6A06236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ED3F-792E-402C-AA62-373B7DE18AF1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Měření objemu</a:t>
          </a:r>
          <a:endParaRPr lang="cs-CZ" sz="4700" kern="1200" dirty="0"/>
        </a:p>
      </dsp:txBody>
      <dsp:txXfrm>
        <a:off x="628203" y="3168174"/>
        <a:ext cx="7538938" cy="905192"/>
      </dsp:txXfrm>
    </dsp:sp>
    <dsp:sp modelId="{F2EC53EE-E8C9-4ACC-820B-11EDA9AB0253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609556-F4ED-4781-AE13-616D89D1D9FD}">
      <dsp:nvSpPr>
        <dsp:cNvPr id="0" name=""/>
        <dsp:cNvSpPr/>
      </dsp:nvSpPr>
      <dsp:spPr>
        <a:xfrm>
          <a:off x="191604" y="3808708"/>
          <a:ext cx="8229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81587-04A3-4C40-8941-3334F4BCB70F}">
      <dsp:nvSpPr>
        <dsp:cNvPr id="0" name=""/>
        <dsp:cNvSpPr/>
      </dsp:nvSpPr>
      <dsp:spPr>
        <a:xfrm>
          <a:off x="160723" y="2174046"/>
          <a:ext cx="8229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0903F-6D49-4DFE-9075-7F00A317DE2E}">
      <dsp:nvSpPr>
        <dsp:cNvPr id="0" name=""/>
        <dsp:cNvSpPr/>
      </dsp:nvSpPr>
      <dsp:spPr>
        <a:xfrm>
          <a:off x="159460" y="569109"/>
          <a:ext cx="8229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F5786-EC41-442B-AD42-BED266D8E631}">
      <dsp:nvSpPr>
        <dsp:cNvPr id="0" name=""/>
        <dsp:cNvSpPr/>
      </dsp:nvSpPr>
      <dsp:spPr>
        <a:xfrm>
          <a:off x="2684982" y="123651"/>
          <a:ext cx="5318252" cy="44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 Rozptyl u jednoho člověka v čase.</a:t>
          </a:r>
          <a:endParaRPr lang="cs-CZ" sz="2100" kern="1200" dirty="0"/>
        </a:p>
      </dsp:txBody>
      <dsp:txXfrm>
        <a:off x="2684982" y="123651"/>
        <a:ext cx="5318252" cy="445458"/>
      </dsp:txXfrm>
    </dsp:sp>
    <dsp:sp modelId="{5B237B9B-9ED4-4F68-A5D6-8A57C65A2C1B}">
      <dsp:nvSpPr>
        <dsp:cNvPr id="0" name=""/>
        <dsp:cNvSpPr/>
      </dsp:nvSpPr>
      <dsp:spPr>
        <a:xfrm>
          <a:off x="-159460" y="4211"/>
          <a:ext cx="2777539" cy="68433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0" kern="1200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sz="21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100" b="1" kern="1200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sz="2100" b="1" kern="1200" baseline="-25000" dirty="0" err="1" smtClean="0">
              <a:latin typeface="Arial" pitchFamily="34" charset="0"/>
              <a:cs typeface="Arial" pitchFamily="34" charset="0"/>
            </a:rPr>
            <a:t>i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100" b="1" kern="1200" dirty="0">
            <a:latin typeface="Arial" pitchFamily="34" charset="0"/>
            <a:cs typeface="Arial" pitchFamily="34" charset="0"/>
          </a:endParaRPr>
        </a:p>
      </dsp:txBody>
      <dsp:txXfrm>
        <a:off x="-159460" y="4211"/>
        <a:ext cx="2777539" cy="684339"/>
      </dsp:txXfrm>
    </dsp:sp>
    <dsp:sp modelId="{8BCAD9EC-F046-46ED-B494-38EAA9305090}">
      <dsp:nvSpPr>
        <dsp:cNvPr id="0" name=""/>
        <dsp:cNvSpPr/>
      </dsp:nvSpPr>
      <dsp:spPr>
        <a:xfrm>
          <a:off x="0" y="688550"/>
          <a:ext cx="8229600" cy="89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Př. : Kolísání hladiny glukózy během dne v závislosti na příjmu potravy (konzumace zeleniny nebo návštěva cukrárny).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0" y="688550"/>
        <a:ext cx="8229600" cy="891049"/>
      </dsp:txXfrm>
    </dsp:sp>
    <dsp:sp modelId="{0A889030-B9EA-46B0-9703-57CDDE4CD5E6}">
      <dsp:nvSpPr>
        <dsp:cNvPr id="0" name=""/>
        <dsp:cNvSpPr/>
      </dsp:nvSpPr>
      <dsp:spPr>
        <a:xfrm>
          <a:off x="2687524" y="1728588"/>
          <a:ext cx="5315694" cy="44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 Rozptyl mezi jednotlivými lidmi v populaci.</a:t>
          </a:r>
          <a:endParaRPr lang="cs-CZ" sz="2100" kern="1200" dirty="0"/>
        </a:p>
      </dsp:txBody>
      <dsp:txXfrm>
        <a:off x="2687524" y="1728588"/>
        <a:ext cx="5315694" cy="445458"/>
      </dsp:txXfrm>
    </dsp:sp>
    <dsp:sp modelId="{652DF7BC-7DCE-44F6-836C-92830E2FDB5B}">
      <dsp:nvSpPr>
        <dsp:cNvPr id="0" name=""/>
        <dsp:cNvSpPr/>
      </dsp:nvSpPr>
      <dsp:spPr>
        <a:xfrm>
          <a:off x="-150388" y="1623055"/>
          <a:ext cx="2782589" cy="69888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 smtClean="0">
              <a:latin typeface="Arial" pitchFamily="34" charset="0"/>
              <a:cs typeface="Arial" pitchFamily="34" charset="0"/>
            </a:rPr>
            <a:t>Interindividuální</a:t>
          </a:r>
          <a:r>
            <a:rPr lang="cs-CZ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100" b="1" kern="1200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sz="2100" b="1" kern="1200" baseline="-25000" dirty="0" err="1" smtClean="0">
              <a:latin typeface="Arial" pitchFamily="34" charset="0"/>
              <a:cs typeface="Arial" pitchFamily="34" charset="0"/>
            </a:rPr>
            <a:t>m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100" b="1" kern="1200" dirty="0">
            <a:latin typeface="Arial" pitchFamily="34" charset="0"/>
            <a:cs typeface="Arial" pitchFamily="34" charset="0"/>
          </a:endParaRPr>
        </a:p>
      </dsp:txBody>
      <dsp:txXfrm>
        <a:off x="-150388" y="1623055"/>
        <a:ext cx="2782589" cy="698888"/>
      </dsp:txXfrm>
    </dsp:sp>
    <dsp:sp modelId="{37F0F04C-165F-4B85-AF7F-F957126D3DA8}">
      <dsp:nvSpPr>
        <dsp:cNvPr id="0" name=""/>
        <dsp:cNvSpPr/>
      </dsp:nvSpPr>
      <dsp:spPr>
        <a:xfrm>
          <a:off x="0" y="2300761"/>
          <a:ext cx="8229600" cy="89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Př.: Rozdílné hladiny cholesterolu v závislosti na genetice, životním stylu, pohybu a množství a složení potravy.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0" y="2300761"/>
        <a:ext cx="8229600" cy="891049"/>
      </dsp:txXfrm>
    </dsp:sp>
    <dsp:sp modelId="{D655F61E-1A55-4BFC-9A24-8FDA1C07F26E}">
      <dsp:nvSpPr>
        <dsp:cNvPr id="0" name=""/>
        <dsp:cNvSpPr/>
      </dsp:nvSpPr>
      <dsp:spPr>
        <a:xfrm>
          <a:off x="2749280" y="3363250"/>
          <a:ext cx="5253942" cy="44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 Zahrnuje intra i </a:t>
          </a:r>
          <a:r>
            <a:rPr lang="cs-CZ" sz="2100" kern="1200" dirty="0" err="1" smtClean="0"/>
            <a:t>interindividální</a:t>
          </a:r>
          <a:r>
            <a:rPr lang="cs-CZ" sz="2100" kern="1200" dirty="0" smtClean="0"/>
            <a:t> variabilitu</a:t>
          </a:r>
          <a:endParaRPr lang="cs-CZ" sz="2100" kern="1200" dirty="0"/>
        </a:p>
      </dsp:txBody>
      <dsp:txXfrm>
        <a:off x="2749280" y="3363250"/>
        <a:ext cx="5253942" cy="445458"/>
      </dsp:txXfrm>
    </dsp:sp>
    <dsp:sp modelId="{9147B6CB-793D-47FB-94E6-044B4048727C}">
      <dsp:nvSpPr>
        <dsp:cNvPr id="0" name=""/>
        <dsp:cNvSpPr/>
      </dsp:nvSpPr>
      <dsp:spPr>
        <a:xfrm>
          <a:off x="-191604" y="3214084"/>
          <a:ext cx="2906113" cy="74379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itchFamily="34" charset="0"/>
              <a:cs typeface="Arial" pitchFamily="34" charset="0"/>
            </a:rPr>
            <a:t>Celková 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100" b="1" kern="1200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sz="2100" b="1" kern="1200" baseline="-25000" dirty="0" err="1" smtClean="0">
              <a:latin typeface="Arial" pitchFamily="34" charset="0"/>
              <a:cs typeface="Arial" pitchFamily="34" charset="0"/>
            </a:rPr>
            <a:t>c</a:t>
          </a:r>
          <a:r>
            <a:rPr lang="cs-CZ" sz="2100" b="1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100" b="1" kern="1200" dirty="0">
            <a:latin typeface="Arial" pitchFamily="34" charset="0"/>
            <a:cs typeface="Arial" pitchFamily="34" charset="0"/>
          </a:endParaRPr>
        </a:p>
      </dsp:txBody>
      <dsp:txXfrm>
        <a:off x="-191604" y="3214084"/>
        <a:ext cx="2906113" cy="743790"/>
      </dsp:txXfrm>
    </dsp:sp>
    <dsp:sp modelId="{3D3025DB-789D-41F5-9E1A-EF4ED4292C47}">
      <dsp:nvSpPr>
        <dsp:cNvPr id="0" name=""/>
        <dsp:cNvSpPr/>
      </dsp:nvSpPr>
      <dsp:spPr>
        <a:xfrm>
          <a:off x="0" y="3957875"/>
          <a:ext cx="8229600" cy="89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Počítá se jako odmocnina ze součtu čtverců variačních koeficientů intra a </a:t>
          </a:r>
          <a:r>
            <a:rPr lang="cs-CZ" sz="1800" kern="1200" dirty="0" err="1" smtClean="0">
              <a:latin typeface="Arial" pitchFamily="34" charset="0"/>
              <a:cs typeface="Arial" pitchFamily="34" charset="0"/>
            </a:rPr>
            <a:t>interindividuální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 variability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0" y="3957875"/>
        <a:ext cx="8229600" cy="8910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C6AEE5-DB77-4374-AA18-74D897332834}">
      <dsp:nvSpPr>
        <dsp:cNvPr id="0" name=""/>
        <dsp:cNvSpPr/>
      </dsp:nvSpPr>
      <dsp:spPr>
        <a:xfrm>
          <a:off x="-5162480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975AB-07BF-489E-A88E-03619990C61A}">
      <dsp:nvSpPr>
        <dsp:cNvPr id="0" name=""/>
        <dsp:cNvSpPr/>
      </dsp:nvSpPr>
      <dsp:spPr>
        <a:xfrm>
          <a:off x="582691" y="452596"/>
          <a:ext cx="7538938" cy="905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i="1" kern="1200" dirty="0" smtClean="0">
              <a:latin typeface="Arial" pitchFamily="34" charset="0"/>
              <a:cs typeface="Arial" pitchFamily="34" charset="0"/>
            </a:rPr>
            <a:t>Aby byla metoda klinicky použitelná, musí platit dva axiomy</a:t>
          </a:r>
          <a:r>
            <a:rPr lang="cs-CZ" sz="1500" i="1" kern="1200" dirty="0" smtClean="0">
              <a:latin typeface="Arial" pitchFamily="34" charset="0"/>
              <a:cs typeface="Arial" pitchFamily="34" charset="0"/>
            </a:rPr>
            <a:t>:</a:t>
          </a:r>
          <a:endParaRPr lang="cs-CZ" sz="1500" i="1" kern="1200" dirty="0">
            <a:latin typeface="Arial" pitchFamily="34" charset="0"/>
            <a:cs typeface="Arial" pitchFamily="34" charset="0"/>
          </a:endParaRPr>
        </a:p>
      </dsp:txBody>
      <dsp:txXfrm>
        <a:off x="582691" y="452596"/>
        <a:ext cx="7538938" cy="905192"/>
      </dsp:txXfrm>
    </dsp:sp>
    <dsp:sp modelId="{BD47BCD2-CC8F-46AC-B34E-23910C777510}">
      <dsp:nvSpPr>
        <dsp:cNvPr id="0" name=""/>
        <dsp:cNvSpPr/>
      </dsp:nvSpPr>
      <dsp:spPr>
        <a:xfrm>
          <a:off x="16945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C1C7E-AE9D-4877-B055-8FD67D47B055}">
      <dsp:nvSpPr>
        <dsp:cNvPr id="0" name=""/>
        <dsp:cNvSpPr/>
      </dsp:nvSpPr>
      <dsp:spPr>
        <a:xfrm>
          <a:off x="837649" y="1612777"/>
          <a:ext cx="7391950" cy="1328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dirty="0" smtClean="0">
              <a:latin typeface="Arial" pitchFamily="34" charset="0"/>
              <a:cs typeface="Arial" pitchFamily="34" charset="0"/>
            </a:rPr>
            <a:t>Přesnost metody </a:t>
          </a:r>
          <a:r>
            <a:rPr lang="cs-CZ" sz="1500" kern="1200" dirty="0" smtClean="0">
              <a:latin typeface="Arial" pitchFamily="34" charset="0"/>
              <a:cs typeface="Arial" pitchFamily="34" charset="0"/>
            </a:rPr>
            <a:t>(vyjádřená jako variační koeficient </a:t>
          </a:r>
          <a:r>
            <a:rPr lang="cs-CZ" sz="1500" kern="12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1500" kern="1200" baseline="-25000" dirty="0" err="1" smtClean="0">
              <a:latin typeface="Arial" pitchFamily="34" charset="0"/>
              <a:cs typeface="Arial" pitchFamily="34" charset="0"/>
            </a:rPr>
            <a:t>a</a:t>
          </a:r>
          <a:r>
            <a:rPr lang="cs-CZ" sz="1500" kern="1200" dirty="0" smtClean="0">
              <a:latin typeface="Arial" pitchFamily="34" charset="0"/>
              <a:cs typeface="Arial" pitchFamily="34" charset="0"/>
            </a:rPr>
            <a:t>) musí být menší než polovina variačního koeficientu </a:t>
          </a:r>
          <a:r>
            <a:rPr lang="cs-CZ" sz="1500" kern="1200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sz="1500" kern="1200" dirty="0" smtClean="0">
              <a:latin typeface="Arial" pitchFamily="34" charset="0"/>
              <a:cs typeface="Arial" pitchFamily="34" charset="0"/>
            </a:rPr>
            <a:t> biologické variability </a:t>
          </a:r>
          <a:r>
            <a:rPr lang="cs-CZ" sz="1500" kern="12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1500" kern="1200" baseline="-25000" dirty="0" err="1" smtClean="0">
              <a:latin typeface="Arial" pitchFamily="34" charset="0"/>
              <a:cs typeface="Arial" pitchFamily="34" charset="0"/>
            </a:rPr>
            <a:t>i</a:t>
          </a:r>
          <a:r>
            <a:rPr lang="cs-CZ" sz="1500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2800" b="1" kern="1200" baseline="-25000" dirty="0" err="1" smtClean="0">
              <a:latin typeface="Arial" pitchFamily="34" charset="0"/>
              <a:cs typeface="Arial" pitchFamily="34" charset="0"/>
            </a:rPr>
            <a:t>a</a:t>
          </a:r>
          <a:r>
            <a:rPr lang="cs-CZ" sz="2800" b="1" kern="1200" baseline="-250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800" b="1" kern="1200" dirty="0" smtClean="0">
              <a:latin typeface="Arial" pitchFamily="34" charset="0"/>
              <a:cs typeface="Arial" pitchFamily="34" charset="0"/>
            </a:rPr>
            <a:t> ≤  0,5 </a:t>
          </a:r>
          <a:r>
            <a:rPr lang="cs-CZ" sz="2800" b="1" kern="1200" dirty="0" err="1" smtClean="0">
              <a:latin typeface="Arial" pitchFamily="34" charset="0"/>
              <a:cs typeface="Arial" pitchFamily="34" charset="0"/>
            </a:rPr>
            <a:t>VC</a:t>
          </a:r>
          <a:r>
            <a:rPr lang="cs-CZ" sz="2800" b="1" kern="1200" baseline="-25000" dirty="0" err="1" smtClean="0">
              <a:latin typeface="Arial" pitchFamily="34" charset="0"/>
              <a:cs typeface="Arial" pitchFamily="34" charset="0"/>
            </a:rPr>
            <a:t>i</a:t>
          </a:r>
          <a:endParaRPr lang="cs-CZ" sz="2800" kern="1200" dirty="0"/>
        </a:p>
      </dsp:txBody>
      <dsp:txXfrm>
        <a:off x="837649" y="1612777"/>
        <a:ext cx="7391950" cy="1328505"/>
      </dsp:txXfrm>
    </dsp:sp>
    <dsp:sp modelId="{93FE24FD-D957-4ED3-968C-C280C4EDF7D9}">
      <dsp:nvSpPr>
        <dsp:cNvPr id="0" name=""/>
        <dsp:cNvSpPr/>
      </dsp:nvSpPr>
      <dsp:spPr>
        <a:xfrm>
          <a:off x="345983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A3251-CECF-49BA-A726-F238EDE148BA}">
      <dsp:nvSpPr>
        <dsp:cNvPr id="0" name=""/>
        <dsp:cNvSpPr/>
      </dsp:nvSpPr>
      <dsp:spPr>
        <a:xfrm>
          <a:off x="790779" y="3124942"/>
          <a:ext cx="7438820" cy="1312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u="sng" kern="1200" dirty="0" smtClean="0">
              <a:latin typeface="Arial" pitchFamily="34" charset="0"/>
              <a:cs typeface="Arial" pitchFamily="34" charset="0"/>
            </a:rPr>
            <a:t>Pravdivost metody </a:t>
          </a:r>
          <a:r>
            <a:rPr lang="cs-CZ" sz="2200" kern="1200" dirty="0" smtClean="0">
              <a:latin typeface="Arial" pitchFamily="34" charset="0"/>
              <a:cs typeface="Arial" pitchFamily="34" charset="0"/>
            </a:rPr>
            <a:t>(vyjádřená jako BIAS) musí být menší než čtvrtina celkové biologické variability.</a:t>
          </a:r>
          <a:br>
            <a:rPr lang="cs-CZ" sz="2200" kern="1200" dirty="0" smtClean="0">
              <a:latin typeface="Arial" pitchFamily="34" charset="0"/>
              <a:cs typeface="Arial" pitchFamily="34" charset="0"/>
            </a:rPr>
          </a:br>
          <a:r>
            <a:rPr lang="cs-CZ" sz="2200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200" kern="1200" dirty="0" smtClean="0">
              <a:latin typeface="Arial" pitchFamily="34" charset="0"/>
              <a:cs typeface="Arial" pitchFamily="34" charset="0"/>
            </a:rPr>
          </a:br>
          <a:r>
            <a:rPr lang="cs-CZ" sz="2800" b="1" kern="1200" dirty="0" smtClean="0">
              <a:latin typeface="Arial" pitchFamily="34" charset="0"/>
              <a:cs typeface="Arial" pitchFamily="34" charset="0"/>
            </a:rPr>
            <a:t>BIAS  ≤  0,25 </a:t>
          </a:r>
          <a:r>
            <a:rPr lang="cs-CZ" sz="2800" b="1" kern="1200" dirty="0" err="1" smtClean="0">
              <a:latin typeface="Arial" pitchFamily="34" charset="0"/>
              <a:cs typeface="Arial" pitchFamily="34" charset="0"/>
            </a:rPr>
            <a:t>bv</a:t>
          </a:r>
          <a:r>
            <a:rPr lang="cs-CZ" sz="2800" b="1" kern="1200" baseline="-25000" dirty="0" err="1" smtClean="0">
              <a:latin typeface="Arial" pitchFamily="34" charset="0"/>
              <a:cs typeface="Arial" pitchFamily="34" charset="0"/>
            </a:rPr>
            <a:t>c</a:t>
          </a:r>
          <a:endParaRPr lang="cs-CZ" sz="2800" kern="1200" dirty="0"/>
        </a:p>
      </dsp:txBody>
      <dsp:txXfrm>
        <a:off x="790779" y="3124942"/>
        <a:ext cx="7438820" cy="1312601"/>
      </dsp:txXfrm>
    </dsp:sp>
    <dsp:sp modelId="{770597D5-56CC-4BB1-B24E-C29FE963D231}">
      <dsp:nvSpPr>
        <dsp:cNvPr id="0" name=""/>
        <dsp:cNvSpPr/>
      </dsp:nvSpPr>
      <dsp:spPr>
        <a:xfrm>
          <a:off x="16945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336E0-BB87-48E5-87FE-4C9569396DBF}">
      <dsp:nvSpPr>
        <dsp:cNvPr id="0" name=""/>
        <dsp:cNvSpPr/>
      </dsp:nvSpPr>
      <dsp:spPr>
        <a:xfrm>
          <a:off x="0" y="88506"/>
          <a:ext cx="8229600" cy="11330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Nejmenší významná změna mezi dvěma po sobě jdoucími výsledky u téhož pacienta.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0" y="88506"/>
        <a:ext cx="8229600" cy="1133053"/>
      </dsp:txXfrm>
    </dsp:sp>
    <dsp:sp modelId="{2A7554AD-6C42-4977-9D1F-211CD1BDE48D}">
      <dsp:nvSpPr>
        <dsp:cNvPr id="0" name=""/>
        <dsp:cNvSpPr/>
      </dsp:nvSpPr>
      <dsp:spPr>
        <a:xfrm>
          <a:off x="0" y="1221560"/>
          <a:ext cx="8229600" cy="19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i="1" kern="1200" dirty="0" smtClean="0">
              <a:latin typeface="Arial" pitchFamily="34" charset="0"/>
              <a:cs typeface="Arial" pitchFamily="34" charset="0"/>
            </a:rPr>
            <a:t>Synonyma: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b="1" kern="1200" dirty="0" smtClean="0">
              <a:latin typeface="Arial" pitchFamily="34" charset="0"/>
              <a:cs typeface="Arial" pitchFamily="34" charset="0"/>
            </a:rPr>
            <a:t>Nejmenší významná změna 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(LSC = least 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significance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change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) nebo </a:t>
          </a:r>
          <a:r>
            <a:rPr lang="cs-CZ" sz="2400" b="1" kern="1200" dirty="0" smtClean="0">
              <a:latin typeface="Arial" pitchFamily="34" charset="0"/>
              <a:cs typeface="Arial" pitchFamily="34" charset="0"/>
            </a:rPr>
            <a:t>referenční změna hodnoty 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(RCV = reference 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change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value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).</a:t>
          </a:r>
          <a:br>
            <a:rPr lang="cs-CZ" sz="2400" kern="1200" dirty="0" smtClean="0">
              <a:latin typeface="Arial" pitchFamily="34" charset="0"/>
              <a:cs typeface="Arial" pitchFamily="34" charset="0"/>
            </a:rPr>
          </a:br>
          <a:endParaRPr lang="cs-CZ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Jedna z nejčastějších činností ošetřujících lékařů – sledování vývoje výsledků u léčeného pacienta.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0" y="1221560"/>
        <a:ext cx="8229600" cy="1921725"/>
      </dsp:txXfrm>
    </dsp:sp>
    <dsp:sp modelId="{5B39D40A-37C5-4D26-8C61-B9E41438EBF2}">
      <dsp:nvSpPr>
        <dsp:cNvPr id="0" name=""/>
        <dsp:cNvSpPr/>
      </dsp:nvSpPr>
      <dsp:spPr>
        <a:xfrm>
          <a:off x="0" y="3275872"/>
          <a:ext cx="8229600" cy="12157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Lékaři CD odhadují na základě zkušeností, ale CD </a:t>
          </a:r>
          <a:br>
            <a:rPr lang="cs-CZ" sz="2400" kern="1200" dirty="0" smtClean="0">
              <a:latin typeface="Arial" pitchFamily="34" charset="0"/>
              <a:cs typeface="Arial" pitchFamily="34" charset="0"/>
            </a:rPr>
          </a:br>
          <a:r>
            <a:rPr lang="cs-CZ" sz="2400" kern="1200" dirty="0" smtClean="0">
              <a:latin typeface="Arial" pitchFamily="34" charset="0"/>
              <a:cs typeface="Arial" pitchFamily="34" charset="0"/>
            </a:rPr>
            <a:t>lze exaktně vypočítat z </a:t>
          </a:r>
          <a:r>
            <a:rPr lang="cs-CZ" sz="2400" u="sng" kern="1200" dirty="0" smtClean="0">
              <a:latin typeface="Arial" pitchFamily="34" charset="0"/>
              <a:cs typeface="Arial" pitchFamily="34" charset="0"/>
            </a:rPr>
            <a:t>analytické přesnosti metody </a:t>
          </a:r>
          <a:br>
            <a:rPr lang="cs-CZ" sz="2400" u="sng" kern="1200" dirty="0" smtClean="0">
              <a:latin typeface="Arial" pitchFamily="34" charset="0"/>
              <a:cs typeface="Arial" pitchFamily="34" charset="0"/>
            </a:rPr>
          </a:br>
          <a:r>
            <a:rPr lang="cs-CZ" sz="2400" kern="1200" dirty="0" smtClean="0">
              <a:latin typeface="Arial" pitchFamily="34" charset="0"/>
              <a:cs typeface="Arial" pitchFamily="34" charset="0"/>
            </a:rPr>
            <a:t>a </a:t>
          </a:r>
          <a:r>
            <a:rPr lang="cs-CZ" sz="2400" u="sng" kern="1200" dirty="0" err="1" smtClean="0">
              <a:latin typeface="Arial" pitchFamily="34" charset="0"/>
              <a:cs typeface="Arial" pitchFamily="34" charset="0"/>
            </a:rPr>
            <a:t>intraindividuální</a:t>
          </a:r>
          <a:r>
            <a:rPr lang="cs-CZ" sz="2400" u="sng" kern="1200" dirty="0" smtClean="0">
              <a:latin typeface="Arial" pitchFamily="34" charset="0"/>
              <a:cs typeface="Arial" pitchFamily="34" charset="0"/>
            </a:rPr>
            <a:t> biologické variability</a:t>
          </a:r>
          <a:endParaRPr lang="cs-CZ" sz="2400" u="sng" kern="1200" dirty="0">
            <a:latin typeface="Arial" pitchFamily="34" charset="0"/>
            <a:cs typeface="Arial" pitchFamily="34" charset="0"/>
          </a:endParaRPr>
        </a:p>
      </dsp:txBody>
      <dsp:txXfrm>
        <a:off x="0" y="3275872"/>
        <a:ext cx="8229600" cy="1215732"/>
      </dsp:txXfrm>
    </dsp:sp>
    <dsp:sp modelId="{2E8287E2-A2FC-40D8-9F56-B980DE9ADA40}">
      <dsp:nvSpPr>
        <dsp:cNvPr id="0" name=""/>
        <dsp:cNvSpPr/>
      </dsp:nvSpPr>
      <dsp:spPr>
        <a:xfrm>
          <a:off x="0" y="4359018"/>
          <a:ext cx="8229600" cy="7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400" kern="1200" dirty="0"/>
        </a:p>
      </dsp:txBody>
      <dsp:txXfrm>
        <a:off x="0" y="4359018"/>
        <a:ext cx="8229600" cy="7843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CC255-1997-4F16-9072-D6B1F6C2FB40}">
      <dsp:nvSpPr>
        <dsp:cNvPr id="0" name=""/>
        <dsp:cNvSpPr/>
      </dsp:nvSpPr>
      <dsp:spPr>
        <a:xfrm>
          <a:off x="821122" y="1255"/>
          <a:ext cx="3629138" cy="1379100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>
              <a:latin typeface="Arial" pitchFamily="34" charset="0"/>
              <a:cs typeface="Arial" pitchFamily="34" charset="0"/>
            </a:rPr>
            <a:t>Přesnost</a:t>
          </a:r>
          <a:r>
            <a:rPr lang="cs-CZ" sz="3700" kern="1200" dirty="0" smtClean="0"/>
            <a:t> 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Precision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821122" y="1255"/>
        <a:ext cx="3629138" cy="1379100"/>
      </dsp:txXfrm>
    </dsp:sp>
    <dsp:sp modelId="{87CDEDE6-B8F1-4049-B0AB-626F2B7EAD53}">
      <dsp:nvSpPr>
        <dsp:cNvPr id="0" name=""/>
        <dsp:cNvSpPr/>
      </dsp:nvSpPr>
      <dsp:spPr>
        <a:xfrm>
          <a:off x="4221127" y="100611"/>
          <a:ext cx="3331056" cy="114465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Preciznost</a:t>
          </a:r>
          <a:endParaRPr lang="cs-CZ" sz="3600" kern="1200" dirty="0">
            <a:latin typeface="Arial" pitchFamily="34" charset="0"/>
            <a:cs typeface="Arial" pitchFamily="34" charset="0"/>
          </a:endParaRPr>
        </a:p>
      </dsp:txBody>
      <dsp:txXfrm>
        <a:off x="4221127" y="100611"/>
        <a:ext cx="3331056" cy="1144653"/>
      </dsp:txXfrm>
    </dsp:sp>
    <dsp:sp modelId="{5708A2F4-8295-43DA-8978-F95C9462E717}">
      <dsp:nvSpPr>
        <dsp:cNvPr id="0" name=""/>
        <dsp:cNvSpPr/>
      </dsp:nvSpPr>
      <dsp:spPr>
        <a:xfrm>
          <a:off x="821122" y="1573431"/>
          <a:ext cx="3704506" cy="1379100"/>
        </a:xfrm>
        <a:prstGeom prst="chevron">
          <a:avLst/>
        </a:prstGeom>
        <a:solidFill>
          <a:srgbClr val="B8801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Pravdivost</a:t>
          </a:r>
          <a:r>
            <a:rPr lang="cs-CZ" sz="3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Trueness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821122" y="1573431"/>
        <a:ext cx="3704506" cy="1379100"/>
      </dsp:txXfrm>
    </dsp:sp>
    <dsp:sp modelId="{A6ABB013-77E5-43F2-862C-00C80F1A5708}">
      <dsp:nvSpPr>
        <dsp:cNvPr id="0" name=""/>
        <dsp:cNvSpPr/>
      </dsp:nvSpPr>
      <dsp:spPr>
        <a:xfrm>
          <a:off x="4296500" y="1684782"/>
          <a:ext cx="3331056" cy="1144653"/>
        </a:xfrm>
        <a:prstGeom prst="chevron">
          <a:avLst/>
        </a:prstGeom>
        <a:solidFill>
          <a:srgbClr val="B8801A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Pravdivost</a:t>
          </a:r>
          <a:endParaRPr lang="cs-CZ" sz="3600" kern="1200" dirty="0">
            <a:latin typeface="Arial" pitchFamily="34" charset="0"/>
            <a:cs typeface="Arial" pitchFamily="34" charset="0"/>
          </a:endParaRPr>
        </a:p>
      </dsp:txBody>
      <dsp:txXfrm>
        <a:off x="4296500" y="1684782"/>
        <a:ext cx="3331056" cy="1144653"/>
      </dsp:txXfrm>
    </dsp:sp>
    <dsp:sp modelId="{ACFDC5E5-B247-4CA1-9654-CD3D14CC7AC1}">
      <dsp:nvSpPr>
        <dsp:cNvPr id="0" name=""/>
        <dsp:cNvSpPr/>
      </dsp:nvSpPr>
      <dsp:spPr>
        <a:xfrm>
          <a:off x="821122" y="3145606"/>
          <a:ext cx="3629138" cy="1379100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Správnost</a:t>
          </a:r>
          <a:r>
            <a:rPr lang="cs-CZ" sz="3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Accuracy</a:t>
          </a:r>
          <a:r>
            <a:rPr lang="cs-CZ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821122" y="3145606"/>
        <a:ext cx="3629138" cy="1379100"/>
      </dsp:txXfrm>
    </dsp:sp>
    <dsp:sp modelId="{E2BA34BF-3341-43DA-BB51-56BF3F4B4273}">
      <dsp:nvSpPr>
        <dsp:cNvPr id="0" name=""/>
        <dsp:cNvSpPr/>
      </dsp:nvSpPr>
      <dsp:spPr>
        <a:xfrm>
          <a:off x="4258504" y="3268965"/>
          <a:ext cx="3368429" cy="1144653"/>
        </a:xfrm>
        <a:prstGeom prst="chevron">
          <a:avLst/>
        </a:prstGeom>
        <a:solidFill>
          <a:srgbClr val="FF0000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Přesnost</a:t>
          </a:r>
          <a:endParaRPr lang="cs-CZ" sz="3600" kern="1200" dirty="0">
            <a:latin typeface="Arial" pitchFamily="34" charset="0"/>
            <a:cs typeface="Arial" pitchFamily="34" charset="0"/>
          </a:endParaRPr>
        </a:p>
      </dsp:txBody>
      <dsp:txXfrm>
        <a:off x="4258504" y="3268965"/>
        <a:ext cx="3368429" cy="11446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B474F-3669-4526-9F05-7D996C63B0A4}">
      <dsp:nvSpPr>
        <dsp:cNvPr id="0" name=""/>
        <dsp:cNvSpPr/>
      </dsp:nvSpPr>
      <dsp:spPr>
        <a:xfrm>
          <a:off x="298378" y="244620"/>
          <a:ext cx="4112228" cy="128507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42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Těsnost shody mezi skutečnou hodnotou koncentrace a průměrem výsledků opakovaných měření</a:t>
          </a:r>
          <a:endParaRPr lang="cs-CZ" sz="2000" kern="1200" dirty="0"/>
        </a:p>
      </dsp:txBody>
      <dsp:txXfrm>
        <a:off x="298378" y="244620"/>
        <a:ext cx="4112228" cy="1285071"/>
      </dsp:txXfrm>
    </dsp:sp>
    <dsp:sp modelId="{EAA04B09-D99E-4523-A93E-F4E0669C7756}">
      <dsp:nvSpPr>
        <dsp:cNvPr id="0" name=""/>
        <dsp:cNvSpPr/>
      </dsp:nvSpPr>
      <dsp:spPr>
        <a:xfrm>
          <a:off x="82349" y="28598"/>
          <a:ext cx="899549" cy="1349324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CF989A-C03E-4CE8-87F5-22F74FDF4570}">
      <dsp:nvSpPr>
        <dsp:cNvPr id="0" name=""/>
        <dsp:cNvSpPr/>
      </dsp:nvSpPr>
      <dsp:spPr>
        <a:xfrm>
          <a:off x="1882531" y="1972821"/>
          <a:ext cx="4112228" cy="128507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42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 analogii se střelbou do terče je znázorněna vzdáleností od středu terče</a:t>
          </a:r>
          <a:endParaRPr lang="cs-CZ" sz="2000" kern="1200" dirty="0"/>
        </a:p>
      </dsp:txBody>
      <dsp:txXfrm>
        <a:off x="1882531" y="1972821"/>
        <a:ext cx="4112228" cy="1285071"/>
      </dsp:txXfrm>
    </dsp:sp>
    <dsp:sp modelId="{D7604A62-2B60-4E58-82E9-A5BBCB0A813B}">
      <dsp:nvSpPr>
        <dsp:cNvPr id="0" name=""/>
        <dsp:cNvSpPr/>
      </dsp:nvSpPr>
      <dsp:spPr>
        <a:xfrm>
          <a:off x="1666528" y="1756789"/>
          <a:ext cx="899549" cy="1349324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B319AC-7434-4085-9B93-AB28529A95A7}">
      <dsp:nvSpPr>
        <dsp:cNvPr id="0" name=""/>
        <dsp:cNvSpPr/>
      </dsp:nvSpPr>
      <dsp:spPr>
        <a:xfrm>
          <a:off x="4117371" y="3640072"/>
          <a:ext cx="4112228" cy="128507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42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Kvantitativním vyjádřením míry pravdivosti je velikost odchylky - BIAS  </a:t>
          </a:r>
          <a:endParaRPr lang="cs-CZ" sz="2000" kern="1200" dirty="0"/>
        </a:p>
      </dsp:txBody>
      <dsp:txXfrm>
        <a:off x="4117371" y="3640072"/>
        <a:ext cx="4112228" cy="1285071"/>
      </dsp:txXfrm>
    </dsp:sp>
    <dsp:sp modelId="{FD79FE6A-1909-49B2-9FF7-514C0B21132D}">
      <dsp:nvSpPr>
        <dsp:cNvPr id="0" name=""/>
        <dsp:cNvSpPr/>
      </dsp:nvSpPr>
      <dsp:spPr>
        <a:xfrm>
          <a:off x="3754761" y="3484980"/>
          <a:ext cx="899549" cy="1349324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C8A55-3F49-480F-A9DC-DACDD746CCA1}">
      <dsp:nvSpPr>
        <dsp:cNvPr id="0" name=""/>
        <dsp:cNvSpPr/>
      </dsp:nvSpPr>
      <dsp:spPr>
        <a:xfrm>
          <a:off x="298380" y="0"/>
          <a:ext cx="7632838" cy="4525963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3ED04-A0C5-4423-AA4E-05DD0211CAA2}">
      <dsp:nvSpPr>
        <dsp:cNvPr id="0" name=""/>
        <dsp:cNvSpPr/>
      </dsp:nvSpPr>
      <dsp:spPr>
        <a:xfrm>
          <a:off x="576060" y="0"/>
          <a:ext cx="6426714" cy="36161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511A1-9997-427D-9ABF-C93BF7EAA2E0}">
      <dsp:nvSpPr>
        <dsp:cNvPr id="0" name=""/>
        <dsp:cNvSpPr/>
      </dsp:nvSpPr>
      <dsp:spPr>
        <a:xfrm>
          <a:off x="0" y="1080122"/>
          <a:ext cx="2433645" cy="1446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Přesnost (Preciznost)</a:t>
          </a:r>
          <a:endParaRPr lang="cs-CZ" sz="3300" kern="1200" dirty="0"/>
        </a:p>
      </dsp:txBody>
      <dsp:txXfrm>
        <a:off x="0" y="1080122"/>
        <a:ext cx="2433645" cy="1446470"/>
      </dsp:txXfrm>
    </dsp:sp>
    <dsp:sp modelId="{7C3A302D-FB4F-468F-8499-6DA89299E11F}">
      <dsp:nvSpPr>
        <dsp:cNvPr id="0" name=""/>
        <dsp:cNvSpPr/>
      </dsp:nvSpPr>
      <dsp:spPr>
        <a:xfrm>
          <a:off x="2563597" y="1084852"/>
          <a:ext cx="2433645" cy="14464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Pravdivost</a:t>
          </a:r>
          <a:endParaRPr lang="cs-CZ" sz="3300" kern="1200" dirty="0"/>
        </a:p>
      </dsp:txBody>
      <dsp:txXfrm>
        <a:off x="2563597" y="1084852"/>
        <a:ext cx="2433645" cy="1446470"/>
      </dsp:txXfrm>
    </dsp:sp>
    <dsp:sp modelId="{62784D1C-FB82-48F7-B934-FABD53EF0CA8}">
      <dsp:nvSpPr>
        <dsp:cNvPr id="0" name=""/>
        <dsp:cNvSpPr/>
      </dsp:nvSpPr>
      <dsp:spPr>
        <a:xfrm>
          <a:off x="5120088" y="1039216"/>
          <a:ext cx="2433645" cy="14464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Správnost (Přesnost)</a:t>
          </a:r>
          <a:endParaRPr lang="cs-CZ" sz="3300" kern="1200" dirty="0"/>
        </a:p>
      </dsp:txBody>
      <dsp:txXfrm>
        <a:off x="5120088" y="1039216"/>
        <a:ext cx="2433645" cy="14464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26E1CD-30BC-4AB6-8B21-F853A1B19202}">
      <dsp:nvSpPr>
        <dsp:cNvPr id="0" name=""/>
        <dsp:cNvSpPr/>
      </dsp:nvSpPr>
      <dsp:spPr>
        <a:xfrm>
          <a:off x="1450502" y="1180726"/>
          <a:ext cx="2153799" cy="2153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Jak (na jaké váze) zvážit 100 mikrogramů?</a:t>
          </a:r>
          <a:endParaRPr lang="cs-CZ" sz="2100" kern="1200" dirty="0"/>
        </a:p>
      </dsp:txBody>
      <dsp:txXfrm>
        <a:off x="1450502" y="1180726"/>
        <a:ext cx="2153799" cy="2153905"/>
      </dsp:txXfrm>
    </dsp:sp>
    <dsp:sp modelId="{9E83D722-84D1-4D5D-B48D-F95B3C9F54F4}">
      <dsp:nvSpPr>
        <dsp:cNvPr id="0" name=""/>
        <dsp:cNvSpPr/>
      </dsp:nvSpPr>
      <dsp:spPr>
        <a:xfrm>
          <a:off x="718134" y="0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12B49-C3A5-4A4F-862C-CB12CFB59D13}">
      <dsp:nvSpPr>
        <dsp:cNvPr id="0" name=""/>
        <dsp:cNvSpPr/>
      </dsp:nvSpPr>
      <dsp:spPr>
        <a:xfrm>
          <a:off x="3752110" y="244625"/>
          <a:ext cx="1479676" cy="14279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0634A1-FE6B-4773-ABEF-075C02C48CCE}">
      <dsp:nvSpPr>
        <dsp:cNvPr id="0" name=""/>
        <dsp:cNvSpPr/>
      </dsp:nvSpPr>
      <dsp:spPr>
        <a:xfrm>
          <a:off x="5338943" y="388645"/>
          <a:ext cx="2638891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1900" kern="1200" dirty="0" smtClean="0"/>
            <a:t> Tzv. decimálka – vhodná pro desítky kilogramů</a:t>
          </a:r>
          <a:endParaRPr lang="cs-CZ" sz="1900" kern="1200" dirty="0"/>
        </a:p>
      </dsp:txBody>
      <dsp:txXfrm>
        <a:off x="5338943" y="388645"/>
        <a:ext cx="2638891" cy="1117007"/>
      </dsp:txXfrm>
    </dsp:sp>
    <dsp:sp modelId="{8BB515EA-481D-4636-A8FF-65BCFBA33956}">
      <dsp:nvSpPr>
        <dsp:cNvPr id="0" name=""/>
        <dsp:cNvSpPr/>
      </dsp:nvSpPr>
      <dsp:spPr>
        <a:xfrm>
          <a:off x="4211954" y="1540768"/>
          <a:ext cx="1451881" cy="14616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DCC1C5-5538-42A5-BE10-43EE1FBBC8BE}">
      <dsp:nvSpPr>
        <dsp:cNvPr id="0" name=""/>
        <dsp:cNvSpPr/>
      </dsp:nvSpPr>
      <dsp:spPr>
        <a:xfrm>
          <a:off x="5698969" y="1684787"/>
          <a:ext cx="2261037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1900" kern="1200" dirty="0" smtClean="0"/>
            <a:t>Kuchyňské váhy – pro gramy až kilogram</a:t>
          </a:r>
          <a:endParaRPr lang="cs-CZ" sz="1900" kern="1200" dirty="0"/>
        </a:p>
      </dsp:txBody>
      <dsp:txXfrm>
        <a:off x="5698969" y="1684787"/>
        <a:ext cx="2261037" cy="1117007"/>
      </dsp:txXfrm>
    </dsp:sp>
    <dsp:sp modelId="{830DD4D2-14C4-4034-B1E0-7D75C61F27E0}">
      <dsp:nvSpPr>
        <dsp:cNvPr id="0" name=""/>
        <dsp:cNvSpPr/>
      </dsp:nvSpPr>
      <dsp:spPr>
        <a:xfrm>
          <a:off x="3752110" y="2908921"/>
          <a:ext cx="1479676" cy="13883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BBF4E2-130B-444A-B006-E6385B491CFF}">
      <dsp:nvSpPr>
        <dsp:cNvPr id="0" name=""/>
        <dsp:cNvSpPr/>
      </dsp:nvSpPr>
      <dsp:spPr>
        <a:xfrm>
          <a:off x="5338935" y="3052933"/>
          <a:ext cx="2709177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1900" kern="1200" dirty="0" smtClean="0"/>
            <a:t>Analytické váhy – lze až desetiny mikrogramu</a:t>
          </a:r>
          <a:endParaRPr lang="cs-CZ" sz="1900" kern="1200" dirty="0"/>
        </a:p>
      </dsp:txBody>
      <dsp:txXfrm>
        <a:off x="5338935" y="3052933"/>
        <a:ext cx="2709177" cy="11170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79BEC8-3ED3-4CF4-B9DC-314BF82C5203}">
      <dsp:nvSpPr>
        <dsp:cNvPr id="0" name=""/>
        <dsp:cNvSpPr/>
      </dsp:nvSpPr>
      <dsp:spPr>
        <a:xfrm>
          <a:off x="8253081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D21A0-4D50-4181-B80A-AB6221C6B97A}">
      <dsp:nvSpPr>
        <dsp:cNvPr id="0" name=""/>
        <dsp:cNvSpPr/>
      </dsp:nvSpPr>
      <dsp:spPr>
        <a:xfrm>
          <a:off x="7806142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28CCA-80BF-4112-8B5F-395E36B367AE}">
      <dsp:nvSpPr>
        <dsp:cNvPr id="0" name=""/>
        <dsp:cNvSpPr/>
      </dsp:nvSpPr>
      <dsp:spPr>
        <a:xfrm>
          <a:off x="7359203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3AFE8-8533-4340-BD4B-6F1D4D9DE9CB}">
      <dsp:nvSpPr>
        <dsp:cNvPr id="0" name=""/>
        <dsp:cNvSpPr/>
      </dsp:nvSpPr>
      <dsp:spPr>
        <a:xfrm>
          <a:off x="6913113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A7B81-FEAE-4308-A9EA-B13B8F92E0F1}">
      <dsp:nvSpPr>
        <dsp:cNvPr id="0" name=""/>
        <dsp:cNvSpPr/>
      </dsp:nvSpPr>
      <dsp:spPr>
        <a:xfrm>
          <a:off x="6466174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72E49-024F-46E3-8528-772D28A9D1CC}">
      <dsp:nvSpPr>
        <dsp:cNvPr id="0" name=""/>
        <dsp:cNvSpPr/>
      </dsp:nvSpPr>
      <dsp:spPr>
        <a:xfrm>
          <a:off x="5775372" y="2346005"/>
          <a:ext cx="487724" cy="4881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A7834-CC67-45C4-AE87-D884832B62FC}">
      <dsp:nvSpPr>
        <dsp:cNvPr id="0" name=""/>
        <dsp:cNvSpPr/>
      </dsp:nvSpPr>
      <dsp:spPr>
        <a:xfrm>
          <a:off x="7855424" y="196417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21710-D5CA-4E13-A069-5F9FDBCAB7AF}">
      <dsp:nvSpPr>
        <dsp:cNvPr id="0" name=""/>
        <dsp:cNvSpPr/>
      </dsp:nvSpPr>
      <dsp:spPr>
        <a:xfrm>
          <a:off x="7855424" y="297530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87D59-AE93-48AE-A87F-2E9CFCB49A9F}">
      <dsp:nvSpPr>
        <dsp:cNvPr id="0" name=""/>
        <dsp:cNvSpPr/>
      </dsp:nvSpPr>
      <dsp:spPr>
        <a:xfrm>
          <a:off x="8072946" y="21831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0CAA3-78EA-4A5B-9665-062D4D060CA6}">
      <dsp:nvSpPr>
        <dsp:cNvPr id="0" name=""/>
        <dsp:cNvSpPr/>
      </dsp:nvSpPr>
      <dsp:spPr>
        <a:xfrm>
          <a:off x="8087391" y="2757516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5DDD9-B846-4581-883E-6D166495B4BE}">
      <dsp:nvSpPr>
        <dsp:cNvPr id="0" name=""/>
        <dsp:cNvSpPr/>
      </dsp:nvSpPr>
      <dsp:spPr>
        <a:xfrm>
          <a:off x="2952336" y="1324733"/>
          <a:ext cx="2757245" cy="24694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Koproporfyrin</a:t>
          </a:r>
          <a:r>
            <a:rPr lang="cs-CZ" sz="2600" kern="1200" dirty="0" smtClean="0"/>
            <a:t> III v moči</a:t>
          </a:r>
          <a:endParaRPr lang="cs-CZ" sz="2600" kern="1200" dirty="0"/>
        </a:p>
      </dsp:txBody>
      <dsp:txXfrm>
        <a:off x="2952336" y="1324733"/>
        <a:ext cx="2757245" cy="2469468"/>
      </dsp:txXfrm>
    </dsp:sp>
    <dsp:sp modelId="{8C8DDB86-CD3E-4099-AFD0-91CFCABDF9CC}">
      <dsp:nvSpPr>
        <dsp:cNvPr id="0" name=""/>
        <dsp:cNvSpPr/>
      </dsp:nvSpPr>
      <dsp:spPr>
        <a:xfrm>
          <a:off x="2919549" y="1144360"/>
          <a:ext cx="487724" cy="4881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E979D-7932-4787-978F-217697D1B0AD}">
      <dsp:nvSpPr>
        <dsp:cNvPr id="0" name=""/>
        <dsp:cNvSpPr/>
      </dsp:nvSpPr>
      <dsp:spPr>
        <a:xfrm>
          <a:off x="2606862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6CCA1-C631-4ECD-B1BD-D85E889394F4}">
      <dsp:nvSpPr>
        <dsp:cNvPr id="0" name=""/>
        <dsp:cNvSpPr/>
      </dsp:nvSpPr>
      <dsp:spPr>
        <a:xfrm>
          <a:off x="2085999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A35BC-9757-4B13-B0C5-CE94D9424037}">
      <dsp:nvSpPr>
        <dsp:cNvPr id="0" name=""/>
        <dsp:cNvSpPr/>
      </dsp:nvSpPr>
      <dsp:spPr>
        <a:xfrm>
          <a:off x="1565137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58921-A7D9-4070-B823-95C0EDDB511F}">
      <dsp:nvSpPr>
        <dsp:cNvPr id="0" name=""/>
        <dsp:cNvSpPr/>
      </dsp:nvSpPr>
      <dsp:spPr>
        <a:xfrm>
          <a:off x="1044274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4E421-9FB4-42E2-A6C8-A4C7F6CECA2F}">
      <dsp:nvSpPr>
        <dsp:cNvPr id="0" name=""/>
        <dsp:cNvSpPr/>
      </dsp:nvSpPr>
      <dsp:spPr>
        <a:xfrm>
          <a:off x="522562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3B36F-D4C4-4BD8-B30D-3CD30FD43499}">
      <dsp:nvSpPr>
        <dsp:cNvPr id="0" name=""/>
        <dsp:cNvSpPr/>
      </dsp:nvSpPr>
      <dsp:spPr>
        <a:xfrm>
          <a:off x="1699" y="886865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74793-0B99-400D-8928-A6E80DA64C9D}">
      <dsp:nvSpPr>
        <dsp:cNvPr id="0" name=""/>
        <dsp:cNvSpPr/>
      </dsp:nvSpPr>
      <dsp:spPr>
        <a:xfrm>
          <a:off x="0" y="257566"/>
          <a:ext cx="2858371" cy="62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Koproporfyrin</a:t>
          </a:r>
          <a:endParaRPr lang="cs-CZ" sz="2600" kern="1200" dirty="0"/>
        </a:p>
      </dsp:txBody>
      <dsp:txXfrm>
        <a:off x="0" y="257566"/>
        <a:ext cx="2858371" cy="627293"/>
      </dsp:txXfrm>
    </dsp:sp>
    <dsp:sp modelId="{07C19DF5-AA4A-4E2E-BECA-38E5674BBE7C}">
      <dsp:nvSpPr>
        <dsp:cNvPr id="0" name=""/>
        <dsp:cNvSpPr/>
      </dsp:nvSpPr>
      <dsp:spPr>
        <a:xfrm>
          <a:off x="2413132" y="2346005"/>
          <a:ext cx="487724" cy="4881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28D9F-FFCB-4D8F-99F8-243F78510C6D}">
      <dsp:nvSpPr>
        <dsp:cNvPr id="0" name=""/>
        <dsp:cNvSpPr/>
      </dsp:nvSpPr>
      <dsp:spPr>
        <a:xfrm>
          <a:off x="1930505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80CC2-F715-4B7A-B8F1-6C41EB2A5932}">
      <dsp:nvSpPr>
        <dsp:cNvPr id="0" name=""/>
        <dsp:cNvSpPr/>
      </dsp:nvSpPr>
      <dsp:spPr>
        <a:xfrm>
          <a:off x="1448728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71B8-5123-4AD5-9AFF-7822D58ABA58}">
      <dsp:nvSpPr>
        <dsp:cNvPr id="0" name=""/>
        <dsp:cNvSpPr/>
      </dsp:nvSpPr>
      <dsp:spPr>
        <a:xfrm>
          <a:off x="966102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30445-C2D8-452B-ABB9-7088F9E8150C}">
      <dsp:nvSpPr>
        <dsp:cNvPr id="0" name=""/>
        <dsp:cNvSpPr/>
      </dsp:nvSpPr>
      <dsp:spPr>
        <a:xfrm>
          <a:off x="484325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39E9C-2E2E-4DEF-8C3F-F8A51A2291F0}">
      <dsp:nvSpPr>
        <dsp:cNvPr id="0" name=""/>
        <dsp:cNvSpPr/>
      </dsp:nvSpPr>
      <dsp:spPr>
        <a:xfrm>
          <a:off x="1699" y="2467934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2B733-A970-41D9-8714-1821935845D2}">
      <dsp:nvSpPr>
        <dsp:cNvPr id="0" name=""/>
        <dsp:cNvSpPr/>
      </dsp:nvSpPr>
      <dsp:spPr>
        <a:xfrm>
          <a:off x="0" y="1843849"/>
          <a:ext cx="2161622" cy="62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Uroporfyrin</a:t>
          </a:r>
          <a:endParaRPr lang="cs-CZ" sz="2600" kern="1200" dirty="0"/>
        </a:p>
      </dsp:txBody>
      <dsp:txXfrm>
        <a:off x="0" y="1843849"/>
        <a:ext cx="2161622" cy="627293"/>
      </dsp:txXfrm>
    </dsp:sp>
    <dsp:sp modelId="{367F7772-27E6-4991-9E17-768958E22664}">
      <dsp:nvSpPr>
        <dsp:cNvPr id="0" name=""/>
        <dsp:cNvSpPr/>
      </dsp:nvSpPr>
      <dsp:spPr>
        <a:xfrm>
          <a:off x="2919549" y="3527596"/>
          <a:ext cx="487724" cy="4881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701C8-A6FE-4C4F-AC88-E1B837A5D3A4}">
      <dsp:nvSpPr>
        <dsp:cNvPr id="0" name=""/>
        <dsp:cNvSpPr/>
      </dsp:nvSpPr>
      <dsp:spPr>
        <a:xfrm>
          <a:off x="2606862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73127-15F6-41F5-8CE3-907626204E04}">
      <dsp:nvSpPr>
        <dsp:cNvPr id="0" name=""/>
        <dsp:cNvSpPr/>
      </dsp:nvSpPr>
      <dsp:spPr>
        <a:xfrm>
          <a:off x="2085999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89A70-51EF-4CF7-820F-722F28D944FD}">
      <dsp:nvSpPr>
        <dsp:cNvPr id="0" name=""/>
        <dsp:cNvSpPr/>
      </dsp:nvSpPr>
      <dsp:spPr>
        <a:xfrm>
          <a:off x="1565137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29049-653D-482E-B3F3-C7C6454D043E}">
      <dsp:nvSpPr>
        <dsp:cNvPr id="0" name=""/>
        <dsp:cNvSpPr/>
      </dsp:nvSpPr>
      <dsp:spPr>
        <a:xfrm>
          <a:off x="1044274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188847-004A-497F-AEBF-893965690F25}">
      <dsp:nvSpPr>
        <dsp:cNvPr id="0" name=""/>
        <dsp:cNvSpPr/>
      </dsp:nvSpPr>
      <dsp:spPr>
        <a:xfrm>
          <a:off x="522562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DA519-E9CC-4787-802F-53A5E92CE07C}">
      <dsp:nvSpPr>
        <dsp:cNvPr id="0" name=""/>
        <dsp:cNvSpPr/>
      </dsp:nvSpPr>
      <dsp:spPr>
        <a:xfrm>
          <a:off x="1699" y="4024538"/>
          <a:ext cx="243862" cy="2438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12A60-F494-49CC-8866-FD51CFC70392}">
      <dsp:nvSpPr>
        <dsp:cNvPr id="0" name=""/>
        <dsp:cNvSpPr/>
      </dsp:nvSpPr>
      <dsp:spPr>
        <a:xfrm>
          <a:off x="0" y="3394837"/>
          <a:ext cx="2858371" cy="62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Protoporfyrin</a:t>
          </a:r>
          <a:endParaRPr lang="cs-CZ" sz="2600" kern="1200" dirty="0"/>
        </a:p>
      </dsp:txBody>
      <dsp:txXfrm>
        <a:off x="0" y="3394837"/>
        <a:ext cx="2858371" cy="6272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3F798-9306-4AD3-A9F5-8AE5735F07FE}">
      <dsp:nvSpPr>
        <dsp:cNvPr id="0" name=""/>
        <dsp:cNvSpPr/>
      </dsp:nvSpPr>
      <dsp:spPr>
        <a:xfrm>
          <a:off x="0" y="19888"/>
          <a:ext cx="8229600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Interference = falešný signál od jiné látky</a:t>
          </a:r>
          <a:endParaRPr lang="cs-CZ" sz="3300" kern="1200" dirty="0"/>
        </a:p>
      </dsp:txBody>
      <dsp:txXfrm>
        <a:off x="0" y="19888"/>
        <a:ext cx="8229600" cy="791505"/>
      </dsp:txXfrm>
    </dsp:sp>
    <dsp:sp modelId="{8428D55E-CED6-4CF2-B457-5E377877DB03}">
      <dsp:nvSpPr>
        <dsp:cNvPr id="0" name=""/>
        <dsp:cNvSpPr/>
      </dsp:nvSpPr>
      <dsp:spPr>
        <a:xfrm>
          <a:off x="0" y="811394"/>
          <a:ext cx="82296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600" kern="1200" dirty="0" smtClean="0"/>
            <a:t>Př.: </a:t>
          </a:r>
          <a:r>
            <a:rPr lang="cs-CZ" sz="2600" kern="1200" dirty="0" err="1" smtClean="0"/>
            <a:t>kys</a:t>
          </a:r>
          <a:r>
            <a:rPr lang="cs-CZ" sz="2600" kern="1200" dirty="0" smtClean="0"/>
            <a:t>. askorbová simuluje pozitivní nález bílkoviny při chemickém vyšetření moče papírky 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600" kern="1200" dirty="0" smtClean="0"/>
            <a:t>Př.: </a:t>
          </a:r>
          <a:r>
            <a:rPr lang="cs-CZ" sz="2600" kern="1200" dirty="0" err="1" smtClean="0"/>
            <a:t>Silikonovaný</a:t>
          </a:r>
          <a:r>
            <a:rPr lang="cs-CZ" sz="2600" kern="1200" dirty="0" smtClean="0"/>
            <a:t> povrch plastových </a:t>
          </a:r>
          <a:r>
            <a:rPr lang="cs-CZ" sz="2600" kern="1200" dirty="0" err="1" smtClean="0"/>
            <a:t>střílaček</a:t>
          </a:r>
          <a:r>
            <a:rPr lang="cs-CZ" sz="2600" kern="1200" dirty="0" smtClean="0"/>
            <a:t> </a:t>
          </a:r>
          <a:br>
            <a:rPr lang="cs-CZ" sz="2600" kern="1200" dirty="0" smtClean="0"/>
          </a:br>
          <a:r>
            <a:rPr lang="cs-CZ" sz="2600" kern="1200" dirty="0" smtClean="0"/>
            <a:t>zvyšuje koncentraci ionizovaného Mg </a:t>
          </a:r>
          <a:endParaRPr lang="cs-CZ" sz="2600" kern="1200" dirty="0"/>
        </a:p>
      </dsp:txBody>
      <dsp:txXfrm>
        <a:off x="0" y="811394"/>
        <a:ext cx="8229600" cy="1639440"/>
      </dsp:txXfrm>
    </dsp:sp>
    <dsp:sp modelId="{097C3411-6900-4AF5-8910-60B86B2E2A7F}">
      <dsp:nvSpPr>
        <dsp:cNvPr id="0" name=""/>
        <dsp:cNvSpPr/>
      </dsp:nvSpPr>
      <dsp:spPr>
        <a:xfrm>
          <a:off x="0" y="2450834"/>
          <a:ext cx="8229600" cy="79150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Kontaminace = znečištění vzorku analytem</a:t>
          </a:r>
          <a:endParaRPr lang="cs-CZ" sz="3300" kern="1200" dirty="0"/>
        </a:p>
      </dsp:txBody>
      <dsp:txXfrm>
        <a:off x="0" y="2450834"/>
        <a:ext cx="8229600" cy="791505"/>
      </dsp:txXfrm>
    </dsp:sp>
    <dsp:sp modelId="{D63A5954-054B-4B64-9DD1-FACC30396325}">
      <dsp:nvSpPr>
        <dsp:cNvPr id="0" name=""/>
        <dsp:cNvSpPr/>
      </dsp:nvSpPr>
      <dsp:spPr>
        <a:xfrm>
          <a:off x="0" y="3242339"/>
          <a:ext cx="8229600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600" kern="1200" dirty="0" smtClean="0"/>
            <a:t>Př.: z vrstvy gelu v červené </a:t>
          </a:r>
          <a:r>
            <a:rPr lang="cs-CZ" sz="2600" kern="1200" dirty="0" err="1" smtClean="0"/>
            <a:t>Vacuettě</a:t>
          </a:r>
          <a:r>
            <a:rPr lang="cs-CZ" sz="2600" kern="1200" dirty="0" smtClean="0"/>
            <a:t> se dostává Al do vzorku séra 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600" kern="1200" dirty="0" smtClean="0"/>
            <a:t>Př.: talek z rukavic vnáší Al do vzorku krve. </a:t>
          </a:r>
          <a:endParaRPr lang="cs-CZ" sz="2600" kern="1200" dirty="0"/>
        </a:p>
      </dsp:txBody>
      <dsp:txXfrm>
        <a:off x="0" y="3242339"/>
        <a:ext cx="8229600" cy="12637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22BD4-DC90-42C9-9CFE-8A7043D55AD2}">
      <dsp:nvSpPr>
        <dsp:cNvPr id="0" name=""/>
        <dsp:cNvSpPr/>
      </dsp:nvSpPr>
      <dsp:spPr>
        <a:xfrm>
          <a:off x="4018" y="639450"/>
          <a:ext cx="2055390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Typ </a:t>
          </a:r>
          <a:r>
            <a:rPr lang="cs-CZ" sz="72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</a:t>
          </a:r>
          <a:endParaRPr lang="cs-CZ" sz="72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4018" y="639450"/>
        <a:ext cx="2055390" cy="1199137"/>
      </dsp:txXfrm>
    </dsp:sp>
    <dsp:sp modelId="{E7515D70-05FC-42EB-8093-B3C5F34023E9}">
      <dsp:nvSpPr>
        <dsp:cNvPr id="0" name=""/>
        <dsp:cNvSpPr/>
      </dsp:nvSpPr>
      <dsp:spPr>
        <a:xfrm>
          <a:off x="2059409" y="283456"/>
          <a:ext cx="411078" cy="1911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72EAC-E743-4D3F-9874-62594C4D23ED}">
      <dsp:nvSpPr>
        <dsp:cNvPr id="0" name=""/>
        <dsp:cNvSpPr/>
      </dsp:nvSpPr>
      <dsp:spPr>
        <a:xfrm>
          <a:off x="2634918" y="283456"/>
          <a:ext cx="5590663" cy="191112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err="1" smtClean="0"/>
            <a:t>Zjištuje</a:t>
          </a:r>
          <a:r>
            <a:rPr lang="cs-CZ" sz="3800" kern="1200" dirty="0" smtClean="0"/>
            <a:t> se experimentem (stanovení preciznosti, pravdivosti,…)</a:t>
          </a:r>
          <a:endParaRPr lang="cs-CZ" sz="3800" kern="1200" dirty="0"/>
        </a:p>
      </dsp:txBody>
      <dsp:txXfrm>
        <a:off x="2634918" y="283456"/>
        <a:ext cx="5590663" cy="1911125"/>
      </dsp:txXfrm>
    </dsp:sp>
    <dsp:sp modelId="{E0DD13FD-076A-4413-B4DD-FC95D0D9B098}">
      <dsp:nvSpPr>
        <dsp:cNvPr id="0" name=""/>
        <dsp:cNvSpPr/>
      </dsp:nvSpPr>
      <dsp:spPr>
        <a:xfrm>
          <a:off x="4018" y="2687375"/>
          <a:ext cx="2055390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Typ </a:t>
          </a:r>
          <a:r>
            <a:rPr lang="cs-CZ" sz="72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B</a:t>
          </a:r>
          <a:endParaRPr lang="cs-CZ" sz="72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4018" y="2687375"/>
        <a:ext cx="2055390" cy="1199137"/>
      </dsp:txXfrm>
    </dsp:sp>
    <dsp:sp modelId="{99D181D5-2ED6-4016-B25F-EE2209E0C22E}">
      <dsp:nvSpPr>
        <dsp:cNvPr id="0" name=""/>
        <dsp:cNvSpPr/>
      </dsp:nvSpPr>
      <dsp:spPr>
        <a:xfrm>
          <a:off x="2059409" y="2331381"/>
          <a:ext cx="411078" cy="1911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C0B4D-907F-4CBC-B6DA-FFBE4E11EA04}">
      <dsp:nvSpPr>
        <dsp:cNvPr id="0" name=""/>
        <dsp:cNvSpPr/>
      </dsp:nvSpPr>
      <dsp:spPr>
        <a:xfrm>
          <a:off x="2634918" y="2331381"/>
          <a:ext cx="5590663" cy="191112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Zjišťuje se z literárních dat (certifikátů, technické dokumentace, tabulek,…)</a:t>
          </a:r>
          <a:endParaRPr lang="cs-CZ" sz="3800" kern="1200" dirty="0"/>
        </a:p>
      </dsp:txBody>
      <dsp:txXfrm>
        <a:off x="2634918" y="2331381"/>
        <a:ext cx="5590663" cy="19111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88A71-856D-4A57-B2ED-A8373E696AAC}">
      <dsp:nvSpPr>
        <dsp:cNvPr id="0" name=""/>
        <dsp:cNvSpPr/>
      </dsp:nvSpPr>
      <dsp:spPr>
        <a:xfrm>
          <a:off x="0" y="3530884"/>
          <a:ext cx="8496944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E97BD-9EAA-416B-A489-E02E8642C227}">
      <dsp:nvSpPr>
        <dsp:cNvPr id="0" name=""/>
        <dsp:cNvSpPr/>
      </dsp:nvSpPr>
      <dsp:spPr>
        <a:xfrm>
          <a:off x="0" y="2014313"/>
          <a:ext cx="8496944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359B-C30A-4F07-BBA8-9A80BAC0107D}">
      <dsp:nvSpPr>
        <dsp:cNvPr id="0" name=""/>
        <dsp:cNvSpPr/>
      </dsp:nvSpPr>
      <dsp:spPr>
        <a:xfrm>
          <a:off x="0" y="497742"/>
          <a:ext cx="8496944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CA4B1-EEFF-4796-847E-555113DC0412}">
      <dsp:nvSpPr>
        <dsp:cNvPr id="0" name=""/>
        <dsp:cNvSpPr/>
      </dsp:nvSpPr>
      <dsp:spPr>
        <a:xfrm>
          <a:off x="2209205" y="554"/>
          <a:ext cx="6287738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 </a:t>
          </a: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Standardní nejistota</a:t>
          </a:r>
          <a:endParaRPr lang="cs-CZ" sz="2200" b="1" kern="1200" dirty="0">
            <a:latin typeface="Arial" pitchFamily="34" charset="0"/>
            <a:cs typeface="Arial" pitchFamily="34" charset="0"/>
          </a:endParaRPr>
        </a:p>
      </dsp:txBody>
      <dsp:txXfrm>
        <a:off x="2209205" y="554"/>
        <a:ext cx="6287738" cy="497187"/>
      </dsp:txXfrm>
    </dsp:sp>
    <dsp:sp modelId="{EF14709C-E7EC-4476-8FFF-0EFDEBD9B345}">
      <dsp:nvSpPr>
        <dsp:cNvPr id="0" name=""/>
        <dsp:cNvSpPr/>
      </dsp:nvSpPr>
      <dsp:spPr>
        <a:xfrm>
          <a:off x="0" y="554"/>
          <a:ext cx="2209205" cy="49718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r>
            <a:rPr lang="cs-CZ" sz="2600" kern="1200" dirty="0" smtClean="0"/>
            <a:t> </a:t>
          </a:r>
          <a:endParaRPr lang="cs-CZ" sz="2600" kern="1200" dirty="0"/>
        </a:p>
      </dsp:txBody>
      <dsp:txXfrm>
        <a:off x="0" y="554"/>
        <a:ext cx="2209205" cy="497187"/>
      </dsp:txXfrm>
    </dsp:sp>
    <dsp:sp modelId="{EE2B5556-EB1C-454B-9190-37F62EC4745A}">
      <dsp:nvSpPr>
        <dsp:cNvPr id="0" name=""/>
        <dsp:cNvSpPr/>
      </dsp:nvSpPr>
      <dsp:spPr>
        <a:xfrm>
          <a:off x="0" y="497742"/>
          <a:ext cx="8496944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Nejistoty jednotlivých složek jsou vyjádřeny jako směrodatná odchylka nebo variační koeficient.</a:t>
          </a:r>
          <a:endParaRPr lang="cs-CZ" sz="1700" kern="1200" dirty="0"/>
        </a:p>
      </dsp:txBody>
      <dsp:txXfrm>
        <a:off x="0" y="497742"/>
        <a:ext cx="8496944" cy="994524"/>
      </dsp:txXfrm>
    </dsp:sp>
    <dsp:sp modelId="{76962923-0263-4542-A333-0B6753B85128}">
      <dsp:nvSpPr>
        <dsp:cNvPr id="0" name=""/>
        <dsp:cNvSpPr/>
      </dsp:nvSpPr>
      <dsp:spPr>
        <a:xfrm>
          <a:off x="2209205" y="1517125"/>
          <a:ext cx="6287738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 </a:t>
          </a: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Kombinovaná standardní nejistota</a:t>
          </a:r>
          <a:endParaRPr lang="cs-CZ" sz="2200" b="1" kern="1200" dirty="0">
            <a:latin typeface="Arial" pitchFamily="34" charset="0"/>
            <a:cs typeface="Arial" pitchFamily="34" charset="0"/>
          </a:endParaRPr>
        </a:p>
      </dsp:txBody>
      <dsp:txXfrm>
        <a:off x="2209205" y="1517125"/>
        <a:ext cx="6287738" cy="497187"/>
      </dsp:txXfrm>
    </dsp:sp>
    <dsp:sp modelId="{0C699CDC-9F26-432A-A602-08C9ADEDADB5}">
      <dsp:nvSpPr>
        <dsp:cNvPr id="0" name=""/>
        <dsp:cNvSpPr/>
      </dsp:nvSpPr>
      <dsp:spPr>
        <a:xfrm>
          <a:off x="0" y="1517125"/>
          <a:ext cx="2209205" cy="49718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baseline="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r>
            <a:rPr lang="cs-CZ" sz="2700" b="1" kern="1200" baseline="-25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c</a:t>
          </a:r>
          <a:endParaRPr lang="cs-CZ" sz="2700" b="1" kern="1200" baseline="-250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0" y="1517125"/>
        <a:ext cx="2209205" cy="497187"/>
      </dsp:txXfrm>
    </dsp:sp>
    <dsp:sp modelId="{7020B68D-4D34-41B9-B6EC-3E327DA75B0B}">
      <dsp:nvSpPr>
        <dsp:cNvPr id="0" name=""/>
        <dsp:cNvSpPr/>
      </dsp:nvSpPr>
      <dsp:spPr>
        <a:xfrm>
          <a:off x="0" y="2014313"/>
          <a:ext cx="8496944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Zahrnuje všechny významné standardní nejistoty .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Počítá se jako odmocnina ze součtu čtverců mezilehlé preciznosti a hodnoty vychýlení (</a:t>
          </a:r>
          <a:r>
            <a:rPr lang="cs-CZ" sz="1700" kern="1200" dirty="0" err="1" smtClean="0"/>
            <a:t>bias</a:t>
          </a:r>
          <a:r>
            <a:rPr lang="cs-CZ" sz="1700" kern="1200" dirty="0" smtClean="0"/>
            <a:t>) </a:t>
          </a:r>
          <a:endParaRPr lang="cs-CZ" sz="1700" kern="1200" dirty="0"/>
        </a:p>
      </dsp:txBody>
      <dsp:txXfrm>
        <a:off x="0" y="2014313"/>
        <a:ext cx="8496944" cy="994524"/>
      </dsp:txXfrm>
    </dsp:sp>
    <dsp:sp modelId="{345AFF5A-EF31-4B66-AC5C-387E1D969891}">
      <dsp:nvSpPr>
        <dsp:cNvPr id="0" name=""/>
        <dsp:cNvSpPr/>
      </dsp:nvSpPr>
      <dsp:spPr>
        <a:xfrm>
          <a:off x="2209205" y="3033696"/>
          <a:ext cx="6287738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 </a:t>
          </a: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Rozšířená kombinovaná standardní nejistota</a:t>
          </a:r>
          <a:endParaRPr lang="cs-CZ" sz="2200" b="1" kern="1200" dirty="0">
            <a:latin typeface="Arial" pitchFamily="34" charset="0"/>
            <a:cs typeface="Arial" pitchFamily="34" charset="0"/>
          </a:endParaRPr>
        </a:p>
      </dsp:txBody>
      <dsp:txXfrm>
        <a:off x="2209205" y="3033696"/>
        <a:ext cx="6287738" cy="497187"/>
      </dsp:txXfrm>
    </dsp:sp>
    <dsp:sp modelId="{2B752CD7-4E61-4C25-A8A2-5958D6C89352}">
      <dsp:nvSpPr>
        <dsp:cNvPr id="0" name=""/>
        <dsp:cNvSpPr/>
      </dsp:nvSpPr>
      <dsp:spPr>
        <a:xfrm>
          <a:off x="0" y="3033696"/>
          <a:ext cx="2209205" cy="49718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U</a:t>
          </a:r>
          <a:endParaRPr lang="cs-CZ" sz="27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0" y="3033696"/>
        <a:ext cx="2209205" cy="497187"/>
      </dsp:txXfrm>
    </dsp:sp>
    <dsp:sp modelId="{9F0DA67E-E9C7-4427-85BB-8ABAA05AB4E8}">
      <dsp:nvSpPr>
        <dsp:cNvPr id="0" name=""/>
        <dsp:cNvSpPr/>
      </dsp:nvSpPr>
      <dsp:spPr>
        <a:xfrm>
          <a:off x="0" y="3530884"/>
          <a:ext cx="8496944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Nejčastěji používané vyjádření nejistoty metody.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Počítá se vynásobením kombinované standardní nejistoty faktorem = 2</a:t>
          </a:r>
          <a:endParaRPr lang="cs-CZ" sz="1700" kern="1200" dirty="0"/>
        </a:p>
      </dsp:txBody>
      <dsp:txXfrm>
        <a:off x="0" y="3530884"/>
        <a:ext cx="8496944" cy="994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Sbíhající se text"/>
  <dgm:desc val="Umožňuje znázornit několik kroků či částí sloučených do jednoho celku. Omezeno na jeden tvar úrovně 1, který obsahuje text, a maximálně pět tvarů úrovně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FC07-7450-4EFD-80A2-28BE5BB28DD3}" type="datetimeFigureOut">
              <a:rPr lang="cs-CZ" smtClean="0"/>
              <a:pPr/>
              <a:t>19.7.2012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9424-EBD2-4670-AD6D-AA6D77A5F8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510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1AE1A9-84AE-4BCF-9A1C-CE07E719C3BE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2D341C-541C-4EE4-B0D5-F6F628BFFE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6" descr="Q:\veda_vyuka\granty_projekty\BioHeMA\loga\logolink_trans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6149975"/>
            <a:ext cx="41878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4954DF-0865-4E3B-96E0-C50D2AA381F8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DE9605-66F7-4AA9-B956-C3235D7F4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389164-B42F-44F7-BB38-9811390F97B4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ABD6C-A8D0-4A97-A186-31DF866419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FC16C5-F9F4-4ECF-BF86-4237C76004D0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11446B-82E9-4BB6-8C96-05806A082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EC1980-711A-48AB-A73F-B5941290A688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24352A-3CC8-46FE-9150-1B0A17C27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946D71-8CAA-4328-89DF-F9FD2FF5B408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B0C2DD-A52C-4C60-A09B-CCDE9F63A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38E99-F69C-4277-9974-2894604E862A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C70BA5-7A3D-41F2-92B5-666B30C68E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4A9C7C-88ED-48D5-9961-4314A1E285F0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9B7C41-BDDB-4016-BCBA-EC8BE60CB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A99EEF-5CC7-4376-BB1B-97D796FF1EE4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E00F90-A809-4856-9605-2239EFCB2C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A7F30D-7751-4761-BA7E-226073474C09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AAA066-1B92-49AF-9862-0C20EFE292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FF5BA4-FAB4-41D5-9BEC-E2D3D188132C}" type="datetimeFigureOut">
              <a:rPr lang="cs-CZ"/>
              <a:pPr>
                <a:defRPr/>
              </a:pPr>
              <a:t>19.7.2012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F4EF6-7879-4FF4-9623-D7DE893A67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8" name="Picture 4" descr="Q:\veda_vyuka\granty_projekty\BioHeMA\prezentace\zkumavky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1090" t="46894" r="23803"/>
          <a:stretch/>
        </p:blipFill>
        <p:spPr bwMode="auto">
          <a:xfrm>
            <a:off x="7668344" y="2928"/>
            <a:ext cx="1440160" cy="1121816"/>
          </a:xfrm>
          <a:prstGeom prst="rect">
            <a:avLst/>
          </a:prstGeom>
          <a:noFill/>
          <a:extLst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31" name="Picture 5" descr="Q:\veda_vyuka\granty_projekty\BioHeMA\loga\Logo-BioHema\logo_biohema.png"/>
          <p:cNvPicPr>
            <a:picLocks noChangeAspect="1" noChangeArrowheads="1"/>
          </p:cNvPicPr>
          <p:nvPr/>
        </p:nvPicPr>
        <p:blipFill>
          <a:blip r:embed="rId14" cstate="print"/>
          <a:srcRect r="80313"/>
          <a:stretch>
            <a:fillRect/>
          </a:stretch>
        </p:blipFill>
        <p:spPr bwMode="auto">
          <a:xfrm>
            <a:off x="25971" y="35099"/>
            <a:ext cx="449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0" dirty="0" smtClean="0">
                <a:latin typeface="Arial" pitchFamily="34" charset="0"/>
                <a:cs typeface="Arial" pitchFamily="34" charset="0"/>
              </a:rPr>
              <a:t>Analytické vlastnosti metod</a:t>
            </a:r>
            <a:endParaRPr lang="cs-CZ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Václav Senft</a:t>
            </a: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3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dirty="0" smtClean="0"/>
              <a:t>Meze detekce a stanovitelnosti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8337794" cy="317261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ovéPole 4"/>
          <p:cNvSpPr txBox="1"/>
          <p:nvPr/>
        </p:nvSpPr>
        <p:spPr>
          <a:xfrm>
            <a:off x="251520" y="55892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Mez detekce = 3 x SD slepého </a:t>
            </a:r>
            <a:r>
              <a:rPr lang="cs-CZ" b="1" dirty="0" err="1" smtClean="0">
                <a:solidFill>
                  <a:srgbClr val="FF0000"/>
                </a:solidFill>
              </a:rPr>
              <a:t>vz</a:t>
            </a:r>
            <a:r>
              <a:rPr lang="cs-CZ" b="1" dirty="0" smtClean="0">
                <a:solidFill>
                  <a:srgbClr val="FF0000"/>
                </a:solidFill>
              </a:rPr>
              <a:t>.    Mez stanovitelnosti = 10 x SD slepého </a:t>
            </a:r>
            <a:r>
              <a:rPr lang="cs-CZ" b="1" dirty="0" err="1" smtClean="0">
                <a:solidFill>
                  <a:srgbClr val="FF0000"/>
                </a:solidFill>
              </a:rPr>
              <a:t>vz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3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832648" cy="1143000"/>
          </a:xfrm>
        </p:spPr>
        <p:txBody>
          <a:bodyPr/>
          <a:lstStyle/>
          <a:p>
            <a:r>
              <a:rPr lang="cs-CZ" dirty="0" smtClean="0"/>
              <a:t>Profil přesnosti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912" y="1628800"/>
            <a:ext cx="6734176" cy="446876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29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Oblast linearity </a:t>
            </a:r>
            <a:br>
              <a:rPr lang="cs-CZ" dirty="0" smtClean="0"/>
            </a:br>
            <a:r>
              <a:rPr lang="cs-CZ" dirty="0" smtClean="0"/>
              <a:t>Lineární kalibrace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458" y="1600200"/>
            <a:ext cx="6567083" cy="4525963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630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kalibrace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336704" cy="4421373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277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Analytická specifičnost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923866"/>
              </p:ext>
            </p:extLst>
          </p:nvPr>
        </p:nvGraphicFramePr>
        <p:xfrm>
          <a:off x="323528" y="1600200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732240" y="292494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?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xmlns="" val="6748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Interference x kontaminace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425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236" y="5279103"/>
            <a:ext cx="1800200" cy="3908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780928"/>
            <a:ext cx="1584176" cy="494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782" y="5768444"/>
            <a:ext cx="1462658" cy="866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222" y="3356992"/>
            <a:ext cx="1294218" cy="6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Nejistota x chyba měření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5573" y="1556792"/>
            <a:ext cx="4040188" cy="639762"/>
          </a:xfrm>
        </p:spPr>
        <p:txBody>
          <a:bodyPr/>
          <a:lstStyle/>
          <a:p>
            <a:r>
              <a:rPr lang="cs-CZ" dirty="0" smtClean="0"/>
              <a:t>Nejistota U </a:t>
            </a:r>
            <a:r>
              <a:rPr lang="cs-CZ" b="0" i="1" dirty="0" smtClean="0"/>
              <a:t>(</a:t>
            </a:r>
            <a:r>
              <a:rPr lang="cs-CZ" b="0" i="1" dirty="0" err="1" smtClean="0"/>
              <a:t>Uncertainty</a:t>
            </a:r>
            <a:r>
              <a:rPr lang="cs-CZ" b="0" i="1" dirty="0" smtClean="0"/>
              <a:t>)</a:t>
            </a:r>
            <a:endParaRPr lang="cs-CZ" b="0" i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Chyba měření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solidFill>
            <a:srgbClr val="00B0F0">
              <a:alpha val="60000"/>
            </a:srgb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Odchylka jednoho výsledku od skutečné hodnoty.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solidFill>
            <a:srgbClr val="FFFF00">
              <a:alpha val="60000"/>
            </a:srgb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Interval hodnot, v němž se nachází výsledek s určitou pravděpodobností.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73" y="3645024"/>
            <a:ext cx="4050042" cy="19442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717032"/>
            <a:ext cx="1800200" cy="1800200"/>
          </a:xfrm>
          <a:prstGeom prst="rect">
            <a:avLst/>
          </a:prstGeom>
        </p:spPr>
      </p:pic>
      <p:cxnSp>
        <p:nvCxnSpPr>
          <p:cNvPr id="12" name="Přímá spojnice se šipkou 11"/>
          <p:cNvCxnSpPr>
            <a:stCxn id="13" idx="3"/>
          </p:cNvCxnSpPr>
          <p:nvPr/>
        </p:nvCxnSpPr>
        <p:spPr>
          <a:xfrm flipH="1">
            <a:off x="6648961" y="4068711"/>
            <a:ext cx="541690" cy="54842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stenec 12"/>
          <p:cNvSpPr/>
          <p:nvPr/>
        </p:nvSpPr>
        <p:spPr>
          <a:xfrm>
            <a:off x="7164288" y="3915054"/>
            <a:ext cx="180020" cy="18002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nejistot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5732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762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Nejistoty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0699735"/>
              </p:ext>
            </p:extLst>
          </p:nvPr>
        </p:nvGraphicFramePr>
        <p:xfrm>
          <a:off x="323528" y="1600200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02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Praha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99" y="2420888"/>
            <a:ext cx="2847975" cy="16002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New York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256" y="2420888"/>
            <a:ext cx="2847975" cy="160020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572" y="2708920"/>
            <a:ext cx="1042715" cy="7817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010274" y="42930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Koncentrace K = 5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92080" y="425678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K = 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10274" y="4941168"/>
            <a:ext cx="723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Návaznost (</a:t>
            </a:r>
            <a:r>
              <a:rPr lang="cs-CZ" dirty="0" err="1" smtClean="0"/>
              <a:t>traceability</a:t>
            </a:r>
            <a:r>
              <a:rPr lang="cs-CZ" dirty="0" smtClean="0"/>
              <a:t>) je analytická vlastnost, která by měla vést </a:t>
            </a:r>
            <a:br>
              <a:rPr lang="cs-CZ" dirty="0" smtClean="0"/>
            </a:br>
            <a:r>
              <a:rPr lang="cs-CZ" dirty="0" smtClean="0"/>
              <a:t>k srovnatelnosti výsledků v čase i místě po celém světě.</a:t>
            </a:r>
          </a:p>
          <a:p>
            <a:r>
              <a:rPr lang="cs-CZ" dirty="0" smtClean="0"/>
              <a:t>Zajištuje se řetězcem metrologické návaznosti definované hierarchií kalibračních materiálů.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81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Každé měření je spojeno </a:t>
            </a:r>
            <a:br>
              <a:rPr lang="cs-CZ" dirty="0" smtClean="0"/>
            </a:br>
            <a:r>
              <a:rPr lang="cs-CZ" dirty="0" smtClean="0"/>
              <a:t>s přesností, pravdivostí,…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808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8546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74AB1-B78C-42CC-A59D-A6619883B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4774AB1-B78C-42CC-A59D-A6619883B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CEEC3-F53A-4A51-B7FA-1C2AA144C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E10CEEC3-F53A-4A51-B7FA-1C2AA144C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D17A6-FD9E-4F5B-880D-D5219FC7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C47D17A6-FD9E-4F5B-880D-D5219FC75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AC9351-6A91-428D-9EA9-D840B6A06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2AC9351-6A91-428D-9EA9-D840B6A06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F9D02-2EBC-4F56-BA37-5CF42F81F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37F9D02-2EBC-4F56-BA37-5CF42F81F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C53EE-E8C9-4ACC-820B-11EDA9AB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F2EC53EE-E8C9-4ACC-820B-11EDA9AB0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0ED3F-792E-402C-AA62-373B7DE18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0790ED3F-792E-402C-AA62-373B7DE18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Biologická </a:t>
            </a:r>
            <a:r>
              <a:rPr lang="cs-CZ" dirty="0" smtClean="0"/>
              <a:t>variabilita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437576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63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použitelnost metody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48604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501008"/>
            <a:ext cx="952500" cy="704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14" y="4869160"/>
            <a:ext cx="952500" cy="704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47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Kritická diference </a:t>
            </a:r>
            <a:br>
              <a:rPr lang="cs-CZ" dirty="0" smtClean="0"/>
            </a:br>
            <a:r>
              <a:rPr lang="cs-CZ" dirty="0" smtClean="0"/>
              <a:t>(CD = </a:t>
            </a:r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difference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35757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60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koeficient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solidFill>
            <a:srgbClr val="FFC000">
              <a:alpha val="60000"/>
            </a:srgbClr>
          </a:solidFill>
        </p:spPr>
        <p:txBody>
          <a:bodyPr/>
          <a:lstStyle/>
          <a:p>
            <a:r>
              <a:rPr lang="cs-CZ" dirty="0" smtClean="0"/>
              <a:t>Praxe: korel. </a:t>
            </a:r>
            <a:r>
              <a:rPr lang="cs-CZ" dirty="0" err="1" smtClean="0"/>
              <a:t>koef</a:t>
            </a:r>
            <a:r>
              <a:rPr lang="cs-CZ" dirty="0" smtClean="0"/>
              <a:t>. ˂ 1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10572"/>
            <a:ext cx="4040188" cy="2879893"/>
          </a:xfrm>
          <a:solidFill>
            <a:srgbClr val="FFFF00">
              <a:alpha val="60000"/>
            </a:srgbClr>
          </a:solidFill>
          <a:effectLst>
            <a:outerShdw blurRad="50800" dist="38100" dir="2700000" sx="101000" sy="101000" algn="tl" rotWithShape="0">
              <a:srgbClr val="FFC000">
                <a:alpha val="40000"/>
              </a:srgbClr>
            </a:outerShdw>
          </a:effec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solidFill>
            <a:srgbClr val="FFFF00">
              <a:alpha val="60000"/>
            </a:srgbClr>
          </a:solidFill>
        </p:spPr>
        <p:txBody>
          <a:bodyPr/>
          <a:lstStyle/>
          <a:p>
            <a:r>
              <a:rPr lang="cs-CZ" dirty="0" smtClean="0"/>
              <a:t>Ideál: korel. </a:t>
            </a:r>
            <a:r>
              <a:rPr lang="cs-CZ" dirty="0" err="1" smtClean="0"/>
              <a:t>koef</a:t>
            </a:r>
            <a:r>
              <a:rPr lang="cs-CZ" dirty="0" smtClean="0"/>
              <a:t>. = 1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11753"/>
            <a:ext cx="4041775" cy="2877532"/>
          </a:xfrm>
          <a:effectLst>
            <a:outerShdw blurRad="50800" dist="38100" dir="2700000" sx="101000" sy="101000" algn="tl" rotWithShape="0">
              <a:srgbClr val="FFFF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61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Porovnávání metod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rgbClr val="92D050">
              <a:alpha val="60000"/>
            </a:srgbClr>
          </a:solidFill>
        </p:spPr>
        <p:txBody>
          <a:bodyPr>
            <a:normAutofit lnSpcReduction="10000"/>
          </a:bodyPr>
          <a:lstStyle/>
          <a:p>
            <a:r>
              <a:rPr lang="cs-CZ" dirty="0" err="1" smtClean="0"/>
              <a:t>Passing-Bablock</a:t>
            </a:r>
            <a:r>
              <a:rPr lang="cs-CZ" dirty="0" smtClean="0"/>
              <a:t> - regrese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4040188" cy="3030140"/>
          </a:xfrm>
          <a:effectLst>
            <a:outerShdw blurRad="50800" dist="38100" dir="2700000" sx="101000" sy="101000" algn="tl" rotWithShape="0">
              <a:srgbClr val="00B050">
                <a:alpha val="40000"/>
              </a:srgbClr>
            </a:outerShdw>
          </a:effec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rgbClr val="FF0000">
              <a:alpha val="60000"/>
            </a:srgbClr>
          </a:solidFill>
        </p:spPr>
        <p:txBody>
          <a:bodyPr>
            <a:normAutofit lnSpcReduction="10000"/>
          </a:bodyPr>
          <a:lstStyle/>
          <a:p>
            <a:r>
              <a:rPr lang="cs-CZ" dirty="0" err="1" smtClean="0"/>
              <a:t>Bland</a:t>
            </a:r>
            <a:r>
              <a:rPr lang="cs-CZ" dirty="0" smtClean="0"/>
              <a:t>-Altman – rozdílový graf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060848"/>
            <a:ext cx="4041775" cy="3036358"/>
          </a:xfrm>
          <a:effectLst>
            <a:outerShdw blurRad="50800" dist="38100" dir="2700000" sx="101000" sy="101000" algn="tl" rotWithShape="0">
              <a:srgbClr val="FF0000">
                <a:alpha val="40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79512" y="522920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Je sklon (směrnice) proložené přímky</a:t>
            </a:r>
            <a:br>
              <a:rPr lang="cs-CZ" dirty="0" smtClean="0"/>
            </a:br>
            <a:r>
              <a:rPr lang="cs-CZ" dirty="0" smtClean="0"/>
              <a:t>    významně odlišná od jedničky?</a:t>
            </a:r>
          </a:p>
          <a:p>
            <a:r>
              <a:rPr lang="cs-CZ" dirty="0" smtClean="0"/>
              <a:t>= Je </a:t>
            </a:r>
            <a:r>
              <a:rPr lang="cs-CZ" dirty="0" err="1" smtClean="0"/>
              <a:t>intercept</a:t>
            </a:r>
            <a:r>
              <a:rPr lang="cs-CZ" dirty="0" smtClean="0"/>
              <a:t> významně odlišný od nuly?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52292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Je nula na ose y uvnitř intervalu</a:t>
            </a:r>
            <a:br>
              <a:rPr lang="cs-CZ" dirty="0" smtClean="0"/>
            </a:br>
            <a:r>
              <a:rPr lang="cs-CZ" dirty="0" smtClean="0"/>
              <a:t>   ± 1,96 SD?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00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terminologie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6686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60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terminologie</a:t>
            </a:r>
            <a:endParaRPr lang="cs-CZ" dirty="0"/>
          </a:p>
        </p:txBody>
      </p:sp>
      <p:pic>
        <p:nvPicPr>
          <p:cNvPr id="6" name="Zástupný symbol pro obsah 5" descr="preciznost_pravdivost_ter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480720" cy="4886718"/>
          </a:xfrm>
        </p:spPr>
      </p:pic>
    </p:spTree>
    <p:extLst>
      <p:ext uri="{BB962C8B-B14F-4D97-AF65-F5344CB8AC3E}">
        <p14:creationId xmlns:p14="http://schemas.microsoft.com/office/powerpoint/2010/main" xmlns="" val="29907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Analogie se střelbou do terče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379914"/>
            <a:ext cx="2944552" cy="2718048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514" y="2315410"/>
            <a:ext cx="4376601" cy="3742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aoblený obdélníkový popisek 14"/>
          <p:cNvSpPr/>
          <p:nvPr/>
        </p:nvSpPr>
        <p:spPr>
          <a:xfrm>
            <a:off x="590735" y="5459160"/>
            <a:ext cx="3168352" cy="612648"/>
          </a:xfrm>
          <a:prstGeom prst="wedgeRoundRectCallout">
            <a:avLst>
              <a:gd name="adj1" fmla="val 9279"/>
              <a:gd name="adj2" fmla="val -10985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11560" y="547309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Střed terče = skutečná hodnota koncentrace analytu  ve vzorku</a:t>
            </a:r>
            <a:r>
              <a:rPr lang="cs-CZ" sz="800" dirty="0" smtClean="0"/>
              <a:t>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2511604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768752" cy="1143000"/>
          </a:xfrm>
        </p:spPr>
        <p:txBody>
          <a:bodyPr/>
          <a:lstStyle/>
          <a:p>
            <a:r>
              <a:rPr lang="cs-CZ" dirty="0" smtClean="0"/>
              <a:t>Přesnost (preciznost)</a:t>
            </a:r>
            <a:endParaRPr lang="cs-CZ" dirty="0"/>
          </a:p>
        </p:txBody>
      </p:sp>
      <p:pic>
        <p:nvPicPr>
          <p:cNvPr id="9" name="Zástupný symbol pro obsah 8" descr="opakovatelnost_reprodukovateln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1772816"/>
            <a:ext cx="5906907" cy="4680520"/>
          </a:xfrm>
        </p:spPr>
      </p:pic>
    </p:spTree>
    <p:extLst>
      <p:ext uri="{BB962C8B-B14F-4D97-AF65-F5344CB8AC3E}">
        <p14:creationId xmlns:p14="http://schemas.microsoft.com/office/powerpoint/2010/main" xmlns="" val="30818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048672" cy="1143000"/>
          </a:xfrm>
        </p:spPr>
        <p:txBody>
          <a:bodyPr/>
          <a:lstStyle/>
          <a:p>
            <a:r>
              <a:rPr lang="cs-CZ" dirty="0" smtClean="0"/>
              <a:t>Pravdivost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151639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991" y="3356992"/>
            <a:ext cx="1001999" cy="13681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1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náhodné a systematické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8229600" cy="325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39552" y="54452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r>
              <a:rPr lang="cs-CZ" baseline="-25000" dirty="0" smtClean="0"/>
              <a:t>0</a:t>
            </a:r>
            <a:r>
              <a:rPr lang="cs-CZ" dirty="0" smtClean="0"/>
              <a:t> = skutečná koncentrace            Ẋ = průměr naměřené koncentrace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6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1143000"/>
          </a:xfrm>
        </p:spPr>
        <p:txBody>
          <a:bodyPr/>
          <a:lstStyle/>
          <a:p>
            <a:r>
              <a:rPr lang="cs-CZ" dirty="0" smtClean="0"/>
              <a:t>Správnost (Přesnost)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05008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546217"/>
              </p:ext>
            </p:extLst>
          </p:nvPr>
        </p:nvGraphicFramePr>
        <p:xfrm>
          <a:off x="899592" y="1844824"/>
          <a:ext cx="756084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459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336704" cy="1143000"/>
          </a:xfrm>
        </p:spPr>
        <p:txBody>
          <a:bodyPr/>
          <a:lstStyle/>
          <a:p>
            <a:r>
              <a:rPr lang="cs-CZ" dirty="0" smtClean="0"/>
              <a:t>Analytická citlivost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166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28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Analytická citlivost (senzitivita)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09828"/>
            <a:ext cx="6124516" cy="4875624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12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08&quot;&gt;&lt;property id=&quot;20148&quot; value=&quot;5&quot;/&gt;&lt;property id=&quot;20300&quot; value=&quot;Slide 1 - &amp;quot;Analytické vlastnosti metod&amp;quot;&quot;/&gt;&lt;property id=&quot;20307&quot; value=&quot;256&quot;/&gt;&lt;/object&gt;&lt;object type=&quot;3&quot; unique_id=&quot;10609&quot;&gt;&lt;property id=&quot;20148&quot; value=&quot;5&quot;/&gt;&lt;property id=&quot;20300&quot; value=&quot;Slide 2 - &amp;quot;Každé měření je spojeno &amp;#x0D;&amp;#x0A;s přesností, pravdivostí,…&amp;quot;&quot;/&gt;&lt;property id=&quot;20307&quot; value=&quot;257&quot;/&gt;&lt;/object&gt;&lt;object type=&quot;3&quot; unique_id=&quot;10610&quot;&gt;&lt;property id=&quot;20148&quot; value=&quot;5&quot;/&gt;&lt;property id=&quot;20300&quot; value=&quot;Slide 3 - &amp;quot;Analogie se střelbou do terče&amp;quot;&quot;/&gt;&lt;property id=&quot;20307&quot; value=&quot;258&quot;/&gt;&lt;/object&gt;&lt;object type=&quot;3&quot; unique_id=&quot;10611&quot;&gt;&lt;property id=&quot;20148&quot; value=&quot;5&quot;/&gt;&lt;property id=&quot;20300&quot; value=&quot;Slide 4 - &amp;quot;Přesnost (preciznost)&amp;quot;&quot;/&gt;&lt;property id=&quot;20307&quot; value=&quot;259&quot;/&gt;&lt;/object&gt;&lt;object type=&quot;3&quot; unique_id=&quot;10612&quot;&gt;&lt;property id=&quot;20148&quot; value=&quot;5&quot;/&gt;&lt;property id=&quot;20300&quot; value=&quot;Slide 5 - &amp;quot;Pravdivost&amp;quot;&quot;/&gt;&lt;property id=&quot;20307&quot; value=&quot;262&quot;/&gt;&lt;/object&gt;&lt;object type=&quot;3&quot; unique_id=&quot;10613&quot;&gt;&lt;property id=&quot;20148&quot; value=&quot;5&quot;/&gt;&lt;property id=&quot;20300&quot; value=&quot;Slide 6 - &amp;quot;Chyby náhodné a systematické&amp;quot;&quot;/&gt;&lt;property id=&quot;20307&quot; value=&quot;263&quot;/&gt;&lt;/object&gt;&lt;object type=&quot;3&quot; unique_id=&quot;10614&quot;&gt;&lt;property id=&quot;20148&quot; value=&quot;5&quot;/&gt;&lt;property id=&quot;20300&quot; value=&quot;Slide 7 - &amp;quot;Správnost (Přesnost)&amp;quot;&quot;/&gt;&lt;property id=&quot;20307&quot; value=&quot;267&quot;/&gt;&lt;/object&gt;&lt;object type=&quot;3&quot; unique_id=&quot;10615&quot;&gt;&lt;property id=&quot;20148&quot; value=&quot;5&quot;/&gt;&lt;property id=&quot;20300&quot; value=&quot;Slide 8 - &amp;quot;Analytická citlivost&amp;quot;&quot;/&gt;&lt;property id=&quot;20307&quot; value=&quot;268&quot;/&gt;&lt;/object&gt;&lt;object type=&quot;3&quot; unique_id=&quot;10616&quot;&gt;&lt;property id=&quot;20148&quot; value=&quot;5&quot;/&gt;&lt;property id=&quot;20300&quot; value=&quot;Slide 9 - &amp;quot;Analytická citlivost (senzitivita)&amp;quot;&quot;/&gt;&lt;property id=&quot;20307&quot; value=&quot;264&quot;/&gt;&lt;/object&gt;&lt;object type=&quot;3&quot; unique_id=&quot;10617&quot;&gt;&lt;property id=&quot;20148&quot; value=&quot;5&quot;/&gt;&lt;property id=&quot;20300&quot; value=&quot;Slide 10 - &amp;quot;Meze detekce a stanovitelnosti&amp;quot;&quot;/&gt;&lt;property id=&quot;20307&quot; value=&quot;265&quot;/&gt;&lt;/object&gt;&lt;object type=&quot;3&quot; unique_id=&quot;10618&quot;&gt;&lt;property id=&quot;20148&quot; value=&quot;5&quot;/&gt;&lt;property id=&quot;20300&quot; value=&quot;Slide 11 - &amp;quot;Profil přesnosti&amp;quot;&quot;/&gt;&lt;property id=&quot;20307&quot; value=&quot;266&quot;/&gt;&lt;/object&gt;&lt;object type=&quot;3&quot; unique_id=&quot;10619&quot;&gt;&lt;property id=&quot;20148&quot; value=&quot;5&quot;/&gt;&lt;property id=&quot;20300&quot; value=&quot;Slide 12 - &amp;quot;Oblast linearity &amp;#x0D;&amp;#x0A;Lineární kalibrace&amp;quot;&quot;/&gt;&lt;property id=&quot;20307&quot; value=&quot;260&quot;/&gt;&lt;/object&gt;&lt;object type=&quot;3&quot; unique_id=&quot;10620&quot;&gt;&lt;property id=&quot;20148&quot; value=&quot;5&quot;/&gt;&lt;property id=&quot;20300&quot; value=&quot;Slide 13 - &amp;quot;Nelineární kalibrace&amp;quot;&quot;/&gt;&lt;property id=&quot;20307&quot; value=&quot;261&quot;/&gt;&lt;/object&gt;&lt;object type=&quot;3&quot; unique_id=&quot;10621&quot;&gt;&lt;property id=&quot;20148&quot; value=&quot;5&quot;/&gt;&lt;property id=&quot;20300&quot; value=&quot;Slide 14 - &amp;quot;Analytická specifičnost&amp;quot;&quot;/&gt;&lt;property id=&quot;20307&quot; value=&quot;269&quot;/&gt;&lt;/object&gt;&lt;object type=&quot;3&quot; unique_id=&quot;10622&quot;&gt;&lt;property id=&quot;20148&quot; value=&quot;5&quot;/&gt;&lt;property id=&quot;20300&quot; value=&quot;Slide 15 - &amp;quot;Interference x kontaminace&amp;quot;&quot;/&gt;&lt;property id=&quot;20307&quot; value=&quot;272&quot;/&gt;&lt;/object&gt;&lt;object type=&quot;3&quot; unique_id=&quot;10623&quot;&gt;&lt;property id=&quot;20148&quot; value=&quot;5&quot;/&gt;&lt;property id=&quot;20300&quot; value=&quot;Slide 16 - &amp;quot;Nejistota x chyba měření&amp;quot;&quot;/&gt;&lt;property id=&quot;20307&quot; value=&quot;271&quot;/&gt;&lt;/object&gt;&lt;object type=&quot;3&quot; unique_id=&quot;10624&quot;&gt;&lt;property id=&quot;20148&quot; value=&quot;5&quot;/&gt;&lt;property id=&quot;20300&quot; value=&quot;Slide 17 - &amp;quot;Typy nejistot&amp;quot;&quot;/&gt;&lt;property id=&quot;20307&quot; value=&quot;278&quot;/&gt;&lt;/object&gt;&lt;object type=&quot;3&quot; unique_id=&quot;10625&quot;&gt;&lt;property id=&quot;20148&quot; value=&quot;5&quot;/&gt;&lt;property id=&quot;20300&quot; value=&quot;Slide 18 - &amp;quot;Nejistoty&amp;quot;&quot;/&gt;&lt;property id=&quot;20307&quot; value=&quot;279&quot;/&gt;&lt;/object&gt;&lt;object type=&quot;3&quot; unique_id=&quot;10626&quot;&gt;&lt;property id=&quot;20148&quot; value=&quot;5&quot;/&gt;&lt;property id=&quot;20300&quot; value=&quot;Slide 19 - &amp;quot;Návaznost&amp;quot;&quot;/&gt;&lt;property id=&quot;20307&quot; value=&quot;270&quot;/&gt;&lt;/object&gt;&lt;object type=&quot;3&quot; unique_id=&quot;10627&quot;&gt;&lt;property id=&quot;20148&quot; value=&quot;5&quot;/&gt;&lt;property id=&quot;20300&quot; value=&quot;Slide 20 - &amp;quot;Biologická variabilita&amp;quot;&quot;/&gt;&lt;property id=&quot;20307&quot; value=&quot;275&quot;/&gt;&lt;/object&gt;&lt;object type=&quot;3&quot; unique_id=&quot;10628&quot;&gt;&lt;property id=&quot;20148&quot; value=&quot;5&quot;/&gt;&lt;property id=&quot;20300&quot; value=&quot;Slide 21 - &amp;quot;Klinická použitelnost metody&amp;quot;&quot;/&gt;&lt;property id=&quot;20307&quot; value=&quot;281&quot;/&gt;&lt;/object&gt;&lt;object type=&quot;3&quot; unique_id=&quot;10629&quot;&gt;&lt;property id=&quot;20148&quot; value=&quot;5&quot;/&gt;&lt;property id=&quot;20300&quot; value=&quot;Slide 22 - &amp;quot;Kritická diference &amp;#x0D;&amp;#x0A;(CD = critical difference)&amp;quot;&quot;/&gt;&lt;property id=&quot;20307&quot; value=&quot;282&quot;/&gt;&lt;/object&gt;&lt;object type=&quot;3&quot; unique_id=&quot;10630&quot;&gt;&lt;property id=&quot;20148&quot; value=&quot;5&quot;/&gt;&lt;property id=&quot;20300&quot; value=&quot;Slide 23 - &amp;quot;Korelační koeficient&amp;quot;&quot;/&gt;&lt;property id=&quot;20307&quot; value=&quot;274&quot;/&gt;&lt;/object&gt;&lt;object type=&quot;3&quot; unique_id=&quot;10631&quot;&gt;&lt;property id=&quot;20148&quot; value=&quot;5&quot;/&gt;&lt;property id=&quot;20300&quot; value=&quot;Slide 24 - &amp;quot;Porovnávání metod&amp;quot;&quot;/&gt;&lt;property id=&quot;20307&quot; value=&quot;273&quot;/&gt;&lt;/object&gt;&lt;object type=&quot;3&quot; unique_id=&quot;10632&quot;&gt;&lt;property id=&quot;20148&quot; value=&quot;5&quot;/&gt;&lt;property id=&quot;20300&quot; value=&quot;Slide 25 - &amp;quot;Vývoj terminologie&amp;quot;&quot;/&gt;&lt;property id=&quot;20307&quot; value=&quot;277&quot;/&gt;&lt;/object&gt;&lt;object type=&quot;3&quot; unique_id=&quot;10633&quot;&gt;&lt;property id=&quot;20148&quot; value=&quot;5&quot;/&gt;&lt;property id=&quot;20300&quot; value=&quot;Slide 26 - &amp;quot;Nová terminologie&amp;quot;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iohem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645</Words>
  <Application>Microsoft Office PowerPoint</Application>
  <PresentationFormat>Předvádění na obrazovce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biohema_sablona</vt:lpstr>
      <vt:lpstr>Analytické vlastnosti metod</vt:lpstr>
      <vt:lpstr>Každé měření je spojeno  s přesností, pravdivostí,…</vt:lpstr>
      <vt:lpstr>Analogie se střelbou do terče</vt:lpstr>
      <vt:lpstr>Přesnost (preciznost)</vt:lpstr>
      <vt:lpstr>Pravdivost</vt:lpstr>
      <vt:lpstr>Chyby náhodné a systematické</vt:lpstr>
      <vt:lpstr>Správnost (Přesnost)</vt:lpstr>
      <vt:lpstr>Analytická citlivost</vt:lpstr>
      <vt:lpstr>Analytická citlivost (senzitivita)</vt:lpstr>
      <vt:lpstr>Meze detekce a stanovitelnosti</vt:lpstr>
      <vt:lpstr>Profil přesnosti</vt:lpstr>
      <vt:lpstr>Oblast linearity  Lineární kalibrace</vt:lpstr>
      <vt:lpstr>Nelineární kalibrace</vt:lpstr>
      <vt:lpstr>Analytická specifičnost</vt:lpstr>
      <vt:lpstr>Interference x kontaminace</vt:lpstr>
      <vt:lpstr>Nejistota x chyba měření</vt:lpstr>
      <vt:lpstr>Typy nejistot</vt:lpstr>
      <vt:lpstr>Nejistoty</vt:lpstr>
      <vt:lpstr>Návaznost</vt:lpstr>
      <vt:lpstr>Biologická variabilita</vt:lpstr>
      <vt:lpstr>Klinická použitelnost metody</vt:lpstr>
      <vt:lpstr>Kritická diference  (CD = critical difference)</vt:lpstr>
      <vt:lpstr>Korelační koeficient</vt:lpstr>
      <vt:lpstr>Porovnávání metod</vt:lpstr>
      <vt:lpstr>Vývoj terminologie</vt:lpstr>
      <vt:lpstr>Nová terminologie</vt:lpstr>
    </vt:vector>
  </TitlesOfParts>
  <Company>FN PLzeň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SENFT</dc:creator>
  <cp:lastModifiedBy>SENFT</cp:lastModifiedBy>
  <cp:revision>97</cp:revision>
  <dcterms:created xsi:type="dcterms:W3CDTF">2012-02-25T15:13:06Z</dcterms:created>
  <dcterms:modified xsi:type="dcterms:W3CDTF">2012-07-19T09:54:55Z</dcterms:modified>
</cp:coreProperties>
</file>