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64" r:id="rId3"/>
    <p:sldId id="261" r:id="rId4"/>
    <p:sldId id="263" r:id="rId5"/>
    <p:sldId id="265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90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A0CA4-2438-4D3E-B5CD-D013035774BB}" type="datetimeFigureOut">
              <a:rPr lang="cs-CZ" smtClean="0"/>
              <a:t>17.7.2023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66411-7E74-4451-838A-18D04ABEF9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0665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A0CA4-2438-4D3E-B5CD-D013035774BB}" type="datetimeFigureOut">
              <a:rPr lang="cs-CZ" smtClean="0"/>
              <a:t>17.7.2023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66411-7E74-4451-838A-18D04ABEF9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5713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A0CA4-2438-4D3E-B5CD-D013035774BB}" type="datetimeFigureOut">
              <a:rPr lang="cs-CZ" smtClean="0"/>
              <a:t>17.7.2023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66411-7E74-4451-838A-18D04ABEF9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90746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A0CA4-2438-4D3E-B5CD-D013035774BB}" type="datetimeFigureOut">
              <a:rPr lang="cs-CZ" smtClean="0"/>
              <a:t>17.7.2023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66411-7E74-4451-838A-18D04ABEF9C0}" type="slidenum">
              <a:rPr lang="cs-CZ" smtClean="0"/>
              <a:t>‹#›</a:t>
            </a:fld>
            <a:endParaRPr lang="cs-CZ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392963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A0CA4-2438-4D3E-B5CD-D013035774BB}" type="datetimeFigureOut">
              <a:rPr lang="cs-CZ" smtClean="0"/>
              <a:t>17.7.2023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66411-7E74-4451-838A-18D04ABEF9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81995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A0CA4-2438-4D3E-B5CD-D013035774BB}" type="datetimeFigureOut">
              <a:rPr lang="cs-CZ" smtClean="0"/>
              <a:t>17.7.2023</a:t>
            </a:fld>
            <a:endParaRPr lang="cs-C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66411-7E74-4451-838A-18D04ABEF9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23776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A0CA4-2438-4D3E-B5CD-D013035774BB}" type="datetimeFigureOut">
              <a:rPr lang="cs-CZ" smtClean="0"/>
              <a:t>17.7.2023</a:t>
            </a:fld>
            <a:endParaRPr lang="cs-C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66411-7E74-4451-838A-18D04ABEF9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90659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A0CA4-2438-4D3E-B5CD-D013035774BB}" type="datetimeFigureOut">
              <a:rPr lang="cs-CZ" smtClean="0"/>
              <a:t>17.7.2023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66411-7E74-4451-838A-18D04ABEF9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09159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A0CA4-2438-4D3E-B5CD-D013035774BB}" type="datetimeFigureOut">
              <a:rPr lang="cs-CZ" smtClean="0"/>
              <a:t>17.7.2023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66411-7E74-4451-838A-18D04ABEF9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6404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A0CA4-2438-4D3E-B5CD-D013035774BB}" type="datetimeFigureOut">
              <a:rPr lang="cs-CZ" smtClean="0"/>
              <a:t>17.7.2023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66411-7E74-4451-838A-18D04ABEF9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4957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A0CA4-2438-4D3E-B5CD-D013035774BB}" type="datetimeFigureOut">
              <a:rPr lang="cs-CZ" smtClean="0"/>
              <a:t>17.7.2023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66411-7E74-4451-838A-18D04ABEF9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7090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A0CA4-2438-4D3E-B5CD-D013035774BB}" type="datetimeFigureOut">
              <a:rPr lang="cs-CZ" smtClean="0"/>
              <a:t>17.7.2023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66411-7E74-4451-838A-18D04ABEF9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4106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A0CA4-2438-4D3E-B5CD-D013035774BB}" type="datetimeFigureOut">
              <a:rPr lang="cs-CZ" smtClean="0"/>
              <a:t>17.7.2023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66411-7E74-4451-838A-18D04ABEF9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516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A0CA4-2438-4D3E-B5CD-D013035774BB}" type="datetimeFigureOut">
              <a:rPr lang="cs-CZ" smtClean="0"/>
              <a:t>17.7.2023</a:t>
            </a:fld>
            <a:endParaRPr lang="cs-CZ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66411-7E74-4451-838A-18D04ABEF9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4926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A0CA4-2438-4D3E-B5CD-D013035774BB}" type="datetimeFigureOut">
              <a:rPr lang="cs-CZ" smtClean="0"/>
              <a:t>17.7.2023</a:t>
            </a:fld>
            <a:endParaRPr lang="cs-CZ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66411-7E74-4451-838A-18D04ABEF9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2051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A0CA4-2438-4D3E-B5CD-D013035774BB}" type="datetimeFigureOut">
              <a:rPr lang="cs-CZ" smtClean="0"/>
              <a:t>17.7.2023</a:t>
            </a:fld>
            <a:endParaRPr lang="cs-CZ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66411-7E74-4451-838A-18D04ABEF9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6283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A0CA4-2438-4D3E-B5CD-D013035774BB}" type="datetimeFigureOut">
              <a:rPr lang="cs-CZ" smtClean="0"/>
              <a:t>17.7.2023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66411-7E74-4451-838A-18D04ABEF9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244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F1CA0CA4-2438-4D3E-B5CD-D013035774BB}" type="datetimeFigureOut">
              <a:rPr lang="cs-CZ" smtClean="0"/>
              <a:t>17.7.2023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D66411-7E74-4451-838A-18D04ABEF9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92841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Anémie u 13 leté dívky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6554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13leté dívce se ve </a:t>
            </a:r>
            <a:r>
              <a:rPr lang="cs-CZ" dirty="0"/>
              <a:t>škole dopoledne udělalo špatně při sezení v lavici, při odchodu na </a:t>
            </a:r>
            <a:r>
              <a:rPr lang="cs-CZ" dirty="0" smtClean="0"/>
              <a:t>WC omdlela</a:t>
            </a:r>
          </a:p>
          <a:p>
            <a:r>
              <a:rPr lang="cs-CZ" dirty="0"/>
              <a:t>S</a:t>
            </a:r>
            <a:r>
              <a:rPr lang="cs-CZ" dirty="0" smtClean="0"/>
              <a:t>ubjektivně pociťuje </a:t>
            </a:r>
            <a:r>
              <a:rPr lang="cs-CZ" dirty="0"/>
              <a:t>sníženou fyzickou zdatnost, více se zadýchává. </a:t>
            </a:r>
          </a:p>
        </p:txBody>
      </p:sp>
    </p:spTree>
    <p:extLst>
      <p:ext uri="{BB962C8B-B14F-4D97-AF65-F5344CB8AC3E}">
        <p14:creationId xmlns:p14="http://schemas.microsoft.com/office/powerpoint/2010/main" val="3806837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903" y="957943"/>
            <a:ext cx="4645533" cy="2112516"/>
          </a:xfrm>
          <a:prstGeom prst="rect">
            <a:avLst/>
          </a:prstGeom>
          <a:ln w="25400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37500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021" y="624619"/>
            <a:ext cx="4579793" cy="5623845"/>
          </a:xfrm>
          <a:prstGeom prst="rect">
            <a:avLst/>
          </a:prstGeom>
          <a:ln w="25400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4282591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Otázky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Jaká další vyšetření (laboratorní i nelaboratorní) byste </a:t>
            </a:r>
            <a:r>
              <a:rPr lang="cs-CZ" dirty="0" smtClean="0"/>
              <a:t>indikovali?</a:t>
            </a:r>
            <a:endParaRPr lang="cs-CZ" dirty="0"/>
          </a:p>
          <a:p>
            <a:r>
              <a:rPr lang="cs-CZ" dirty="0" smtClean="0"/>
              <a:t>Jaké možné příčiny byste očekávali u mladých pacientů?</a:t>
            </a:r>
          </a:p>
          <a:p>
            <a:r>
              <a:rPr lang="cs-CZ" dirty="0" smtClean="0"/>
              <a:t>Jaký je princip testu na okultní krvácení a kdy by měl být indikován?</a:t>
            </a:r>
          </a:p>
          <a:p>
            <a:pPr lvl="1"/>
            <a:r>
              <a:rPr lang="cs-CZ" dirty="0" smtClean="0"/>
              <a:t>Jaký další test byste indikovali v případě pozitivního výsledku?</a:t>
            </a:r>
          </a:p>
          <a:p>
            <a:r>
              <a:rPr lang="cs-CZ" dirty="0" smtClean="0"/>
              <a:t>Jaké nádory byste nejpravděpodobněji očekávali u pacientů nad 50 let?</a:t>
            </a:r>
          </a:p>
          <a:p>
            <a:r>
              <a:rPr lang="cs-CZ" dirty="0" smtClean="0"/>
              <a:t>Kdy byste indikovali podání krevní transfuze?</a:t>
            </a:r>
          </a:p>
          <a:p>
            <a:r>
              <a:rPr lang="cs-CZ" dirty="0" smtClean="0"/>
              <a:t>Jaké testy byste indikovali při podezření na </a:t>
            </a:r>
            <a:r>
              <a:rPr lang="cs-CZ" dirty="0" err="1" smtClean="0"/>
              <a:t>celiakii</a:t>
            </a:r>
            <a:r>
              <a:rPr lang="cs-CZ" dirty="0" smtClean="0"/>
              <a:t>?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7882898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51</TotalTime>
  <Words>105</Words>
  <Application>Microsoft Office PowerPoint</Application>
  <PresentationFormat>Širokoúhlá obrazovka</PresentationFormat>
  <Paragraphs>11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Ion</vt:lpstr>
      <vt:lpstr>Anémie u 13 leté dívky</vt:lpstr>
      <vt:lpstr>Prezentace aplikace PowerPoint</vt:lpstr>
      <vt:lpstr>Prezentace aplikace PowerPoint</vt:lpstr>
      <vt:lpstr>Prezentace aplikace PowerPoint</vt:lpstr>
      <vt:lpstr>Otázky</vt:lpstr>
    </vt:vector>
  </TitlesOfParts>
  <Company>Fakultní nemocnice Plzeň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Broz Pavel</dc:creator>
  <cp:lastModifiedBy>Broz Pavel</cp:lastModifiedBy>
  <cp:revision>8</cp:revision>
  <dcterms:created xsi:type="dcterms:W3CDTF">2023-07-10T06:17:58Z</dcterms:created>
  <dcterms:modified xsi:type="dcterms:W3CDTF">2023-07-17T08:31:18Z</dcterms:modified>
</cp:coreProperties>
</file>