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076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46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798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553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15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52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43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48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68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96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882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3E261-F061-4F89-9E98-B9644532D582}" type="datetimeFigureOut">
              <a:rPr lang="cs-CZ" smtClean="0"/>
              <a:t>14.7.2023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B802E-B288-4F65-8713-D6BE52DB8D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604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8632" y="569507"/>
            <a:ext cx="8003232" cy="914400"/>
          </a:xfrm>
        </p:spPr>
        <p:txBody>
          <a:bodyPr/>
          <a:lstStyle/>
          <a:p>
            <a:r>
              <a:rPr lang="cs-CZ" sz="3200" dirty="0"/>
              <a:t>Kazuistika </a:t>
            </a:r>
            <a:r>
              <a:rPr lang="cs-CZ" sz="3200" dirty="0" smtClean="0"/>
              <a:t>4 </a:t>
            </a:r>
            <a:r>
              <a:rPr lang="cs-CZ" sz="3200" dirty="0"/>
              <a:t>– </a:t>
            </a:r>
            <a:r>
              <a:rPr lang="cs-CZ" sz="3200" dirty="0" smtClean="0"/>
              <a:t>zaslán špatný materiál k vyšetření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38400" y="1564299"/>
            <a:ext cx="7772400" cy="781344"/>
          </a:xfrm>
        </p:spPr>
        <p:txBody>
          <a:bodyPr/>
          <a:lstStyle/>
          <a:p>
            <a:r>
              <a:rPr lang="cs-CZ" dirty="0"/>
              <a:t>Na ELFO bílkovin séra zaslána pouze plazma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641" y="2483478"/>
            <a:ext cx="6723209" cy="3481290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6" name="Obdélník 5"/>
          <p:cNvSpPr/>
          <p:nvPr/>
        </p:nvSpPr>
        <p:spPr>
          <a:xfrm>
            <a:off x="3863753" y="4293096"/>
            <a:ext cx="5514995" cy="409358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11"/>
          <p:cNvCxnSpPr/>
          <p:nvPr/>
        </p:nvCxnSpPr>
        <p:spPr>
          <a:xfrm flipV="1">
            <a:off x="4079776" y="4365104"/>
            <a:ext cx="1152128" cy="144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4079776" y="4365104"/>
            <a:ext cx="1304528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 flipV="1">
            <a:off x="8040216" y="4710838"/>
            <a:ext cx="1152128" cy="144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8040216" y="4710838"/>
            <a:ext cx="1304528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 flipV="1">
            <a:off x="3575720" y="4863238"/>
            <a:ext cx="1152128" cy="144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3575720" y="4863238"/>
            <a:ext cx="1304528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43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ný popisek 8"/>
          <p:cNvSpPr/>
          <p:nvPr/>
        </p:nvSpPr>
        <p:spPr>
          <a:xfrm>
            <a:off x="2135560" y="1448655"/>
            <a:ext cx="4003026" cy="1872208"/>
          </a:xfrm>
          <a:prstGeom prst="wedgeEllipseCallout">
            <a:avLst>
              <a:gd name="adj1" fmla="val 2056"/>
              <a:gd name="adj2" fmla="val 11855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Mladá sestřička </a:t>
            </a:r>
            <a:r>
              <a:rPr lang="cs-CZ" dirty="0">
                <a:solidFill>
                  <a:schemeClr val="tx1"/>
                </a:solidFill>
              </a:rPr>
              <a:t>na stáži. </a:t>
            </a:r>
            <a:r>
              <a:rPr lang="cs-CZ" dirty="0">
                <a:solidFill>
                  <a:schemeClr val="tx1"/>
                </a:solidFill>
              </a:rPr>
              <a:t>Nemůžeš zjistit, co dělá špatně, a napravit to?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5" name="Obrázek 4" descr="nicubunu-Abstract-pers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3935760" y="4869161"/>
            <a:ext cx="383980" cy="664053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2855641" y="5661248"/>
            <a:ext cx="2856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Laborantka na příjmu ÚKBH</a:t>
            </a:r>
          </a:p>
        </p:txBody>
      </p:sp>
      <p:pic>
        <p:nvPicPr>
          <p:cNvPr id="7" name="Obrázek 6" descr="nicubunu-Abstract-pers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8112224" y="4869160"/>
            <a:ext cx="383980" cy="664053"/>
          </a:xfrm>
          <a:prstGeom prst="rect">
            <a:avLst/>
          </a:prstGeom>
        </p:spPr>
      </p:pic>
      <p:sp>
        <p:nvSpPr>
          <p:cNvPr id="8" name="Oválný popisek 8"/>
          <p:cNvSpPr/>
          <p:nvPr/>
        </p:nvSpPr>
        <p:spPr>
          <a:xfrm>
            <a:off x="6288185" y="1448655"/>
            <a:ext cx="3888432" cy="1872208"/>
          </a:xfrm>
          <a:prstGeom prst="wedgeEllipseCallout">
            <a:avLst>
              <a:gd name="adj1" fmla="val 2056"/>
              <a:gd name="adj2" fmla="val 11855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Jak to </a:t>
            </a:r>
            <a:r>
              <a:rPr lang="cs-CZ" dirty="0" smtClean="0">
                <a:solidFill>
                  <a:schemeClr val="tx1"/>
                </a:solidFill>
              </a:rPr>
              <a:t>udělala?</a:t>
            </a:r>
            <a:r>
              <a:rPr lang="cs-CZ" dirty="0" smtClean="0"/>
              <a:t>?</a:t>
            </a:r>
            <a:endParaRPr lang="en-GB" dirty="0"/>
          </a:p>
        </p:txBody>
      </p:sp>
      <p:sp>
        <p:nvSpPr>
          <p:cNvPr id="9" name="TextovéPole 8"/>
          <p:cNvSpPr txBox="1"/>
          <p:nvPr/>
        </p:nvSpPr>
        <p:spPr>
          <a:xfrm>
            <a:off x="8111162" y="566124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Já</a:t>
            </a:r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2322984" y="553956"/>
            <a:ext cx="8003232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i="0" u="none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3200" dirty="0"/>
              <a:t>Kazuistika 2 – špatný materiál?</a:t>
            </a:r>
          </a:p>
        </p:txBody>
      </p:sp>
    </p:spTree>
    <p:extLst>
      <p:ext uri="{BB962C8B-B14F-4D97-AF65-F5344CB8AC3E}">
        <p14:creationId xmlns:p14="http://schemas.microsoft.com/office/powerpoint/2010/main" val="57477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018" y="234185"/>
            <a:ext cx="8491361" cy="4392488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24" name="Ovál 23"/>
          <p:cNvSpPr/>
          <p:nvPr/>
        </p:nvSpPr>
        <p:spPr>
          <a:xfrm>
            <a:off x="5041408" y="2720009"/>
            <a:ext cx="2350737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3431704" y="1268760"/>
            <a:ext cx="108012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4367808" y="1935914"/>
            <a:ext cx="1800200" cy="989030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5209" y="2956258"/>
            <a:ext cx="1844030" cy="273479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 flipH="1">
            <a:off x="5735960" y="3268592"/>
            <a:ext cx="501264" cy="617127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Obrázek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9577" y="3885718"/>
            <a:ext cx="5715605" cy="21863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5181" y="3860184"/>
            <a:ext cx="2487724" cy="244165"/>
          </a:xfrm>
          <a:prstGeom prst="rect">
            <a:avLst/>
          </a:prstGeom>
        </p:spPr>
      </p:pic>
      <p:cxnSp>
        <p:nvCxnSpPr>
          <p:cNvPr id="23" name="Přímá spojnice se šipkou 22"/>
          <p:cNvCxnSpPr/>
          <p:nvPr/>
        </p:nvCxnSpPr>
        <p:spPr>
          <a:xfrm>
            <a:off x="6312024" y="3268591"/>
            <a:ext cx="2579358" cy="1097718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ál 25"/>
          <p:cNvSpPr/>
          <p:nvPr/>
        </p:nvSpPr>
        <p:spPr>
          <a:xfrm>
            <a:off x="8728947" y="4377651"/>
            <a:ext cx="1783922" cy="1919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vál 27"/>
          <p:cNvSpPr/>
          <p:nvPr/>
        </p:nvSpPr>
        <p:spPr>
          <a:xfrm>
            <a:off x="1919536" y="116632"/>
            <a:ext cx="1080120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464257" y="5439034"/>
            <a:ext cx="1125985" cy="118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Obrázek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4040" y="1823552"/>
            <a:ext cx="6723209" cy="3481290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32" name="Ovál 31"/>
          <p:cNvSpPr/>
          <p:nvPr/>
        </p:nvSpPr>
        <p:spPr>
          <a:xfrm>
            <a:off x="6423760" y="4474253"/>
            <a:ext cx="2078052" cy="4812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1954816" y="5254367"/>
            <a:ext cx="1810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starší pan docent</a:t>
            </a:r>
          </a:p>
        </p:txBody>
      </p:sp>
      <p:sp>
        <p:nvSpPr>
          <p:cNvPr id="34" name="TextovéPole 33"/>
          <p:cNvSpPr txBox="1"/>
          <p:nvPr/>
        </p:nvSpPr>
        <p:spPr>
          <a:xfrm>
            <a:off x="7092659" y="4596227"/>
            <a:ext cx="1088037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Doc. Novák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3880697" y="5254367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mladší sestřička na stáži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7591458" y="5557000"/>
            <a:ext cx="1729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přístup </a:t>
            </a:r>
            <a:r>
              <a:rPr lang="cs-CZ" dirty="0"/>
              <a:t>do NIS??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2030049" y="5668950"/>
            <a:ext cx="4357283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/>
              <a:t>skupiny metod jsou vytvářeny IT oddělením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2030048" y="6089260"/>
            <a:ext cx="7342716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/>
              <a:t>Kontaktováno </a:t>
            </a:r>
            <a:r>
              <a:rPr lang="cs-CZ" dirty="0"/>
              <a:t>IT oddělení a prohledány konfigurace požadujícího oddělení</a:t>
            </a:r>
          </a:p>
        </p:txBody>
      </p:sp>
      <p:sp>
        <p:nvSpPr>
          <p:cNvPr id="39" name="TextovéPole 38"/>
          <p:cNvSpPr txBox="1"/>
          <p:nvPr/>
        </p:nvSpPr>
        <p:spPr>
          <a:xfrm>
            <a:off x="2673127" y="6424456"/>
            <a:ext cx="627030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Doc. Novák … ve své konfiguraci skupina metod bez metody 176</a:t>
            </a:r>
          </a:p>
        </p:txBody>
      </p:sp>
    </p:spTree>
    <p:extLst>
      <p:ext uri="{BB962C8B-B14F-4D97-AF65-F5344CB8AC3E}">
        <p14:creationId xmlns:p14="http://schemas.microsoft.com/office/powerpoint/2010/main" val="324532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5" grpId="0" animBg="1"/>
      <p:bldP spid="26" grpId="0" animBg="1"/>
      <p:bldP spid="28" grpId="0" animBg="1"/>
      <p:bldP spid="32" grpId="0" animBg="1"/>
      <p:bldP spid="32" grpId="1" animBg="1"/>
      <p:bldP spid="33" grpId="0"/>
      <p:bldP spid="34" grpId="0" animBg="1"/>
      <p:bldP spid="34" grpId="1" animBg="1"/>
      <p:bldP spid="35" grpId="0"/>
      <p:bldP spid="36" grpId="0"/>
      <p:bldP spid="37" grpId="0" animBg="1"/>
      <p:bldP spid="38" grpId="0" animBg="1"/>
      <p:bldP spid="39" grpId="0" animBg="1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Širokoúhlá obrazovka</PresentationFormat>
  <Paragraphs>14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Kazuistika 4 – zaslán špatný materiál k vyšetření</vt:lpstr>
      <vt:lpstr>Prezentace aplikace PowerPoint</vt:lpstr>
      <vt:lpstr>Prezentace aplikace PowerPoint</vt:lpstr>
    </vt:vector>
  </TitlesOfParts>
  <Company>Fakultní nemocnice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Kazuistika 4 – zaslán špatný materiál k vyšetření</dc:title>
  <dc:creator>Broz Pavel</dc:creator>
  <cp:lastModifiedBy>Broz Pavel</cp:lastModifiedBy>
  <cp:revision>1</cp:revision>
  <dcterms:created xsi:type="dcterms:W3CDTF">2023-07-14T07:06:04Z</dcterms:created>
  <dcterms:modified xsi:type="dcterms:W3CDTF">2023-07-14T07:06:30Z</dcterms:modified>
</cp:coreProperties>
</file>