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07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46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9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3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1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52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43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8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6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6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82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E261-F061-4F89-9E98-B9644532D582}" type="datetimeFigureOut">
              <a:rPr lang="cs-CZ" smtClean="0"/>
              <a:t>14.7.2023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802E-B288-4F65-8713-D6BE52DB8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8632" y="569507"/>
            <a:ext cx="8003232" cy="914400"/>
          </a:xfrm>
        </p:spPr>
        <p:txBody>
          <a:bodyPr/>
          <a:lstStyle/>
          <a:p>
            <a:r>
              <a:rPr lang="cs-CZ" sz="3200" dirty="0"/>
              <a:t>Kazuistika </a:t>
            </a:r>
            <a:r>
              <a:rPr lang="cs-CZ" sz="3200" dirty="0" smtClean="0"/>
              <a:t>4 </a:t>
            </a:r>
            <a:r>
              <a:rPr lang="cs-CZ" sz="3200" dirty="0"/>
              <a:t>– </a:t>
            </a:r>
            <a:r>
              <a:rPr lang="cs-CZ" sz="3200" dirty="0" smtClean="0"/>
              <a:t>zaslán špatný materiál k vyšetření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0" y="1564299"/>
            <a:ext cx="7772400" cy="781344"/>
          </a:xfrm>
        </p:spPr>
        <p:txBody>
          <a:bodyPr/>
          <a:lstStyle/>
          <a:p>
            <a:r>
              <a:rPr lang="cs-CZ" dirty="0"/>
              <a:t>Na ELFO bílkovin séra zaslána pouze plazma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641" y="2483478"/>
            <a:ext cx="6723209" cy="348129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Obdélník 5"/>
          <p:cNvSpPr/>
          <p:nvPr/>
        </p:nvSpPr>
        <p:spPr>
          <a:xfrm>
            <a:off x="3863753" y="4293096"/>
            <a:ext cx="5514995" cy="40935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4079776" y="4365104"/>
            <a:ext cx="1152128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079776" y="4365104"/>
            <a:ext cx="1304528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8040216" y="4710838"/>
            <a:ext cx="1152128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8040216" y="4710838"/>
            <a:ext cx="1304528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3575720" y="4863238"/>
            <a:ext cx="1152128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575720" y="4863238"/>
            <a:ext cx="1304528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3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ný popisek 8"/>
          <p:cNvSpPr/>
          <p:nvPr/>
        </p:nvSpPr>
        <p:spPr>
          <a:xfrm>
            <a:off x="2135560" y="1448655"/>
            <a:ext cx="4003026" cy="1872208"/>
          </a:xfrm>
          <a:prstGeom prst="wedgeEllipseCallout">
            <a:avLst>
              <a:gd name="adj1" fmla="val 2056"/>
              <a:gd name="adj2" fmla="val 11855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Mladá sestřička </a:t>
            </a:r>
            <a:r>
              <a:rPr lang="cs-CZ" dirty="0">
                <a:solidFill>
                  <a:schemeClr val="tx1"/>
                </a:solidFill>
              </a:rPr>
              <a:t>na stáži. </a:t>
            </a:r>
            <a:r>
              <a:rPr lang="cs-CZ" dirty="0">
                <a:solidFill>
                  <a:schemeClr val="tx1"/>
                </a:solidFill>
              </a:rPr>
              <a:t>Nemůžeš zjistit, co dělá špatně, a napravit to?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Obrázek 4" descr="nicubunu-Abstract-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935760" y="4869161"/>
            <a:ext cx="383980" cy="66405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855641" y="5661248"/>
            <a:ext cx="285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Laborantka na příjmu ÚKBH</a:t>
            </a:r>
          </a:p>
        </p:txBody>
      </p:sp>
      <p:pic>
        <p:nvPicPr>
          <p:cNvPr id="7" name="Obrázek 6" descr="nicubunu-Abstract-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112224" y="4869160"/>
            <a:ext cx="383980" cy="664053"/>
          </a:xfrm>
          <a:prstGeom prst="rect">
            <a:avLst/>
          </a:prstGeom>
        </p:spPr>
      </p:pic>
      <p:sp>
        <p:nvSpPr>
          <p:cNvPr id="8" name="Oválný popisek 8"/>
          <p:cNvSpPr/>
          <p:nvPr/>
        </p:nvSpPr>
        <p:spPr>
          <a:xfrm>
            <a:off x="6288185" y="1448655"/>
            <a:ext cx="3888432" cy="1872208"/>
          </a:xfrm>
          <a:prstGeom prst="wedgeEllipseCallout">
            <a:avLst>
              <a:gd name="adj1" fmla="val 2056"/>
              <a:gd name="adj2" fmla="val 11855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to </a:t>
            </a:r>
            <a:r>
              <a:rPr lang="cs-CZ" dirty="0" smtClean="0">
                <a:solidFill>
                  <a:schemeClr val="tx1"/>
                </a:solidFill>
              </a:rPr>
              <a:t>udělala?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11162" y="566124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Já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322984" y="553956"/>
            <a:ext cx="8003232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i="0" u="none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200" dirty="0"/>
              <a:t>Kazuistika 2 – špatný materiál?</a:t>
            </a:r>
          </a:p>
        </p:txBody>
      </p:sp>
    </p:spTree>
    <p:extLst>
      <p:ext uri="{BB962C8B-B14F-4D97-AF65-F5344CB8AC3E}">
        <p14:creationId xmlns:p14="http://schemas.microsoft.com/office/powerpoint/2010/main" val="57477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018" y="234185"/>
            <a:ext cx="8491361" cy="439248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4" name="Ovál 23"/>
          <p:cNvSpPr/>
          <p:nvPr/>
        </p:nvSpPr>
        <p:spPr>
          <a:xfrm>
            <a:off x="5041408" y="2720009"/>
            <a:ext cx="2350737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431704" y="1268760"/>
            <a:ext cx="108012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367808" y="1935914"/>
            <a:ext cx="1800200" cy="98903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209" y="2956258"/>
            <a:ext cx="1844030" cy="273479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H="1">
            <a:off x="5735960" y="3268592"/>
            <a:ext cx="501264" cy="61712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577" y="3885718"/>
            <a:ext cx="5715605" cy="21863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5181" y="3860184"/>
            <a:ext cx="2487724" cy="244165"/>
          </a:xfrm>
          <a:prstGeom prst="rect">
            <a:avLst/>
          </a:prstGeom>
        </p:spPr>
      </p:pic>
      <p:cxnSp>
        <p:nvCxnSpPr>
          <p:cNvPr id="23" name="Přímá spojnice se šipkou 22"/>
          <p:cNvCxnSpPr/>
          <p:nvPr/>
        </p:nvCxnSpPr>
        <p:spPr>
          <a:xfrm>
            <a:off x="6312024" y="3268591"/>
            <a:ext cx="2579358" cy="1097718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8728947" y="4377651"/>
            <a:ext cx="1783922" cy="1919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919536" y="116632"/>
            <a:ext cx="1080120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64257" y="5439034"/>
            <a:ext cx="1125985" cy="118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4040" y="1823552"/>
            <a:ext cx="6723209" cy="348129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2" name="Ovál 31"/>
          <p:cNvSpPr/>
          <p:nvPr/>
        </p:nvSpPr>
        <p:spPr>
          <a:xfrm>
            <a:off x="6423760" y="4474253"/>
            <a:ext cx="2078052" cy="481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954816" y="5254367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starší pan docent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7092659" y="4596227"/>
            <a:ext cx="108803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Doc. Novák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880697" y="5254367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mladší sestřička na stáži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7591458" y="5557000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přístup </a:t>
            </a:r>
            <a:r>
              <a:rPr lang="cs-CZ" dirty="0"/>
              <a:t>do NIS??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030049" y="5668950"/>
            <a:ext cx="4357283" cy="369332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skupiny metod jsou vytvářeny IT oddělením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030048" y="6089260"/>
            <a:ext cx="7342716" cy="369332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Kontaktováno </a:t>
            </a:r>
            <a:r>
              <a:rPr lang="cs-CZ" dirty="0"/>
              <a:t>IT oddělení a prohledány konfigurace požadujícího oddělení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2673127" y="6424456"/>
            <a:ext cx="627030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Doc. Novák … ve své konfiguraci skupina metod bez metody 176</a:t>
            </a:r>
          </a:p>
        </p:txBody>
      </p:sp>
    </p:spTree>
    <p:extLst>
      <p:ext uri="{BB962C8B-B14F-4D97-AF65-F5344CB8AC3E}">
        <p14:creationId xmlns:p14="http://schemas.microsoft.com/office/powerpoint/2010/main" val="324532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26" grpId="0" animBg="1"/>
      <p:bldP spid="28" grpId="0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6" grpId="0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Širokoúhlá obrazovka</PresentationFormat>
  <Paragraphs>14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Kazuistika 4 – zaslán špatný materiál k vyšetření</vt:lpstr>
      <vt:lpstr>Prezentace aplikace PowerPoint</vt:lpstr>
      <vt:lpstr>Prezentace aplikace PowerPoint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 4 – zaslán špatný materiál k vyšetření</dc:title>
  <dc:creator>Broz Pavel</dc:creator>
  <cp:lastModifiedBy>Broz Pavel</cp:lastModifiedBy>
  <cp:revision>1</cp:revision>
  <dcterms:created xsi:type="dcterms:W3CDTF">2023-07-14T07:06:04Z</dcterms:created>
  <dcterms:modified xsi:type="dcterms:W3CDTF">2023-07-14T07:06:30Z</dcterms:modified>
</cp:coreProperties>
</file>